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idact Gothic"/>
      <p:regular r:id="rId16"/>
    </p:embeddedFont>
    <p:embeddedFont>
      <p:font typeface="Cinzel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inzel-regular.fntdata"/><Relationship Id="rId16" Type="http://schemas.openxmlformats.org/officeDocument/2006/relationships/font" Target="fonts/Didact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inz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36575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36575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16509708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d16509708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1d838b627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1d838b627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d838b627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1d838b627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1650970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1650970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1650970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1650970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16509708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16509708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16509708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16509708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1650970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1650970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094225" y="1127050"/>
            <a:ext cx="5278500" cy="24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94225" y="3622850"/>
            <a:ext cx="52785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000" y="1874863"/>
            <a:ext cx="65760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000" y="2894238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056650" y="2191050"/>
            <a:ext cx="32274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873150" y="2407475"/>
            <a:ext cx="2364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2" type="subTitle"/>
          </p:nvPr>
        </p:nvSpPr>
        <p:spPr>
          <a:xfrm>
            <a:off x="3389841" y="3701850"/>
            <a:ext cx="2364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subTitle"/>
          </p:nvPr>
        </p:nvSpPr>
        <p:spPr>
          <a:xfrm>
            <a:off x="5906557" y="2407475"/>
            <a:ext cx="2364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4" type="subTitle"/>
          </p:nvPr>
        </p:nvSpPr>
        <p:spPr>
          <a:xfrm>
            <a:off x="873150" y="2112025"/>
            <a:ext cx="2364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5" type="subTitle"/>
          </p:nvPr>
        </p:nvSpPr>
        <p:spPr>
          <a:xfrm>
            <a:off x="5906557" y="2112025"/>
            <a:ext cx="2364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6" type="subTitle"/>
          </p:nvPr>
        </p:nvSpPr>
        <p:spPr>
          <a:xfrm>
            <a:off x="3389841" y="3407324"/>
            <a:ext cx="2364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88730" y="1876051"/>
            <a:ext cx="285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5563266" y="1876051"/>
            <a:ext cx="285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588788" y="3437472"/>
            <a:ext cx="285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563266" y="3437472"/>
            <a:ext cx="285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hasCustomPrompt="1" idx="5" type="title"/>
          </p:nvPr>
        </p:nvSpPr>
        <p:spPr>
          <a:xfrm>
            <a:off x="721736" y="1623224"/>
            <a:ext cx="733500" cy="733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/>
          <p:nvPr>
            <p:ph hasCustomPrompt="1" idx="6" type="title"/>
          </p:nvPr>
        </p:nvSpPr>
        <p:spPr>
          <a:xfrm>
            <a:off x="721734" y="3185748"/>
            <a:ext cx="731400" cy="731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/>
          <p:nvPr>
            <p:ph hasCustomPrompt="1" idx="7" type="title"/>
          </p:nvPr>
        </p:nvSpPr>
        <p:spPr>
          <a:xfrm>
            <a:off x="4704966" y="1624267"/>
            <a:ext cx="731400" cy="731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hasCustomPrompt="1" idx="8" type="title"/>
          </p:nvPr>
        </p:nvSpPr>
        <p:spPr>
          <a:xfrm>
            <a:off x="4704966" y="3185750"/>
            <a:ext cx="731400" cy="731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9" type="subTitle"/>
          </p:nvPr>
        </p:nvSpPr>
        <p:spPr>
          <a:xfrm>
            <a:off x="1588615" y="1619100"/>
            <a:ext cx="2859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3" type="subTitle"/>
          </p:nvPr>
        </p:nvSpPr>
        <p:spPr>
          <a:xfrm>
            <a:off x="1588673" y="3180648"/>
            <a:ext cx="2859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4" type="subTitle"/>
          </p:nvPr>
        </p:nvSpPr>
        <p:spPr>
          <a:xfrm>
            <a:off x="5563265" y="1619100"/>
            <a:ext cx="2859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5" type="subTitle"/>
          </p:nvPr>
        </p:nvSpPr>
        <p:spPr>
          <a:xfrm>
            <a:off x="5563265" y="3180646"/>
            <a:ext cx="2859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709104" y="22864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subTitle"/>
          </p:nvPr>
        </p:nvSpPr>
        <p:spPr>
          <a:xfrm>
            <a:off x="3381447" y="22864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subTitle"/>
          </p:nvPr>
        </p:nvSpPr>
        <p:spPr>
          <a:xfrm>
            <a:off x="709104" y="40246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subTitle"/>
          </p:nvPr>
        </p:nvSpPr>
        <p:spPr>
          <a:xfrm>
            <a:off x="3381447" y="40246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6053796" y="22864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6" type="subTitle"/>
          </p:nvPr>
        </p:nvSpPr>
        <p:spPr>
          <a:xfrm>
            <a:off x="6053796" y="402467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7" type="subTitle"/>
          </p:nvPr>
        </p:nvSpPr>
        <p:spPr>
          <a:xfrm>
            <a:off x="709104" y="1970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8" type="subTitle"/>
          </p:nvPr>
        </p:nvSpPr>
        <p:spPr>
          <a:xfrm>
            <a:off x="3381447" y="1970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9" type="subTitle"/>
          </p:nvPr>
        </p:nvSpPr>
        <p:spPr>
          <a:xfrm>
            <a:off x="6053796" y="1970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3" type="subTitle"/>
          </p:nvPr>
        </p:nvSpPr>
        <p:spPr>
          <a:xfrm>
            <a:off x="709104" y="3709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4" type="subTitle"/>
          </p:nvPr>
        </p:nvSpPr>
        <p:spPr>
          <a:xfrm>
            <a:off x="3381453" y="3709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5" type="subTitle"/>
          </p:nvPr>
        </p:nvSpPr>
        <p:spPr>
          <a:xfrm>
            <a:off x="6053801" y="3709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hasCustomPrompt="1" type="title"/>
          </p:nvPr>
        </p:nvSpPr>
        <p:spPr>
          <a:xfrm>
            <a:off x="1381450" y="1229750"/>
            <a:ext cx="4123800" cy="754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381450" y="1984632"/>
            <a:ext cx="4123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hasCustomPrompt="1" idx="2" type="title"/>
          </p:nvPr>
        </p:nvSpPr>
        <p:spPr>
          <a:xfrm>
            <a:off x="3638750" y="2816896"/>
            <a:ext cx="4123800" cy="754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9"/>
          <p:cNvSpPr txBox="1"/>
          <p:nvPr>
            <p:ph idx="3" type="subTitle"/>
          </p:nvPr>
        </p:nvSpPr>
        <p:spPr>
          <a:xfrm>
            <a:off x="3638750" y="3571700"/>
            <a:ext cx="4123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1047625" y="6924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047625" y="1689050"/>
            <a:ext cx="44481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/>
        </p:nvSpPr>
        <p:spPr>
          <a:xfrm>
            <a:off x="1047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120650" y="2382350"/>
            <a:ext cx="3892500" cy="13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120650" y="1173550"/>
            <a:ext cx="1097100" cy="109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120650" y="3709925"/>
            <a:ext cx="38925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912" y="307638"/>
            <a:ext cx="8050176" cy="45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19410" y="2519725"/>
            <a:ext cx="29709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53690" y="2519725"/>
            <a:ext cx="29709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1800"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b="1" sz="24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219410" y="2885526"/>
            <a:ext cx="29709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53690" y="2885526"/>
            <a:ext cx="29709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6450" y="1602575"/>
            <a:ext cx="38241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>
            <p:ph idx="2" type="pic"/>
          </p:nvPr>
        </p:nvSpPr>
        <p:spPr>
          <a:xfrm>
            <a:off x="5021200" y="1312225"/>
            <a:ext cx="3053100" cy="303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2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720064" y="15039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4826936" y="15039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572725" y="1349325"/>
            <a:ext cx="41589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"/>
              <a:buNone/>
              <a:defRPr b="1" sz="3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7350665" y="1865083"/>
            <a:ext cx="649996" cy="1966213"/>
          </a:xfrm>
          <a:custGeom>
            <a:rect b="b" l="l" r="r" t="t"/>
            <a:pathLst>
              <a:path extrusionOk="0" h="1180909" w="390388">
                <a:moveTo>
                  <a:pt x="376289" y="32175"/>
                </a:moveTo>
                <a:cubicBezTo>
                  <a:pt x="376032" y="34354"/>
                  <a:pt x="374045" y="35956"/>
                  <a:pt x="371866" y="35764"/>
                </a:cubicBezTo>
                <a:lnTo>
                  <a:pt x="355138" y="33969"/>
                </a:lnTo>
                <a:cubicBezTo>
                  <a:pt x="352959" y="33713"/>
                  <a:pt x="351356" y="31726"/>
                  <a:pt x="351549" y="29547"/>
                </a:cubicBezTo>
                <a:lnTo>
                  <a:pt x="352061" y="24676"/>
                </a:lnTo>
                <a:lnTo>
                  <a:pt x="340204" y="23394"/>
                </a:lnTo>
                <a:lnTo>
                  <a:pt x="332962" y="89858"/>
                </a:lnTo>
                <a:cubicBezTo>
                  <a:pt x="331872" y="99600"/>
                  <a:pt x="323155" y="106586"/>
                  <a:pt x="313477" y="105497"/>
                </a:cubicBezTo>
                <a:lnTo>
                  <a:pt x="180036" y="90948"/>
                </a:lnTo>
                <a:cubicBezTo>
                  <a:pt x="170358" y="89858"/>
                  <a:pt x="163308" y="81141"/>
                  <a:pt x="164397" y="71463"/>
                </a:cubicBezTo>
                <a:lnTo>
                  <a:pt x="171640" y="4999"/>
                </a:lnTo>
                <a:lnTo>
                  <a:pt x="159911" y="3717"/>
                </a:lnTo>
                <a:lnTo>
                  <a:pt x="159399" y="8588"/>
                </a:lnTo>
                <a:cubicBezTo>
                  <a:pt x="159142" y="10768"/>
                  <a:pt x="157155" y="12370"/>
                  <a:pt x="154976" y="12178"/>
                </a:cubicBezTo>
                <a:lnTo>
                  <a:pt x="138248" y="10319"/>
                </a:lnTo>
                <a:cubicBezTo>
                  <a:pt x="136069" y="10063"/>
                  <a:pt x="134467" y="8076"/>
                  <a:pt x="134658" y="5897"/>
                </a:cubicBezTo>
                <a:lnTo>
                  <a:pt x="135171" y="1026"/>
                </a:lnTo>
                <a:lnTo>
                  <a:pt x="125813" y="0"/>
                </a:lnTo>
                <a:lnTo>
                  <a:pt x="120686" y="47236"/>
                </a:lnTo>
                <a:lnTo>
                  <a:pt x="5191" y="1104960"/>
                </a:lnTo>
                <a:lnTo>
                  <a:pt x="0" y="1152196"/>
                </a:lnTo>
                <a:lnTo>
                  <a:pt x="9357" y="1153221"/>
                </a:lnTo>
                <a:lnTo>
                  <a:pt x="9870" y="1148350"/>
                </a:lnTo>
                <a:cubicBezTo>
                  <a:pt x="10126" y="1146171"/>
                  <a:pt x="12113" y="1144569"/>
                  <a:pt x="14293" y="1144761"/>
                </a:cubicBezTo>
                <a:lnTo>
                  <a:pt x="31021" y="1146556"/>
                </a:lnTo>
                <a:cubicBezTo>
                  <a:pt x="33200" y="1146812"/>
                  <a:pt x="34802" y="1148799"/>
                  <a:pt x="34609" y="1150978"/>
                </a:cubicBezTo>
                <a:lnTo>
                  <a:pt x="34097" y="1155849"/>
                </a:lnTo>
                <a:lnTo>
                  <a:pt x="45826" y="1157131"/>
                </a:lnTo>
                <a:lnTo>
                  <a:pt x="53068" y="1090667"/>
                </a:lnTo>
                <a:cubicBezTo>
                  <a:pt x="54158" y="1080989"/>
                  <a:pt x="62875" y="1073939"/>
                  <a:pt x="72553" y="1075028"/>
                </a:cubicBezTo>
                <a:lnTo>
                  <a:pt x="205994" y="1089577"/>
                </a:lnTo>
                <a:cubicBezTo>
                  <a:pt x="215672" y="1090667"/>
                  <a:pt x="222722" y="1099384"/>
                  <a:pt x="221633" y="1109061"/>
                </a:cubicBezTo>
                <a:lnTo>
                  <a:pt x="214390" y="1175526"/>
                </a:lnTo>
                <a:lnTo>
                  <a:pt x="226247" y="1176808"/>
                </a:lnTo>
                <a:lnTo>
                  <a:pt x="226760" y="1171936"/>
                </a:lnTo>
                <a:cubicBezTo>
                  <a:pt x="227016" y="1169758"/>
                  <a:pt x="229003" y="1168155"/>
                  <a:pt x="231182" y="1168347"/>
                </a:cubicBezTo>
                <a:lnTo>
                  <a:pt x="247910" y="1170142"/>
                </a:lnTo>
                <a:cubicBezTo>
                  <a:pt x="250089" y="1170398"/>
                  <a:pt x="251692" y="1172385"/>
                  <a:pt x="251500" y="1174564"/>
                </a:cubicBezTo>
                <a:lnTo>
                  <a:pt x="250987" y="1179436"/>
                </a:lnTo>
                <a:lnTo>
                  <a:pt x="264574" y="1180910"/>
                </a:lnTo>
                <a:lnTo>
                  <a:pt x="269766" y="1133673"/>
                </a:lnTo>
                <a:lnTo>
                  <a:pt x="290661" y="942613"/>
                </a:lnTo>
                <a:lnTo>
                  <a:pt x="315977" y="710533"/>
                </a:lnTo>
                <a:lnTo>
                  <a:pt x="385262" y="75950"/>
                </a:lnTo>
                <a:lnTo>
                  <a:pt x="390389" y="28714"/>
                </a:lnTo>
                <a:lnTo>
                  <a:pt x="376801" y="27239"/>
                </a:lnTo>
                <a:lnTo>
                  <a:pt x="376289" y="32111"/>
                </a:lnTo>
                <a:close/>
                <a:moveTo>
                  <a:pt x="172858" y="156322"/>
                </a:moveTo>
                <a:lnTo>
                  <a:pt x="306363" y="170871"/>
                </a:lnTo>
                <a:cubicBezTo>
                  <a:pt x="316041" y="171961"/>
                  <a:pt x="323091" y="180678"/>
                  <a:pt x="322002" y="190356"/>
                </a:cubicBezTo>
                <a:lnTo>
                  <a:pt x="299570" y="395965"/>
                </a:lnTo>
                <a:cubicBezTo>
                  <a:pt x="298480" y="405643"/>
                  <a:pt x="289763" y="412694"/>
                  <a:pt x="280085" y="411604"/>
                </a:cubicBezTo>
                <a:lnTo>
                  <a:pt x="146580" y="397055"/>
                </a:lnTo>
                <a:cubicBezTo>
                  <a:pt x="136902" y="395965"/>
                  <a:pt x="129851" y="387249"/>
                  <a:pt x="130941" y="377571"/>
                </a:cubicBezTo>
                <a:lnTo>
                  <a:pt x="153374" y="171961"/>
                </a:lnTo>
                <a:cubicBezTo>
                  <a:pt x="154463" y="162283"/>
                  <a:pt x="163180" y="155233"/>
                  <a:pt x="172858" y="156322"/>
                </a:cubicBezTo>
                <a:close/>
                <a:moveTo>
                  <a:pt x="288545" y="496655"/>
                </a:moveTo>
                <a:lnTo>
                  <a:pt x="266113" y="702265"/>
                </a:lnTo>
                <a:cubicBezTo>
                  <a:pt x="265024" y="711943"/>
                  <a:pt x="256307" y="718993"/>
                  <a:pt x="246629" y="717903"/>
                </a:cubicBezTo>
                <a:lnTo>
                  <a:pt x="113123" y="703354"/>
                </a:lnTo>
                <a:cubicBezTo>
                  <a:pt x="103445" y="702265"/>
                  <a:pt x="96395" y="693548"/>
                  <a:pt x="97485" y="683870"/>
                </a:cubicBezTo>
                <a:lnTo>
                  <a:pt x="119917" y="478260"/>
                </a:lnTo>
                <a:cubicBezTo>
                  <a:pt x="121006" y="468582"/>
                  <a:pt x="129724" y="461532"/>
                  <a:pt x="139402" y="462622"/>
                </a:cubicBezTo>
                <a:lnTo>
                  <a:pt x="272907" y="477171"/>
                </a:lnTo>
                <a:cubicBezTo>
                  <a:pt x="282585" y="478260"/>
                  <a:pt x="289635" y="486977"/>
                  <a:pt x="288545" y="496655"/>
                </a:cubicBezTo>
                <a:close/>
                <a:moveTo>
                  <a:pt x="130877" y="40379"/>
                </a:moveTo>
                <a:cubicBezTo>
                  <a:pt x="131134" y="38199"/>
                  <a:pt x="133120" y="36597"/>
                  <a:pt x="135300" y="36789"/>
                </a:cubicBezTo>
                <a:lnTo>
                  <a:pt x="152028" y="38648"/>
                </a:lnTo>
                <a:cubicBezTo>
                  <a:pt x="154207" y="38904"/>
                  <a:pt x="155809" y="40891"/>
                  <a:pt x="155617" y="43070"/>
                </a:cubicBezTo>
                <a:lnTo>
                  <a:pt x="154528" y="52812"/>
                </a:lnTo>
                <a:cubicBezTo>
                  <a:pt x="154271" y="54992"/>
                  <a:pt x="152284" y="56594"/>
                  <a:pt x="150105" y="56402"/>
                </a:cubicBezTo>
                <a:lnTo>
                  <a:pt x="133377" y="54607"/>
                </a:lnTo>
                <a:cubicBezTo>
                  <a:pt x="131198" y="54351"/>
                  <a:pt x="129595" y="52364"/>
                  <a:pt x="129788" y="50185"/>
                </a:cubicBezTo>
                <a:lnTo>
                  <a:pt x="130877" y="40443"/>
                </a:lnTo>
                <a:close/>
                <a:moveTo>
                  <a:pt x="126070" y="84667"/>
                </a:moveTo>
                <a:cubicBezTo>
                  <a:pt x="126327" y="82487"/>
                  <a:pt x="128313" y="80885"/>
                  <a:pt x="130493" y="81077"/>
                </a:cubicBezTo>
                <a:lnTo>
                  <a:pt x="147221" y="82872"/>
                </a:lnTo>
                <a:cubicBezTo>
                  <a:pt x="149400" y="83128"/>
                  <a:pt x="151002" y="85115"/>
                  <a:pt x="150810" y="87294"/>
                </a:cubicBezTo>
                <a:lnTo>
                  <a:pt x="149721" y="97037"/>
                </a:lnTo>
                <a:cubicBezTo>
                  <a:pt x="149464" y="99216"/>
                  <a:pt x="147477" y="100818"/>
                  <a:pt x="145298" y="100626"/>
                </a:cubicBezTo>
                <a:lnTo>
                  <a:pt x="128570" y="98767"/>
                </a:lnTo>
                <a:cubicBezTo>
                  <a:pt x="126391" y="98511"/>
                  <a:pt x="124788" y="96524"/>
                  <a:pt x="124981" y="94345"/>
                </a:cubicBezTo>
                <a:lnTo>
                  <a:pt x="126070" y="84603"/>
                </a:lnTo>
                <a:close/>
                <a:moveTo>
                  <a:pt x="121199" y="128955"/>
                </a:moveTo>
                <a:cubicBezTo>
                  <a:pt x="121456" y="126776"/>
                  <a:pt x="123442" y="125173"/>
                  <a:pt x="125622" y="125365"/>
                </a:cubicBezTo>
                <a:lnTo>
                  <a:pt x="142350" y="127160"/>
                </a:lnTo>
                <a:cubicBezTo>
                  <a:pt x="144529" y="127416"/>
                  <a:pt x="146131" y="129403"/>
                  <a:pt x="145939" y="131582"/>
                </a:cubicBezTo>
                <a:lnTo>
                  <a:pt x="144850" y="141325"/>
                </a:lnTo>
                <a:cubicBezTo>
                  <a:pt x="144593" y="143504"/>
                  <a:pt x="142606" y="145106"/>
                  <a:pt x="140427" y="144914"/>
                </a:cubicBezTo>
                <a:lnTo>
                  <a:pt x="123699" y="143055"/>
                </a:lnTo>
                <a:cubicBezTo>
                  <a:pt x="121520" y="142799"/>
                  <a:pt x="119917" y="140812"/>
                  <a:pt x="120110" y="138633"/>
                </a:cubicBezTo>
                <a:lnTo>
                  <a:pt x="121199" y="128891"/>
                </a:lnTo>
                <a:close/>
                <a:moveTo>
                  <a:pt x="116392" y="173243"/>
                </a:moveTo>
                <a:cubicBezTo>
                  <a:pt x="116649" y="171064"/>
                  <a:pt x="118635" y="169461"/>
                  <a:pt x="120815" y="169654"/>
                </a:cubicBezTo>
                <a:lnTo>
                  <a:pt x="137543" y="171512"/>
                </a:lnTo>
                <a:cubicBezTo>
                  <a:pt x="139722" y="171769"/>
                  <a:pt x="141324" y="173756"/>
                  <a:pt x="141132" y="175935"/>
                </a:cubicBezTo>
                <a:lnTo>
                  <a:pt x="140043" y="185677"/>
                </a:lnTo>
                <a:cubicBezTo>
                  <a:pt x="139786" y="187856"/>
                  <a:pt x="137800" y="189458"/>
                  <a:pt x="135620" y="189266"/>
                </a:cubicBezTo>
                <a:lnTo>
                  <a:pt x="118892" y="187407"/>
                </a:lnTo>
                <a:cubicBezTo>
                  <a:pt x="116713" y="187151"/>
                  <a:pt x="115110" y="185164"/>
                  <a:pt x="115303" y="182985"/>
                </a:cubicBezTo>
                <a:lnTo>
                  <a:pt x="116392" y="173243"/>
                </a:lnTo>
                <a:close/>
                <a:moveTo>
                  <a:pt x="111521" y="217531"/>
                </a:moveTo>
                <a:cubicBezTo>
                  <a:pt x="111777" y="215352"/>
                  <a:pt x="113765" y="213749"/>
                  <a:pt x="115944" y="213942"/>
                </a:cubicBezTo>
                <a:lnTo>
                  <a:pt x="132672" y="215736"/>
                </a:lnTo>
                <a:cubicBezTo>
                  <a:pt x="134851" y="215993"/>
                  <a:pt x="136453" y="217980"/>
                  <a:pt x="136261" y="220159"/>
                </a:cubicBezTo>
                <a:lnTo>
                  <a:pt x="135171" y="229901"/>
                </a:lnTo>
                <a:cubicBezTo>
                  <a:pt x="134915" y="232080"/>
                  <a:pt x="132928" y="233682"/>
                  <a:pt x="130749" y="233490"/>
                </a:cubicBezTo>
                <a:lnTo>
                  <a:pt x="114021" y="231695"/>
                </a:lnTo>
                <a:cubicBezTo>
                  <a:pt x="111842" y="231439"/>
                  <a:pt x="110239" y="229452"/>
                  <a:pt x="110432" y="227273"/>
                </a:cubicBezTo>
                <a:lnTo>
                  <a:pt x="111521" y="217531"/>
                </a:lnTo>
                <a:close/>
                <a:moveTo>
                  <a:pt x="106650" y="261819"/>
                </a:moveTo>
                <a:cubicBezTo>
                  <a:pt x="106906" y="259640"/>
                  <a:pt x="108894" y="258038"/>
                  <a:pt x="111073" y="258230"/>
                </a:cubicBezTo>
                <a:lnTo>
                  <a:pt x="127801" y="260024"/>
                </a:lnTo>
                <a:cubicBezTo>
                  <a:pt x="129980" y="260281"/>
                  <a:pt x="131582" y="262268"/>
                  <a:pt x="131390" y="264447"/>
                </a:cubicBezTo>
                <a:lnTo>
                  <a:pt x="130300" y="274189"/>
                </a:lnTo>
                <a:cubicBezTo>
                  <a:pt x="130044" y="276368"/>
                  <a:pt x="128057" y="277970"/>
                  <a:pt x="125878" y="277778"/>
                </a:cubicBezTo>
                <a:lnTo>
                  <a:pt x="109149" y="275984"/>
                </a:lnTo>
                <a:cubicBezTo>
                  <a:pt x="106970" y="275727"/>
                  <a:pt x="105368" y="273740"/>
                  <a:pt x="105561" y="271561"/>
                </a:cubicBezTo>
                <a:lnTo>
                  <a:pt x="106650" y="261819"/>
                </a:lnTo>
                <a:close/>
                <a:moveTo>
                  <a:pt x="101779" y="306107"/>
                </a:moveTo>
                <a:cubicBezTo>
                  <a:pt x="102035" y="303928"/>
                  <a:pt x="104022" y="302326"/>
                  <a:pt x="106201" y="302518"/>
                </a:cubicBezTo>
                <a:lnTo>
                  <a:pt x="122930" y="304313"/>
                </a:lnTo>
                <a:cubicBezTo>
                  <a:pt x="125108" y="304569"/>
                  <a:pt x="126711" y="306556"/>
                  <a:pt x="126519" y="308735"/>
                </a:cubicBezTo>
                <a:lnTo>
                  <a:pt x="125429" y="318477"/>
                </a:lnTo>
                <a:cubicBezTo>
                  <a:pt x="125173" y="320656"/>
                  <a:pt x="123186" y="322259"/>
                  <a:pt x="121006" y="322066"/>
                </a:cubicBezTo>
                <a:lnTo>
                  <a:pt x="104278" y="320208"/>
                </a:lnTo>
                <a:cubicBezTo>
                  <a:pt x="102099" y="319951"/>
                  <a:pt x="100497" y="317964"/>
                  <a:pt x="100690" y="315785"/>
                </a:cubicBezTo>
                <a:lnTo>
                  <a:pt x="101779" y="306043"/>
                </a:lnTo>
                <a:close/>
                <a:moveTo>
                  <a:pt x="96972" y="350395"/>
                </a:moveTo>
                <a:cubicBezTo>
                  <a:pt x="97228" y="348216"/>
                  <a:pt x="99216" y="346614"/>
                  <a:pt x="101394" y="346806"/>
                </a:cubicBezTo>
                <a:lnTo>
                  <a:pt x="118123" y="348665"/>
                </a:lnTo>
                <a:cubicBezTo>
                  <a:pt x="120302" y="348921"/>
                  <a:pt x="121904" y="350908"/>
                  <a:pt x="121712" y="353087"/>
                </a:cubicBezTo>
                <a:lnTo>
                  <a:pt x="120622" y="362829"/>
                </a:lnTo>
                <a:cubicBezTo>
                  <a:pt x="120366" y="365008"/>
                  <a:pt x="118379" y="366611"/>
                  <a:pt x="116199" y="366419"/>
                </a:cubicBezTo>
                <a:lnTo>
                  <a:pt x="99471" y="364624"/>
                </a:lnTo>
                <a:cubicBezTo>
                  <a:pt x="97292" y="364368"/>
                  <a:pt x="95690" y="362381"/>
                  <a:pt x="95883" y="360202"/>
                </a:cubicBezTo>
                <a:lnTo>
                  <a:pt x="96972" y="350459"/>
                </a:lnTo>
                <a:close/>
                <a:moveTo>
                  <a:pt x="92101" y="394683"/>
                </a:moveTo>
                <a:cubicBezTo>
                  <a:pt x="92357" y="392504"/>
                  <a:pt x="94344" y="390902"/>
                  <a:pt x="96523" y="391094"/>
                </a:cubicBezTo>
                <a:lnTo>
                  <a:pt x="113251" y="392889"/>
                </a:lnTo>
                <a:cubicBezTo>
                  <a:pt x="115430" y="393145"/>
                  <a:pt x="117033" y="395132"/>
                  <a:pt x="116841" y="397311"/>
                </a:cubicBezTo>
                <a:lnTo>
                  <a:pt x="115751" y="407053"/>
                </a:lnTo>
                <a:cubicBezTo>
                  <a:pt x="115495" y="409232"/>
                  <a:pt x="113508" y="410835"/>
                  <a:pt x="111329" y="410643"/>
                </a:cubicBezTo>
                <a:lnTo>
                  <a:pt x="94600" y="408848"/>
                </a:lnTo>
                <a:cubicBezTo>
                  <a:pt x="92421" y="408592"/>
                  <a:pt x="90819" y="406605"/>
                  <a:pt x="91011" y="404425"/>
                </a:cubicBezTo>
                <a:lnTo>
                  <a:pt x="92101" y="394683"/>
                </a:lnTo>
                <a:close/>
                <a:moveTo>
                  <a:pt x="87294" y="438971"/>
                </a:moveTo>
                <a:cubicBezTo>
                  <a:pt x="87550" y="436792"/>
                  <a:pt x="89537" y="435190"/>
                  <a:pt x="91716" y="435382"/>
                </a:cubicBezTo>
                <a:lnTo>
                  <a:pt x="108445" y="437241"/>
                </a:lnTo>
                <a:cubicBezTo>
                  <a:pt x="110623" y="437497"/>
                  <a:pt x="112226" y="439484"/>
                  <a:pt x="112034" y="441664"/>
                </a:cubicBezTo>
                <a:lnTo>
                  <a:pt x="110944" y="451405"/>
                </a:lnTo>
                <a:cubicBezTo>
                  <a:pt x="110688" y="453585"/>
                  <a:pt x="108701" y="455187"/>
                  <a:pt x="106522" y="454995"/>
                </a:cubicBezTo>
                <a:lnTo>
                  <a:pt x="89793" y="453136"/>
                </a:lnTo>
                <a:cubicBezTo>
                  <a:pt x="87614" y="452880"/>
                  <a:pt x="86012" y="450893"/>
                  <a:pt x="86204" y="448714"/>
                </a:cubicBezTo>
                <a:lnTo>
                  <a:pt x="87294" y="438971"/>
                </a:lnTo>
                <a:close/>
                <a:moveTo>
                  <a:pt x="82423" y="483260"/>
                </a:moveTo>
                <a:cubicBezTo>
                  <a:pt x="82679" y="481080"/>
                  <a:pt x="84666" y="479478"/>
                  <a:pt x="86845" y="479671"/>
                </a:cubicBezTo>
                <a:lnTo>
                  <a:pt x="103573" y="481529"/>
                </a:lnTo>
                <a:cubicBezTo>
                  <a:pt x="105753" y="481785"/>
                  <a:pt x="107355" y="483772"/>
                  <a:pt x="107163" y="485952"/>
                </a:cubicBezTo>
                <a:lnTo>
                  <a:pt x="106073" y="495694"/>
                </a:lnTo>
                <a:cubicBezTo>
                  <a:pt x="105816" y="497873"/>
                  <a:pt x="103830" y="499475"/>
                  <a:pt x="101651" y="499283"/>
                </a:cubicBezTo>
                <a:lnTo>
                  <a:pt x="84923" y="497488"/>
                </a:lnTo>
                <a:cubicBezTo>
                  <a:pt x="82743" y="497232"/>
                  <a:pt x="81141" y="495245"/>
                  <a:pt x="81333" y="493066"/>
                </a:cubicBezTo>
                <a:lnTo>
                  <a:pt x="82423" y="483324"/>
                </a:lnTo>
                <a:close/>
                <a:moveTo>
                  <a:pt x="77552" y="527548"/>
                </a:moveTo>
                <a:cubicBezTo>
                  <a:pt x="77808" y="525369"/>
                  <a:pt x="79795" y="523766"/>
                  <a:pt x="81974" y="523959"/>
                </a:cubicBezTo>
                <a:lnTo>
                  <a:pt x="98702" y="525753"/>
                </a:lnTo>
                <a:cubicBezTo>
                  <a:pt x="100882" y="526010"/>
                  <a:pt x="102484" y="527996"/>
                  <a:pt x="102292" y="530176"/>
                </a:cubicBezTo>
                <a:lnTo>
                  <a:pt x="101202" y="539918"/>
                </a:lnTo>
                <a:cubicBezTo>
                  <a:pt x="100946" y="542097"/>
                  <a:pt x="98959" y="543699"/>
                  <a:pt x="96780" y="543507"/>
                </a:cubicBezTo>
                <a:lnTo>
                  <a:pt x="80052" y="541648"/>
                </a:lnTo>
                <a:cubicBezTo>
                  <a:pt x="77872" y="541392"/>
                  <a:pt x="76270" y="539405"/>
                  <a:pt x="76462" y="537226"/>
                </a:cubicBezTo>
                <a:lnTo>
                  <a:pt x="77552" y="527484"/>
                </a:lnTo>
                <a:close/>
                <a:moveTo>
                  <a:pt x="72681" y="571836"/>
                </a:moveTo>
                <a:cubicBezTo>
                  <a:pt x="72937" y="569657"/>
                  <a:pt x="74924" y="568054"/>
                  <a:pt x="77103" y="568247"/>
                </a:cubicBezTo>
                <a:lnTo>
                  <a:pt x="93831" y="570105"/>
                </a:lnTo>
                <a:cubicBezTo>
                  <a:pt x="96011" y="570362"/>
                  <a:pt x="97613" y="572349"/>
                  <a:pt x="97421" y="574528"/>
                </a:cubicBezTo>
                <a:lnTo>
                  <a:pt x="96331" y="584270"/>
                </a:lnTo>
                <a:cubicBezTo>
                  <a:pt x="96075" y="586449"/>
                  <a:pt x="94088" y="588051"/>
                  <a:pt x="91909" y="587859"/>
                </a:cubicBezTo>
                <a:lnTo>
                  <a:pt x="75181" y="586064"/>
                </a:lnTo>
                <a:cubicBezTo>
                  <a:pt x="73001" y="585808"/>
                  <a:pt x="71399" y="583821"/>
                  <a:pt x="71591" y="581642"/>
                </a:cubicBezTo>
                <a:lnTo>
                  <a:pt x="72681" y="571900"/>
                </a:lnTo>
                <a:close/>
                <a:moveTo>
                  <a:pt x="67874" y="616124"/>
                </a:moveTo>
                <a:cubicBezTo>
                  <a:pt x="68130" y="613945"/>
                  <a:pt x="70117" y="612342"/>
                  <a:pt x="72296" y="612535"/>
                </a:cubicBezTo>
                <a:lnTo>
                  <a:pt x="89024" y="614393"/>
                </a:lnTo>
                <a:cubicBezTo>
                  <a:pt x="91204" y="614650"/>
                  <a:pt x="92806" y="616637"/>
                  <a:pt x="92614" y="618816"/>
                </a:cubicBezTo>
                <a:lnTo>
                  <a:pt x="91524" y="628558"/>
                </a:lnTo>
                <a:cubicBezTo>
                  <a:pt x="91268" y="630737"/>
                  <a:pt x="89281" y="632340"/>
                  <a:pt x="87102" y="632147"/>
                </a:cubicBezTo>
                <a:lnTo>
                  <a:pt x="70374" y="630352"/>
                </a:lnTo>
                <a:cubicBezTo>
                  <a:pt x="68194" y="630096"/>
                  <a:pt x="66592" y="628109"/>
                  <a:pt x="66784" y="625930"/>
                </a:cubicBezTo>
                <a:lnTo>
                  <a:pt x="67874" y="616188"/>
                </a:lnTo>
                <a:close/>
                <a:moveTo>
                  <a:pt x="63003" y="660412"/>
                </a:moveTo>
                <a:cubicBezTo>
                  <a:pt x="63260" y="658233"/>
                  <a:pt x="65246" y="656631"/>
                  <a:pt x="67425" y="656823"/>
                </a:cubicBezTo>
                <a:lnTo>
                  <a:pt x="84153" y="658618"/>
                </a:lnTo>
                <a:cubicBezTo>
                  <a:pt x="86333" y="658874"/>
                  <a:pt x="87935" y="660861"/>
                  <a:pt x="87743" y="663040"/>
                </a:cubicBezTo>
                <a:lnTo>
                  <a:pt x="86653" y="672782"/>
                </a:lnTo>
                <a:cubicBezTo>
                  <a:pt x="86397" y="674961"/>
                  <a:pt x="84410" y="676563"/>
                  <a:pt x="82231" y="676371"/>
                </a:cubicBezTo>
                <a:lnTo>
                  <a:pt x="65503" y="674512"/>
                </a:lnTo>
                <a:cubicBezTo>
                  <a:pt x="63323" y="674256"/>
                  <a:pt x="61721" y="672269"/>
                  <a:pt x="61913" y="670090"/>
                </a:cubicBezTo>
                <a:lnTo>
                  <a:pt x="63003" y="660348"/>
                </a:lnTo>
                <a:close/>
                <a:moveTo>
                  <a:pt x="58196" y="704700"/>
                </a:moveTo>
                <a:cubicBezTo>
                  <a:pt x="58453" y="702521"/>
                  <a:pt x="60439" y="700919"/>
                  <a:pt x="62618" y="701111"/>
                </a:cubicBezTo>
                <a:lnTo>
                  <a:pt x="79346" y="702905"/>
                </a:lnTo>
                <a:cubicBezTo>
                  <a:pt x="81526" y="703162"/>
                  <a:pt x="83128" y="705149"/>
                  <a:pt x="82936" y="707328"/>
                </a:cubicBezTo>
                <a:lnTo>
                  <a:pt x="81846" y="717070"/>
                </a:lnTo>
                <a:cubicBezTo>
                  <a:pt x="81590" y="719249"/>
                  <a:pt x="79603" y="720852"/>
                  <a:pt x="77424" y="720659"/>
                </a:cubicBezTo>
                <a:lnTo>
                  <a:pt x="60696" y="718865"/>
                </a:lnTo>
                <a:cubicBezTo>
                  <a:pt x="58516" y="718608"/>
                  <a:pt x="56914" y="716621"/>
                  <a:pt x="57106" y="714442"/>
                </a:cubicBezTo>
                <a:lnTo>
                  <a:pt x="58196" y="704700"/>
                </a:lnTo>
                <a:close/>
                <a:moveTo>
                  <a:pt x="53325" y="748988"/>
                </a:moveTo>
                <a:cubicBezTo>
                  <a:pt x="53581" y="746809"/>
                  <a:pt x="55568" y="745207"/>
                  <a:pt x="57747" y="745399"/>
                </a:cubicBezTo>
                <a:lnTo>
                  <a:pt x="74476" y="747258"/>
                </a:lnTo>
                <a:cubicBezTo>
                  <a:pt x="76655" y="747514"/>
                  <a:pt x="78257" y="749501"/>
                  <a:pt x="78065" y="751680"/>
                </a:cubicBezTo>
                <a:lnTo>
                  <a:pt x="76975" y="761422"/>
                </a:lnTo>
                <a:cubicBezTo>
                  <a:pt x="76719" y="763602"/>
                  <a:pt x="74732" y="765204"/>
                  <a:pt x="72553" y="765011"/>
                </a:cubicBezTo>
                <a:lnTo>
                  <a:pt x="55825" y="763217"/>
                </a:lnTo>
                <a:cubicBezTo>
                  <a:pt x="53646" y="762960"/>
                  <a:pt x="52043" y="760974"/>
                  <a:pt x="52235" y="758795"/>
                </a:cubicBezTo>
                <a:lnTo>
                  <a:pt x="53325" y="749052"/>
                </a:lnTo>
                <a:close/>
                <a:moveTo>
                  <a:pt x="48454" y="793277"/>
                </a:moveTo>
                <a:cubicBezTo>
                  <a:pt x="48710" y="791097"/>
                  <a:pt x="50697" y="789495"/>
                  <a:pt x="52877" y="789687"/>
                </a:cubicBezTo>
                <a:lnTo>
                  <a:pt x="69605" y="791482"/>
                </a:lnTo>
                <a:cubicBezTo>
                  <a:pt x="71784" y="791738"/>
                  <a:pt x="73386" y="793725"/>
                  <a:pt x="73193" y="795904"/>
                </a:cubicBezTo>
                <a:lnTo>
                  <a:pt x="72104" y="805646"/>
                </a:lnTo>
                <a:cubicBezTo>
                  <a:pt x="71848" y="807825"/>
                  <a:pt x="69861" y="809428"/>
                  <a:pt x="67682" y="809236"/>
                </a:cubicBezTo>
                <a:lnTo>
                  <a:pt x="50953" y="807377"/>
                </a:lnTo>
                <a:cubicBezTo>
                  <a:pt x="48775" y="807120"/>
                  <a:pt x="47172" y="805134"/>
                  <a:pt x="47364" y="802955"/>
                </a:cubicBezTo>
                <a:lnTo>
                  <a:pt x="48454" y="793212"/>
                </a:lnTo>
                <a:close/>
                <a:moveTo>
                  <a:pt x="43647" y="837564"/>
                </a:moveTo>
                <a:cubicBezTo>
                  <a:pt x="43903" y="835386"/>
                  <a:pt x="45890" y="833783"/>
                  <a:pt x="48070" y="833975"/>
                </a:cubicBezTo>
                <a:lnTo>
                  <a:pt x="64798" y="835770"/>
                </a:lnTo>
                <a:cubicBezTo>
                  <a:pt x="66977" y="836026"/>
                  <a:pt x="68579" y="838013"/>
                  <a:pt x="68387" y="840193"/>
                </a:cubicBezTo>
                <a:lnTo>
                  <a:pt x="67297" y="849934"/>
                </a:lnTo>
                <a:cubicBezTo>
                  <a:pt x="67041" y="852114"/>
                  <a:pt x="65054" y="853716"/>
                  <a:pt x="62875" y="853524"/>
                </a:cubicBezTo>
                <a:lnTo>
                  <a:pt x="46146" y="851729"/>
                </a:lnTo>
                <a:cubicBezTo>
                  <a:pt x="43968" y="851473"/>
                  <a:pt x="42365" y="849486"/>
                  <a:pt x="42557" y="847307"/>
                </a:cubicBezTo>
                <a:lnTo>
                  <a:pt x="43647" y="837564"/>
                </a:lnTo>
                <a:close/>
                <a:moveTo>
                  <a:pt x="38263" y="1115855"/>
                </a:moveTo>
                <a:cubicBezTo>
                  <a:pt x="38007" y="1118035"/>
                  <a:pt x="36020" y="1119637"/>
                  <a:pt x="33840" y="1119445"/>
                </a:cubicBezTo>
                <a:lnTo>
                  <a:pt x="17112" y="1117650"/>
                </a:lnTo>
                <a:cubicBezTo>
                  <a:pt x="14933" y="1117394"/>
                  <a:pt x="13331" y="1115407"/>
                  <a:pt x="13523" y="1113228"/>
                </a:cubicBezTo>
                <a:lnTo>
                  <a:pt x="14613" y="1103485"/>
                </a:lnTo>
                <a:cubicBezTo>
                  <a:pt x="14869" y="1101306"/>
                  <a:pt x="16856" y="1099704"/>
                  <a:pt x="19035" y="1099896"/>
                </a:cubicBezTo>
                <a:lnTo>
                  <a:pt x="35763" y="1101691"/>
                </a:lnTo>
                <a:cubicBezTo>
                  <a:pt x="37942" y="1101947"/>
                  <a:pt x="39545" y="1103934"/>
                  <a:pt x="39352" y="1106113"/>
                </a:cubicBezTo>
                <a:lnTo>
                  <a:pt x="38263" y="1115855"/>
                </a:lnTo>
                <a:close/>
                <a:moveTo>
                  <a:pt x="43134" y="1071567"/>
                </a:moveTo>
                <a:cubicBezTo>
                  <a:pt x="42878" y="1073747"/>
                  <a:pt x="40890" y="1075349"/>
                  <a:pt x="38712" y="1075157"/>
                </a:cubicBezTo>
                <a:lnTo>
                  <a:pt x="21983" y="1073298"/>
                </a:lnTo>
                <a:cubicBezTo>
                  <a:pt x="19804" y="1073041"/>
                  <a:pt x="18202" y="1071054"/>
                  <a:pt x="18395" y="1068876"/>
                </a:cubicBezTo>
                <a:lnTo>
                  <a:pt x="19484" y="1059133"/>
                </a:lnTo>
                <a:cubicBezTo>
                  <a:pt x="19740" y="1056954"/>
                  <a:pt x="21727" y="1055352"/>
                  <a:pt x="23906" y="1055544"/>
                </a:cubicBezTo>
                <a:lnTo>
                  <a:pt x="40635" y="1057339"/>
                </a:lnTo>
                <a:cubicBezTo>
                  <a:pt x="42814" y="1057595"/>
                  <a:pt x="44416" y="1059582"/>
                  <a:pt x="44223" y="1061761"/>
                </a:cubicBezTo>
                <a:lnTo>
                  <a:pt x="43134" y="1071503"/>
                </a:lnTo>
                <a:close/>
                <a:moveTo>
                  <a:pt x="48005" y="1027279"/>
                </a:moveTo>
                <a:cubicBezTo>
                  <a:pt x="47749" y="1029458"/>
                  <a:pt x="45762" y="1031061"/>
                  <a:pt x="43583" y="1030869"/>
                </a:cubicBezTo>
                <a:lnTo>
                  <a:pt x="26855" y="1029074"/>
                </a:lnTo>
                <a:cubicBezTo>
                  <a:pt x="24676" y="1028818"/>
                  <a:pt x="23073" y="1026831"/>
                  <a:pt x="23265" y="1024651"/>
                </a:cubicBezTo>
                <a:lnTo>
                  <a:pt x="24355" y="1014909"/>
                </a:lnTo>
                <a:cubicBezTo>
                  <a:pt x="24611" y="1012730"/>
                  <a:pt x="26598" y="1011128"/>
                  <a:pt x="28778" y="1011320"/>
                </a:cubicBezTo>
                <a:lnTo>
                  <a:pt x="45506" y="1013179"/>
                </a:lnTo>
                <a:cubicBezTo>
                  <a:pt x="47685" y="1013435"/>
                  <a:pt x="49287" y="1015422"/>
                  <a:pt x="49095" y="1017601"/>
                </a:cubicBezTo>
                <a:lnTo>
                  <a:pt x="48005" y="1027343"/>
                </a:lnTo>
                <a:close/>
                <a:moveTo>
                  <a:pt x="52812" y="982991"/>
                </a:moveTo>
                <a:cubicBezTo>
                  <a:pt x="52556" y="985170"/>
                  <a:pt x="50569" y="986773"/>
                  <a:pt x="48390" y="986580"/>
                </a:cubicBezTo>
                <a:lnTo>
                  <a:pt x="31661" y="984722"/>
                </a:lnTo>
                <a:cubicBezTo>
                  <a:pt x="29483" y="984465"/>
                  <a:pt x="27880" y="982478"/>
                  <a:pt x="28072" y="980299"/>
                </a:cubicBezTo>
                <a:lnTo>
                  <a:pt x="29162" y="970557"/>
                </a:lnTo>
                <a:cubicBezTo>
                  <a:pt x="29418" y="968378"/>
                  <a:pt x="31405" y="966776"/>
                  <a:pt x="33585" y="966968"/>
                </a:cubicBezTo>
                <a:lnTo>
                  <a:pt x="50313" y="968827"/>
                </a:lnTo>
                <a:cubicBezTo>
                  <a:pt x="52492" y="969083"/>
                  <a:pt x="54094" y="971070"/>
                  <a:pt x="53901" y="973249"/>
                </a:cubicBezTo>
                <a:lnTo>
                  <a:pt x="52812" y="982991"/>
                </a:lnTo>
                <a:close/>
                <a:moveTo>
                  <a:pt x="57684" y="938703"/>
                </a:moveTo>
                <a:cubicBezTo>
                  <a:pt x="57427" y="940882"/>
                  <a:pt x="55440" y="942484"/>
                  <a:pt x="53261" y="942292"/>
                </a:cubicBezTo>
                <a:lnTo>
                  <a:pt x="36533" y="940497"/>
                </a:lnTo>
                <a:cubicBezTo>
                  <a:pt x="34354" y="940241"/>
                  <a:pt x="32751" y="938254"/>
                  <a:pt x="32943" y="936075"/>
                </a:cubicBezTo>
                <a:lnTo>
                  <a:pt x="34033" y="926333"/>
                </a:lnTo>
                <a:cubicBezTo>
                  <a:pt x="34289" y="924154"/>
                  <a:pt x="36276" y="922552"/>
                  <a:pt x="38456" y="922744"/>
                </a:cubicBezTo>
                <a:lnTo>
                  <a:pt x="55184" y="924538"/>
                </a:lnTo>
                <a:cubicBezTo>
                  <a:pt x="57363" y="924795"/>
                  <a:pt x="58965" y="926782"/>
                  <a:pt x="58773" y="928961"/>
                </a:cubicBezTo>
                <a:lnTo>
                  <a:pt x="57684" y="938703"/>
                </a:lnTo>
                <a:close/>
                <a:moveTo>
                  <a:pt x="62490" y="894415"/>
                </a:moveTo>
                <a:cubicBezTo>
                  <a:pt x="62234" y="896594"/>
                  <a:pt x="60247" y="898196"/>
                  <a:pt x="58068" y="898004"/>
                </a:cubicBezTo>
                <a:lnTo>
                  <a:pt x="41340" y="896210"/>
                </a:lnTo>
                <a:cubicBezTo>
                  <a:pt x="39161" y="895953"/>
                  <a:pt x="37558" y="893966"/>
                  <a:pt x="37750" y="891787"/>
                </a:cubicBezTo>
                <a:lnTo>
                  <a:pt x="38840" y="882045"/>
                </a:lnTo>
                <a:cubicBezTo>
                  <a:pt x="39096" y="879866"/>
                  <a:pt x="41083" y="878264"/>
                  <a:pt x="43263" y="878456"/>
                </a:cubicBezTo>
                <a:lnTo>
                  <a:pt x="59991" y="880314"/>
                </a:lnTo>
                <a:cubicBezTo>
                  <a:pt x="62170" y="880571"/>
                  <a:pt x="63772" y="882558"/>
                  <a:pt x="63580" y="884737"/>
                </a:cubicBezTo>
                <a:lnTo>
                  <a:pt x="62490" y="894479"/>
                </a:lnTo>
                <a:close/>
                <a:moveTo>
                  <a:pt x="213044" y="1023754"/>
                </a:moveTo>
                <a:lnTo>
                  <a:pt x="79603" y="1009205"/>
                </a:lnTo>
                <a:cubicBezTo>
                  <a:pt x="69861" y="1008115"/>
                  <a:pt x="62875" y="999399"/>
                  <a:pt x="63964" y="989721"/>
                </a:cubicBezTo>
                <a:lnTo>
                  <a:pt x="86397" y="784111"/>
                </a:lnTo>
                <a:cubicBezTo>
                  <a:pt x="87486" y="774433"/>
                  <a:pt x="96203" y="767383"/>
                  <a:pt x="105881" y="768473"/>
                </a:cubicBezTo>
                <a:lnTo>
                  <a:pt x="239322" y="783021"/>
                </a:lnTo>
                <a:cubicBezTo>
                  <a:pt x="249000" y="784111"/>
                  <a:pt x="256050" y="792828"/>
                  <a:pt x="254961" y="802506"/>
                </a:cubicBezTo>
                <a:lnTo>
                  <a:pt x="232528" y="1008115"/>
                </a:lnTo>
                <a:cubicBezTo>
                  <a:pt x="231439" y="1017793"/>
                  <a:pt x="222722" y="1024844"/>
                  <a:pt x="213044" y="1023754"/>
                </a:cubicBezTo>
                <a:close/>
                <a:moveTo>
                  <a:pt x="255153" y="1139698"/>
                </a:moveTo>
                <a:cubicBezTo>
                  <a:pt x="254896" y="1141877"/>
                  <a:pt x="252910" y="1143480"/>
                  <a:pt x="250731" y="1143287"/>
                </a:cubicBezTo>
                <a:lnTo>
                  <a:pt x="234002" y="1141492"/>
                </a:lnTo>
                <a:cubicBezTo>
                  <a:pt x="231823" y="1141236"/>
                  <a:pt x="230221" y="1139249"/>
                  <a:pt x="230413" y="1137070"/>
                </a:cubicBezTo>
                <a:lnTo>
                  <a:pt x="231503" y="1127328"/>
                </a:lnTo>
                <a:cubicBezTo>
                  <a:pt x="231759" y="1125149"/>
                  <a:pt x="233746" y="1123546"/>
                  <a:pt x="235925" y="1123739"/>
                </a:cubicBezTo>
                <a:lnTo>
                  <a:pt x="252653" y="1125533"/>
                </a:lnTo>
                <a:cubicBezTo>
                  <a:pt x="254832" y="1125790"/>
                  <a:pt x="256435" y="1127777"/>
                  <a:pt x="256243" y="1129956"/>
                </a:cubicBezTo>
                <a:lnTo>
                  <a:pt x="255153" y="1139698"/>
                </a:lnTo>
                <a:close/>
                <a:moveTo>
                  <a:pt x="259960" y="1095346"/>
                </a:moveTo>
                <a:cubicBezTo>
                  <a:pt x="259703" y="1097525"/>
                  <a:pt x="257717" y="1099127"/>
                  <a:pt x="255538" y="1098935"/>
                </a:cubicBezTo>
                <a:lnTo>
                  <a:pt x="238809" y="1097076"/>
                </a:lnTo>
                <a:cubicBezTo>
                  <a:pt x="236630" y="1096820"/>
                  <a:pt x="235028" y="1094833"/>
                  <a:pt x="235220" y="1092654"/>
                </a:cubicBezTo>
                <a:lnTo>
                  <a:pt x="236310" y="1082912"/>
                </a:lnTo>
                <a:cubicBezTo>
                  <a:pt x="236566" y="1080733"/>
                  <a:pt x="238553" y="1079130"/>
                  <a:pt x="240732" y="1079323"/>
                </a:cubicBezTo>
                <a:lnTo>
                  <a:pt x="257460" y="1081181"/>
                </a:lnTo>
                <a:cubicBezTo>
                  <a:pt x="259639" y="1081437"/>
                  <a:pt x="261241" y="1083424"/>
                  <a:pt x="261050" y="1085604"/>
                </a:cubicBezTo>
                <a:lnTo>
                  <a:pt x="259960" y="1095346"/>
                </a:lnTo>
                <a:close/>
                <a:moveTo>
                  <a:pt x="264831" y="1051058"/>
                </a:moveTo>
                <a:cubicBezTo>
                  <a:pt x="264574" y="1053237"/>
                  <a:pt x="262588" y="1054839"/>
                  <a:pt x="260408" y="1054647"/>
                </a:cubicBezTo>
                <a:lnTo>
                  <a:pt x="243680" y="1052788"/>
                </a:lnTo>
                <a:cubicBezTo>
                  <a:pt x="241501" y="1052532"/>
                  <a:pt x="239899" y="1050545"/>
                  <a:pt x="240091" y="1048366"/>
                </a:cubicBezTo>
                <a:lnTo>
                  <a:pt x="241180" y="1038624"/>
                </a:lnTo>
                <a:cubicBezTo>
                  <a:pt x="241437" y="1036445"/>
                  <a:pt x="243424" y="1034842"/>
                  <a:pt x="245603" y="1035034"/>
                </a:cubicBezTo>
                <a:lnTo>
                  <a:pt x="262331" y="1036829"/>
                </a:lnTo>
                <a:cubicBezTo>
                  <a:pt x="264510" y="1037085"/>
                  <a:pt x="266113" y="1039072"/>
                  <a:pt x="265921" y="1041252"/>
                </a:cubicBezTo>
                <a:lnTo>
                  <a:pt x="264831" y="1050993"/>
                </a:lnTo>
                <a:close/>
                <a:moveTo>
                  <a:pt x="269702" y="1006770"/>
                </a:moveTo>
                <a:cubicBezTo>
                  <a:pt x="269446" y="1008949"/>
                  <a:pt x="267459" y="1010551"/>
                  <a:pt x="265279" y="1010359"/>
                </a:cubicBezTo>
                <a:lnTo>
                  <a:pt x="248551" y="1008564"/>
                </a:lnTo>
                <a:cubicBezTo>
                  <a:pt x="246372" y="1008308"/>
                  <a:pt x="244770" y="1006321"/>
                  <a:pt x="244962" y="1004142"/>
                </a:cubicBezTo>
                <a:lnTo>
                  <a:pt x="246052" y="994400"/>
                </a:lnTo>
                <a:cubicBezTo>
                  <a:pt x="246308" y="992220"/>
                  <a:pt x="248295" y="990618"/>
                  <a:pt x="250474" y="990811"/>
                </a:cubicBezTo>
                <a:lnTo>
                  <a:pt x="267202" y="992605"/>
                </a:lnTo>
                <a:cubicBezTo>
                  <a:pt x="269381" y="992862"/>
                  <a:pt x="270984" y="994848"/>
                  <a:pt x="270792" y="997027"/>
                </a:cubicBezTo>
                <a:lnTo>
                  <a:pt x="269702" y="1006770"/>
                </a:lnTo>
                <a:close/>
                <a:moveTo>
                  <a:pt x="274573" y="962481"/>
                </a:moveTo>
                <a:cubicBezTo>
                  <a:pt x="274317" y="964661"/>
                  <a:pt x="272330" y="966263"/>
                  <a:pt x="270150" y="966070"/>
                </a:cubicBezTo>
                <a:lnTo>
                  <a:pt x="253422" y="964212"/>
                </a:lnTo>
                <a:cubicBezTo>
                  <a:pt x="251243" y="963956"/>
                  <a:pt x="249641" y="961969"/>
                  <a:pt x="249834" y="959789"/>
                </a:cubicBezTo>
                <a:lnTo>
                  <a:pt x="250923" y="950047"/>
                </a:lnTo>
                <a:cubicBezTo>
                  <a:pt x="251179" y="947868"/>
                  <a:pt x="253167" y="946266"/>
                  <a:pt x="255345" y="946458"/>
                </a:cubicBezTo>
                <a:lnTo>
                  <a:pt x="272074" y="948317"/>
                </a:lnTo>
                <a:cubicBezTo>
                  <a:pt x="274253" y="948573"/>
                  <a:pt x="275855" y="950560"/>
                  <a:pt x="275662" y="952739"/>
                </a:cubicBezTo>
                <a:lnTo>
                  <a:pt x="274573" y="962481"/>
                </a:lnTo>
                <a:close/>
                <a:moveTo>
                  <a:pt x="279380" y="918193"/>
                </a:moveTo>
                <a:cubicBezTo>
                  <a:pt x="279124" y="920372"/>
                  <a:pt x="277137" y="921975"/>
                  <a:pt x="274957" y="921782"/>
                </a:cubicBezTo>
                <a:lnTo>
                  <a:pt x="258229" y="919924"/>
                </a:lnTo>
                <a:cubicBezTo>
                  <a:pt x="256050" y="919667"/>
                  <a:pt x="254448" y="917680"/>
                  <a:pt x="254641" y="915502"/>
                </a:cubicBezTo>
                <a:lnTo>
                  <a:pt x="255730" y="905759"/>
                </a:lnTo>
                <a:cubicBezTo>
                  <a:pt x="255986" y="903580"/>
                  <a:pt x="257973" y="901978"/>
                  <a:pt x="260152" y="902170"/>
                </a:cubicBezTo>
                <a:lnTo>
                  <a:pt x="276881" y="903965"/>
                </a:lnTo>
                <a:cubicBezTo>
                  <a:pt x="279059" y="904221"/>
                  <a:pt x="280662" y="906208"/>
                  <a:pt x="280469" y="908387"/>
                </a:cubicBezTo>
                <a:lnTo>
                  <a:pt x="279380" y="918129"/>
                </a:lnTo>
                <a:close/>
                <a:moveTo>
                  <a:pt x="284251" y="873905"/>
                </a:moveTo>
                <a:cubicBezTo>
                  <a:pt x="283995" y="876084"/>
                  <a:pt x="282008" y="877687"/>
                  <a:pt x="279829" y="877495"/>
                </a:cubicBezTo>
                <a:lnTo>
                  <a:pt x="263100" y="875700"/>
                </a:lnTo>
                <a:cubicBezTo>
                  <a:pt x="260922" y="875444"/>
                  <a:pt x="259319" y="873457"/>
                  <a:pt x="259512" y="871277"/>
                </a:cubicBezTo>
                <a:lnTo>
                  <a:pt x="260601" y="861535"/>
                </a:lnTo>
                <a:cubicBezTo>
                  <a:pt x="260857" y="859356"/>
                  <a:pt x="262844" y="857754"/>
                  <a:pt x="265024" y="857946"/>
                </a:cubicBezTo>
                <a:lnTo>
                  <a:pt x="281752" y="859805"/>
                </a:lnTo>
                <a:cubicBezTo>
                  <a:pt x="283931" y="860061"/>
                  <a:pt x="285533" y="862048"/>
                  <a:pt x="285340" y="864227"/>
                </a:cubicBezTo>
                <a:lnTo>
                  <a:pt x="284251" y="873969"/>
                </a:lnTo>
                <a:close/>
                <a:moveTo>
                  <a:pt x="289058" y="829617"/>
                </a:moveTo>
                <a:cubicBezTo>
                  <a:pt x="288802" y="831796"/>
                  <a:pt x="286815" y="833399"/>
                  <a:pt x="284636" y="833206"/>
                </a:cubicBezTo>
                <a:lnTo>
                  <a:pt x="267907" y="831412"/>
                </a:lnTo>
                <a:cubicBezTo>
                  <a:pt x="265728" y="831155"/>
                  <a:pt x="264126" y="829168"/>
                  <a:pt x="264319" y="826989"/>
                </a:cubicBezTo>
                <a:lnTo>
                  <a:pt x="265408" y="817247"/>
                </a:lnTo>
                <a:cubicBezTo>
                  <a:pt x="265664" y="815068"/>
                  <a:pt x="267651" y="813466"/>
                  <a:pt x="269830" y="813658"/>
                </a:cubicBezTo>
                <a:lnTo>
                  <a:pt x="286559" y="815452"/>
                </a:lnTo>
                <a:cubicBezTo>
                  <a:pt x="288738" y="815709"/>
                  <a:pt x="290340" y="817696"/>
                  <a:pt x="290147" y="819875"/>
                </a:cubicBezTo>
                <a:lnTo>
                  <a:pt x="289058" y="829617"/>
                </a:lnTo>
                <a:close/>
                <a:moveTo>
                  <a:pt x="293929" y="785329"/>
                </a:moveTo>
                <a:cubicBezTo>
                  <a:pt x="293673" y="787508"/>
                  <a:pt x="291686" y="789110"/>
                  <a:pt x="289507" y="788918"/>
                </a:cubicBezTo>
                <a:lnTo>
                  <a:pt x="272779" y="787123"/>
                </a:lnTo>
                <a:cubicBezTo>
                  <a:pt x="270600" y="786867"/>
                  <a:pt x="268997" y="784880"/>
                  <a:pt x="269190" y="782701"/>
                </a:cubicBezTo>
                <a:lnTo>
                  <a:pt x="270279" y="772959"/>
                </a:lnTo>
                <a:cubicBezTo>
                  <a:pt x="270535" y="770780"/>
                  <a:pt x="272522" y="769178"/>
                  <a:pt x="274702" y="769370"/>
                </a:cubicBezTo>
                <a:lnTo>
                  <a:pt x="291430" y="771229"/>
                </a:lnTo>
                <a:cubicBezTo>
                  <a:pt x="293609" y="771485"/>
                  <a:pt x="295211" y="773472"/>
                  <a:pt x="295019" y="775651"/>
                </a:cubicBezTo>
                <a:lnTo>
                  <a:pt x="293929" y="785393"/>
                </a:lnTo>
                <a:close/>
                <a:moveTo>
                  <a:pt x="298801" y="741041"/>
                </a:moveTo>
                <a:cubicBezTo>
                  <a:pt x="298544" y="743220"/>
                  <a:pt x="296557" y="744822"/>
                  <a:pt x="294378" y="744630"/>
                </a:cubicBezTo>
                <a:lnTo>
                  <a:pt x="277650" y="742836"/>
                </a:lnTo>
                <a:cubicBezTo>
                  <a:pt x="275471" y="742579"/>
                  <a:pt x="273868" y="740592"/>
                  <a:pt x="274060" y="738413"/>
                </a:cubicBezTo>
                <a:lnTo>
                  <a:pt x="275150" y="728671"/>
                </a:lnTo>
                <a:cubicBezTo>
                  <a:pt x="275407" y="726492"/>
                  <a:pt x="277393" y="724889"/>
                  <a:pt x="279573" y="725082"/>
                </a:cubicBezTo>
                <a:lnTo>
                  <a:pt x="296301" y="726940"/>
                </a:lnTo>
                <a:cubicBezTo>
                  <a:pt x="298480" y="727197"/>
                  <a:pt x="300082" y="729184"/>
                  <a:pt x="299890" y="731363"/>
                </a:cubicBezTo>
                <a:lnTo>
                  <a:pt x="298801" y="741105"/>
                </a:lnTo>
                <a:close/>
                <a:moveTo>
                  <a:pt x="303608" y="696753"/>
                </a:moveTo>
                <a:cubicBezTo>
                  <a:pt x="303351" y="698932"/>
                  <a:pt x="301364" y="700534"/>
                  <a:pt x="299185" y="700342"/>
                </a:cubicBezTo>
                <a:lnTo>
                  <a:pt x="282457" y="698547"/>
                </a:lnTo>
                <a:cubicBezTo>
                  <a:pt x="280278" y="698291"/>
                  <a:pt x="278675" y="696304"/>
                  <a:pt x="278867" y="694125"/>
                </a:cubicBezTo>
                <a:lnTo>
                  <a:pt x="279957" y="684383"/>
                </a:lnTo>
                <a:cubicBezTo>
                  <a:pt x="280214" y="682204"/>
                  <a:pt x="282200" y="680601"/>
                  <a:pt x="284380" y="680794"/>
                </a:cubicBezTo>
                <a:lnTo>
                  <a:pt x="301108" y="682588"/>
                </a:lnTo>
                <a:cubicBezTo>
                  <a:pt x="303287" y="682844"/>
                  <a:pt x="304889" y="684831"/>
                  <a:pt x="304697" y="687011"/>
                </a:cubicBezTo>
                <a:lnTo>
                  <a:pt x="303608" y="696753"/>
                </a:lnTo>
                <a:close/>
                <a:moveTo>
                  <a:pt x="308478" y="652464"/>
                </a:moveTo>
                <a:cubicBezTo>
                  <a:pt x="308222" y="654644"/>
                  <a:pt x="306235" y="656246"/>
                  <a:pt x="304056" y="656054"/>
                </a:cubicBezTo>
                <a:lnTo>
                  <a:pt x="287328" y="654195"/>
                </a:lnTo>
                <a:cubicBezTo>
                  <a:pt x="285149" y="653939"/>
                  <a:pt x="283546" y="651952"/>
                  <a:pt x="283738" y="649773"/>
                </a:cubicBezTo>
                <a:lnTo>
                  <a:pt x="284828" y="640030"/>
                </a:lnTo>
                <a:cubicBezTo>
                  <a:pt x="285085" y="637852"/>
                  <a:pt x="287071" y="636249"/>
                  <a:pt x="289250" y="636441"/>
                </a:cubicBezTo>
                <a:lnTo>
                  <a:pt x="305979" y="638300"/>
                </a:lnTo>
                <a:cubicBezTo>
                  <a:pt x="308158" y="638556"/>
                  <a:pt x="309760" y="640543"/>
                  <a:pt x="309568" y="642723"/>
                </a:cubicBezTo>
                <a:lnTo>
                  <a:pt x="308478" y="652464"/>
                </a:lnTo>
                <a:close/>
                <a:moveTo>
                  <a:pt x="313285" y="608177"/>
                </a:moveTo>
                <a:cubicBezTo>
                  <a:pt x="313029" y="610355"/>
                  <a:pt x="311042" y="611958"/>
                  <a:pt x="308863" y="611766"/>
                </a:cubicBezTo>
                <a:lnTo>
                  <a:pt x="292135" y="609971"/>
                </a:lnTo>
                <a:cubicBezTo>
                  <a:pt x="289956" y="609715"/>
                  <a:pt x="288353" y="607728"/>
                  <a:pt x="288545" y="605549"/>
                </a:cubicBezTo>
                <a:lnTo>
                  <a:pt x="289635" y="595807"/>
                </a:lnTo>
                <a:cubicBezTo>
                  <a:pt x="289892" y="593627"/>
                  <a:pt x="291878" y="592025"/>
                  <a:pt x="294057" y="592218"/>
                </a:cubicBezTo>
                <a:lnTo>
                  <a:pt x="310786" y="594012"/>
                </a:lnTo>
                <a:cubicBezTo>
                  <a:pt x="312965" y="594269"/>
                  <a:pt x="314567" y="596255"/>
                  <a:pt x="314375" y="598434"/>
                </a:cubicBezTo>
                <a:lnTo>
                  <a:pt x="313285" y="608177"/>
                </a:lnTo>
                <a:close/>
                <a:moveTo>
                  <a:pt x="318156" y="563888"/>
                </a:moveTo>
                <a:cubicBezTo>
                  <a:pt x="317900" y="566068"/>
                  <a:pt x="315913" y="567670"/>
                  <a:pt x="313734" y="567477"/>
                </a:cubicBezTo>
                <a:lnTo>
                  <a:pt x="297006" y="565683"/>
                </a:lnTo>
                <a:cubicBezTo>
                  <a:pt x="294827" y="565427"/>
                  <a:pt x="293225" y="563440"/>
                  <a:pt x="293416" y="561261"/>
                </a:cubicBezTo>
                <a:lnTo>
                  <a:pt x="294506" y="551518"/>
                </a:lnTo>
                <a:cubicBezTo>
                  <a:pt x="294763" y="549339"/>
                  <a:pt x="296749" y="547737"/>
                  <a:pt x="298928" y="547929"/>
                </a:cubicBezTo>
                <a:lnTo>
                  <a:pt x="315657" y="549724"/>
                </a:lnTo>
                <a:cubicBezTo>
                  <a:pt x="317836" y="549980"/>
                  <a:pt x="319438" y="551967"/>
                  <a:pt x="319246" y="554146"/>
                </a:cubicBezTo>
                <a:lnTo>
                  <a:pt x="318156" y="563888"/>
                </a:lnTo>
                <a:close/>
                <a:moveTo>
                  <a:pt x="323027" y="519600"/>
                </a:moveTo>
                <a:cubicBezTo>
                  <a:pt x="322771" y="521780"/>
                  <a:pt x="320784" y="523382"/>
                  <a:pt x="318605" y="523189"/>
                </a:cubicBezTo>
                <a:lnTo>
                  <a:pt x="301877" y="521331"/>
                </a:lnTo>
                <a:cubicBezTo>
                  <a:pt x="299697" y="521074"/>
                  <a:pt x="298095" y="519087"/>
                  <a:pt x="298287" y="516908"/>
                </a:cubicBezTo>
                <a:lnTo>
                  <a:pt x="299377" y="507166"/>
                </a:lnTo>
                <a:cubicBezTo>
                  <a:pt x="299634" y="504987"/>
                  <a:pt x="301620" y="503385"/>
                  <a:pt x="303799" y="503577"/>
                </a:cubicBezTo>
                <a:lnTo>
                  <a:pt x="320527" y="505436"/>
                </a:lnTo>
                <a:cubicBezTo>
                  <a:pt x="322707" y="505692"/>
                  <a:pt x="324309" y="507679"/>
                  <a:pt x="324117" y="509858"/>
                </a:cubicBezTo>
                <a:lnTo>
                  <a:pt x="323027" y="519600"/>
                </a:lnTo>
                <a:close/>
                <a:moveTo>
                  <a:pt x="327898" y="475312"/>
                </a:moveTo>
                <a:cubicBezTo>
                  <a:pt x="327642" y="477491"/>
                  <a:pt x="325655" y="479094"/>
                  <a:pt x="323476" y="478901"/>
                </a:cubicBezTo>
                <a:lnTo>
                  <a:pt x="306748" y="477107"/>
                </a:lnTo>
                <a:cubicBezTo>
                  <a:pt x="304568" y="476850"/>
                  <a:pt x="302966" y="474864"/>
                  <a:pt x="303158" y="472684"/>
                </a:cubicBezTo>
                <a:lnTo>
                  <a:pt x="304248" y="462942"/>
                </a:lnTo>
                <a:cubicBezTo>
                  <a:pt x="304504" y="460763"/>
                  <a:pt x="306491" y="459161"/>
                  <a:pt x="308670" y="459353"/>
                </a:cubicBezTo>
                <a:lnTo>
                  <a:pt x="325398" y="461212"/>
                </a:lnTo>
                <a:cubicBezTo>
                  <a:pt x="327578" y="461468"/>
                  <a:pt x="329180" y="463455"/>
                  <a:pt x="328988" y="465634"/>
                </a:cubicBezTo>
                <a:lnTo>
                  <a:pt x="327898" y="475376"/>
                </a:lnTo>
                <a:close/>
                <a:moveTo>
                  <a:pt x="332705" y="431024"/>
                </a:moveTo>
                <a:cubicBezTo>
                  <a:pt x="332449" y="433203"/>
                  <a:pt x="330462" y="434806"/>
                  <a:pt x="328283" y="434613"/>
                </a:cubicBezTo>
                <a:lnTo>
                  <a:pt x="311555" y="432755"/>
                </a:lnTo>
                <a:cubicBezTo>
                  <a:pt x="309375" y="432498"/>
                  <a:pt x="307773" y="430511"/>
                  <a:pt x="307965" y="428332"/>
                </a:cubicBezTo>
                <a:lnTo>
                  <a:pt x="309055" y="418590"/>
                </a:lnTo>
                <a:cubicBezTo>
                  <a:pt x="309311" y="416411"/>
                  <a:pt x="311298" y="414809"/>
                  <a:pt x="313477" y="415001"/>
                </a:cubicBezTo>
                <a:lnTo>
                  <a:pt x="330205" y="416859"/>
                </a:lnTo>
                <a:cubicBezTo>
                  <a:pt x="332385" y="417116"/>
                  <a:pt x="333987" y="419103"/>
                  <a:pt x="333795" y="421282"/>
                </a:cubicBezTo>
                <a:lnTo>
                  <a:pt x="332705" y="431024"/>
                </a:lnTo>
                <a:close/>
                <a:moveTo>
                  <a:pt x="337576" y="386736"/>
                </a:moveTo>
                <a:cubicBezTo>
                  <a:pt x="337320" y="388915"/>
                  <a:pt x="335333" y="390517"/>
                  <a:pt x="333154" y="390325"/>
                </a:cubicBezTo>
                <a:lnTo>
                  <a:pt x="316426" y="388530"/>
                </a:lnTo>
                <a:cubicBezTo>
                  <a:pt x="314246" y="388274"/>
                  <a:pt x="312644" y="386287"/>
                  <a:pt x="312837" y="384108"/>
                </a:cubicBezTo>
                <a:lnTo>
                  <a:pt x="313926" y="374366"/>
                </a:lnTo>
                <a:cubicBezTo>
                  <a:pt x="314182" y="372187"/>
                  <a:pt x="316169" y="370585"/>
                  <a:pt x="318348" y="370777"/>
                </a:cubicBezTo>
                <a:lnTo>
                  <a:pt x="335077" y="372571"/>
                </a:lnTo>
                <a:cubicBezTo>
                  <a:pt x="337256" y="372828"/>
                  <a:pt x="338859" y="374815"/>
                  <a:pt x="338666" y="376994"/>
                </a:cubicBezTo>
                <a:lnTo>
                  <a:pt x="337576" y="386736"/>
                </a:lnTo>
                <a:close/>
                <a:moveTo>
                  <a:pt x="342383" y="342448"/>
                </a:moveTo>
                <a:cubicBezTo>
                  <a:pt x="342127" y="344627"/>
                  <a:pt x="340140" y="346229"/>
                  <a:pt x="337961" y="346037"/>
                </a:cubicBezTo>
                <a:lnTo>
                  <a:pt x="321233" y="344242"/>
                </a:lnTo>
                <a:cubicBezTo>
                  <a:pt x="319053" y="343986"/>
                  <a:pt x="317451" y="341999"/>
                  <a:pt x="317643" y="339820"/>
                </a:cubicBezTo>
                <a:lnTo>
                  <a:pt x="318733" y="330078"/>
                </a:lnTo>
                <a:cubicBezTo>
                  <a:pt x="318989" y="327899"/>
                  <a:pt x="320976" y="326296"/>
                  <a:pt x="323155" y="326489"/>
                </a:cubicBezTo>
                <a:lnTo>
                  <a:pt x="339883" y="328347"/>
                </a:lnTo>
                <a:cubicBezTo>
                  <a:pt x="342063" y="328604"/>
                  <a:pt x="343666" y="330591"/>
                  <a:pt x="343473" y="332770"/>
                </a:cubicBezTo>
                <a:lnTo>
                  <a:pt x="342383" y="342512"/>
                </a:lnTo>
                <a:close/>
                <a:moveTo>
                  <a:pt x="347254" y="298160"/>
                </a:moveTo>
                <a:cubicBezTo>
                  <a:pt x="346998" y="300339"/>
                  <a:pt x="345011" y="301941"/>
                  <a:pt x="342832" y="301749"/>
                </a:cubicBezTo>
                <a:lnTo>
                  <a:pt x="326103" y="299954"/>
                </a:lnTo>
                <a:cubicBezTo>
                  <a:pt x="323924" y="299698"/>
                  <a:pt x="322322" y="297711"/>
                  <a:pt x="322515" y="295532"/>
                </a:cubicBezTo>
                <a:lnTo>
                  <a:pt x="323604" y="285790"/>
                </a:lnTo>
                <a:cubicBezTo>
                  <a:pt x="323860" y="283611"/>
                  <a:pt x="325848" y="282008"/>
                  <a:pt x="328026" y="282201"/>
                </a:cubicBezTo>
                <a:lnTo>
                  <a:pt x="344755" y="283995"/>
                </a:lnTo>
                <a:cubicBezTo>
                  <a:pt x="346934" y="284252"/>
                  <a:pt x="348536" y="286238"/>
                  <a:pt x="348344" y="288418"/>
                </a:cubicBezTo>
                <a:lnTo>
                  <a:pt x="347254" y="298160"/>
                </a:lnTo>
                <a:close/>
                <a:moveTo>
                  <a:pt x="352125" y="253872"/>
                </a:moveTo>
                <a:cubicBezTo>
                  <a:pt x="351869" y="256051"/>
                  <a:pt x="349882" y="257653"/>
                  <a:pt x="347703" y="257461"/>
                </a:cubicBezTo>
                <a:lnTo>
                  <a:pt x="330974" y="255666"/>
                </a:lnTo>
                <a:cubicBezTo>
                  <a:pt x="328796" y="255410"/>
                  <a:pt x="327193" y="253423"/>
                  <a:pt x="327386" y="251244"/>
                </a:cubicBezTo>
                <a:lnTo>
                  <a:pt x="328476" y="241502"/>
                </a:lnTo>
                <a:cubicBezTo>
                  <a:pt x="328731" y="239322"/>
                  <a:pt x="330719" y="237720"/>
                  <a:pt x="332898" y="237912"/>
                </a:cubicBezTo>
                <a:lnTo>
                  <a:pt x="349626" y="239707"/>
                </a:lnTo>
                <a:cubicBezTo>
                  <a:pt x="351805" y="239963"/>
                  <a:pt x="353407" y="241950"/>
                  <a:pt x="353215" y="244129"/>
                </a:cubicBezTo>
                <a:lnTo>
                  <a:pt x="352125" y="253872"/>
                </a:lnTo>
                <a:close/>
                <a:moveTo>
                  <a:pt x="356932" y="209583"/>
                </a:moveTo>
                <a:cubicBezTo>
                  <a:pt x="356676" y="211763"/>
                  <a:pt x="354689" y="213365"/>
                  <a:pt x="352510" y="213173"/>
                </a:cubicBezTo>
                <a:lnTo>
                  <a:pt x="335781" y="211378"/>
                </a:lnTo>
                <a:cubicBezTo>
                  <a:pt x="333603" y="211122"/>
                  <a:pt x="332000" y="209135"/>
                  <a:pt x="332193" y="206956"/>
                </a:cubicBezTo>
                <a:lnTo>
                  <a:pt x="333283" y="197214"/>
                </a:lnTo>
                <a:cubicBezTo>
                  <a:pt x="333538" y="195034"/>
                  <a:pt x="335526" y="193432"/>
                  <a:pt x="337705" y="193624"/>
                </a:cubicBezTo>
                <a:lnTo>
                  <a:pt x="354433" y="195483"/>
                </a:lnTo>
                <a:cubicBezTo>
                  <a:pt x="356612" y="195739"/>
                  <a:pt x="358214" y="197726"/>
                  <a:pt x="358022" y="199905"/>
                </a:cubicBezTo>
                <a:lnTo>
                  <a:pt x="356932" y="209647"/>
                </a:lnTo>
                <a:close/>
                <a:moveTo>
                  <a:pt x="361803" y="165295"/>
                </a:moveTo>
                <a:cubicBezTo>
                  <a:pt x="361547" y="167474"/>
                  <a:pt x="359560" y="169077"/>
                  <a:pt x="357381" y="168885"/>
                </a:cubicBezTo>
                <a:lnTo>
                  <a:pt x="340653" y="167026"/>
                </a:lnTo>
                <a:cubicBezTo>
                  <a:pt x="338474" y="166770"/>
                  <a:pt x="336871" y="164783"/>
                  <a:pt x="337064" y="162603"/>
                </a:cubicBezTo>
                <a:lnTo>
                  <a:pt x="338153" y="152861"/>
                </a:lnTo>
                <a:cubicBezTo>
                  <a:pt x="338409" y="150682"/>
                  <a:pt x="340397" y="149080"/>
                  <a:pt x="342576" y="149272"/>
                </a:cubicBezTo>
                <a:lnTo>
                  <a:pt x="359304" y="151131"/>
                </a:lnTo>
                <a:cubicBezTo>
                  <a:pt x="361483" y="151387"/>
                  <a:pt x="363085" y="153374"/>
                  <a:pt x="362893" y="155553"/>
                </a:cubicBezTo>
                <a:lnTo>
                  <a:pt x="361803" y="165295"/>
                </a:lnTo>
                <a:close/>
                <a:moveTo>
                  <a:pt x="366610" y="121007"/>
                </a:moveTo>
                <a:cubicBezTo>
                  <a:pt x="366354" y="123186"/>
                  <a:pt x="364367" y="124789"/>
                  <a:pt x="362188" y="124596"/>
                </a:cubicBezTo>
                <a:lnTo>
                  <a:pt x="345460" y="122802"/>
                </a:lnTo>
                <a:cubicBezTo>
                  <a:pt x="343281" y="122545"/>
                  <a:pt x="341678" y="120559"/>
                  <a:pt x="341871" y="118379"/>
                </a:cubicBezTo>
                <a:lnTo>
                  <a:pt x="342960" y="108637"/>
                </a:lnTo>
                <a:cubicBezTo>
                  <a:pt x="343216" y="106458"/>
                  <a:pt x="345204" y="104856"/>
                  <a:pt x="347383" y="105048"/>
                </a:cubicBezTo>
                <a:lnTo>
                  <a:pt x="364111" y="106843"/>
                </a:lnTo>
                <a:cubicBezTo>
                  <a:pt x="366290" y="107099"/>
                  <a:pt x="367892" y="109086"/>
                  <a:pt x="367700" y="111265"/>
                </a:cubicBezTo>
                <a:lnTo>
                  <a:pt x="366610" y="121007"/>
                </a:lnTo>
                <a:close/>
                <a:moveTo>
                  <a:pt x="371482" y="76719"/>
                </a:moveTo>
                <a:cubicBezTo>
                  <a:pt x="371225" y="78898"/>
                  <a:pt x="369238" y="80501"/>
                  <a:pt x="367059" y="80308"/>
                </a:cubicBezTo>
                <a:lnTo>
                  <a:pt x="350331" y="78450"/>
                </a:lnTo>
                <a:cubicBezTo>
                  <a:pt x="348152" y="78193"/>
                  <a:pt x="346549" y="76206"/>
                  <a:pt x="346742" y="74027"/>
                </a:cubicBezTo>
                <a:lnTo>
                  <a:pt x="347831" y="64285"/>
                </a:lnTo>
                <a:cubicBezTo>
                  <a:pt x="348088" y="62106"/>
                  <a:pt x="350075" y="60504"/>
                  <a:pt x="352254" y="60696"/>
                </a:cubicBezTo>
                <a:lnTo>
                  <a:pt x="368982" y="62555"/>
                </a:lnTo>
                <a:cubicBezTo>
                  <a:pt x="371161" y="62811"/>
                  <a:pt x="372763" y="64798"/>
                  <a:pt x="372571" y="66977"/>
                </a:cubicBezTo>
                <a:lnTo>
                  <a:pt x="371482" y="76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 txBox="1"/>
          <p:nvPr>
            <p:ph type="ctrTitle"/>
          </p:nvPr>
        </p:nvSpPr>
        <p:spPr>
          <a:xfrm>
            <a:off x="1094225" y="910475"/>
            <a:ext cx="5278500" cy="24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Оскар за лучший </a:t>
            </a:r>
            <a:r>
              <a:rPr lang="en">
                <a:solidFill>
                  <a:srgbClr val="B45F06"/>
                </a:solidFill>
              </a:rPr>
              <a:t>сценарий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950625" y="3622850"/>
            <a:ext cx="5278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Хамиджонов Абдулазиз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 rot="-172537">
            <a:off x="6696840" y="932662"/>
            <a:ext cx="966750" cy="3278175"/>
          </a:xfrm>
          <a:custGeom>
            <a:rect b="b" l="l" r="r" t="t"/>
            <a:pathLst>
              <a:path extrusionOk="0" h="692" w="202">
                <a:moveTo>
                  <a:pt x="199" y="576"/>
                </a:moveTo>
                <a:cubicBezTo>
                  <a:pt x="199" y="576"/>
                  <a:pt x="199" y="576"/>
                  <a:pt x="199" y="576"/>
                </a:cubicBezTo>
                <a:cubicBezTo>
                  <a:pt x="199" y="576"/>
                  <a:pt x="199" y="575"/>
                  <a:pt x="199" y="575"/>
                </a:cubicBezTo>
                <a:cubicBezTo>
                  <a:pt x="199" y="575"/>
                  <a:pt x="199" y="575"/>
                  <a:pt x="199" y="575"/>
                </a:cubicBezTo>
                <a:cubicBezTo>
                  <a:pt x="199" y="575"/>
                  <a:pt x="199" y="575"/>
                  <a:pt x="199" y="575"/>
                </a:cubicBezTo>
                <a:cubicBezTo>
                  <a:pt x="185" y="533"/>
                  <a:pt x="185" y="533"/>
                  <a:pt x="185" y="533"/>
                </a:cubicBezTo>
                <a:cubicBezTo>
                  <a:pt x="183" y="526"/>
                  <a:pt x="177" y="522"/>
                  <a:pt x="170" y="522"/>
                </a:cubicBezTo>
                <a:cubicBezTo>
                  <a:pt x="149" y="523"/>
                  <a:pt x="149" y="523"/>
                  <a:pt x="149" y="523"/>
                </a:cubicBezTo>
                <a:cubicBezTo>
                  <a:pt x="146" y="518"/>
                  <a:pt x="143" y="514"/>
                  <a:pt x="141" y="510"/>
                </a:cubicBezTo>
                <a:cubicBezTo>
                  <a:pt x="135" y="502"/>
                  <a:pt x="130" y="494"/>
                  <a:pt x="127" y="485"/>
                </a:cubicBezTo>
                <a:cubicBezTo>
                  <a:pt x="121" y="469"/>
                  <a:pt x="125" y="453"/>
                  <a:pt x="130" y="434"/>
                </a:cubicBezTo>
                <a:cubicBezTo>
                  <a:pt x="131" y="431"/>
                  <a:pt x="131" y="428"/>
                  <a:pt x="132" y="426"/>
                </a:cubicBezTo>
                <a:cubicBezTo>
                  <a:pt x="136" y="409"/>
                  <a:pt x="135" y="396"/>
                  <a:pt x="134" y="385"/>
                </a:cubicBezTo>
                <a:cubicBezTo>
                  <a:pt x="134" y="381"/>
                  <a:pt x="133" y="376"/>
                  <a:pt x="133" y="372"/>
                </a:cubicBezTo>
                <a:cubicBezTo>
                  <a:pt x="134" y="361"/>
                  <a:pt x="137" y="347"/>
                  <a:pt x="142" y="326"/>
                </a:cubicBezTo>
                <a:cubicBezTo>
                  <a:pt x="143" y="323"/>
                  <a:pt x="144" y="320"/>
                  <a:pt x="145" y="316"/>
                </a:cubicBezTo>
                <a:cubicBezTo>
                  <a:pt x="151" y="289"/>
                  <a:pt x="147" y="247"/>
                  <a:pt x="140" y="229"/>
                </a:cubicBezTo>
                <a:cubicBezTo>
                  <a:pt x="137" y="219"/>
                  <a:pt x="137" y="207"/>
                  <a:pt x="137" y="200"/>
                </a:cubicBezTo>
                <a:cubicBezTo>
                  <a:pt x="137" y="200"/>
                  <a:pt x="137" y="200"/>
                  <a:pt x="137" y="200"/>
                </a:cubicBezTo>
                <a:cubicBezTo>
                  <a:pt x="137" y="191"/>
                  <a:pt x="138" y="182"/>
                  <a:pt x="139" y="172"/>
                </a:cubicBezTo>
                <a:cubicBezTo>
                  <a:pt x="139" y="172"/>
                  <a:pt x="139" y="172"/>
                  <a:pt x="139" y="172"/>
                </a:cubicBezTo>
                <a:cubicBezTo>
                  <a:pt x="139" y="172"/>
                  <a:pt x="139" y="169"/>
                  <a:pt x="140" y="166"/>
                </a:cubicBezTo>
                <a:cubicBezTo>
                  <a:pt x="141" y="162"/>
                  <a:pt x="142" y="158"/>
                  <a:pt x="143" y="154"/>
                </a:cubicBezTo>
                <a:cubicBezTo>
                  <a:pt x="145" y="140"/>
                  <a:pt x="152" y="113"/>
                  <a:pt x="147" y="97"/>
                </a:cubicBezTo>
                <a:cubicBezTo>
                  <a:pt x="144" y="96"/>
                  <a:pt x="141" y="95"/>
                  <a:pt x="139" y="94"/>
                </a:cubicBezTo>
                <a:cubicBezTo>
                  <a:pt x="135" y="93"/>
                  <a:pt x="133" y="92"/>
                  <a:pt x="130" y="91"/>
                </a:cubicBezTo>
                <a:cubicBezTo>
                  <a:pt x="125" y="88"/>
                  <a:pt x="120" y="86"/>
                  <a:pt x="117" y="85"/>
                </a:cubicBezTo>
                <a:cubicBezTo>
                  <a:pt x="116" y="84"/>
                  <a:pt x="115" y="83"/>
                  <a:pt x="114" y="83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13" y="82"/>
                  <a:pt x="113" y="82"/>
                  <a:pt x="114" y="83"/>
                </a:cubicBezTo>
                <a:cubicBezTo>
                  <a:pt x="115" y="83"/>
                  <a:pt x="116" y="84"/>
                  <a:pt x="118" y="84"/>
                </a:cubicBezTo>
                <a:cubicBezTo>
                  <a:pt x="121" y="86"/>
                  <a:pt x="125" y="87"/>
                  <a:pt x="131" y="89"/>
                </a:cubicBezTo>
                <a:cubicBezTo>
                  <a:pt x="133" y="90"/>
                  <a:pt x="136" y="91"/>
                  <a:pt x="139" y="92"/>
                </a:cubicBezTo>
                <a:cubicBezTo>
                  <a:pt x="141" y="93"/>
                  <a:pt x="143" y="93"/>
                  <a:pt x="145" y="94"/>
                </a:cubicBezTo>
                <a:cubicBezTo>
                  <a:pt x="145" y="93"/>
                  <a:pt x="145" y="92"/>
                  <a:pt x="144" y="91"/>
                </a:cubicBezTo>
                <a:cubicBezTo>
                  <a:pt x="143" y="91"/>
                  <a:pt x="143" y="90"/>
                  <a:pt x="143" y="89"/>
                </a:cubicBezTo>
                <a:cubicBezTo>
                  <a:pt x="141" y="87"/>
                  <a:pt x="140" y="86"/>
                  <a:pt x="138" y="85"/>
                </a:cubicBezTo>
                <a:cubicBezTo>
                  <a:pt x="129" y="82"/>
                  <a:pt x="120" y="78"/>
                  <a:pt x="117" y="76"/>
                </a:cubicBezTo>
                <a:cubicBezTo>
                  <a:pt x="114" y="74"/>
                  <a:pt x="111" y="69"/>
                  <a:pt x="112" y="63"/>
                </a:cubicBezTo>
                <a:cubicBezTo>
                  <a:pt x="113" y="61"/>
                  <a:pt x="113" y="60"/>
                  <a:pt x="114" y="58"/>
                </a:cubicBezTo>
                <a:cubicBezTo>
                  <a:pt x="116" y="52"/>
                  <a:pt x="117" y="46"/>
                  <a:pt x="115" y="28"/>
                </a:cubicBezTo>
                <a:cubicBezTo>
                  <a:pt x="113" y="7"/>
                  <a:pt x="97" y="0"/>
                  <a:pt x="84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2" y="0"/>
                  <a:pt x="82" y="0"/>
                </a:cubicBezTo>
                <a:cubicBezTo>
                  <a:pt x="69" y="1"/>
                  <a:pt x="53" y="9"/>
                  <a:pt x="52" y="30"/>
                </a:cubicBezTo>
                <a:cubicBezTo>
                  <a:pt x="52" y="48"/>
                  <a:pt x="53" y="54"/>
                  <a:pt x="56" y="60"/>
                </a:cubicBezTo>
                <a:cubicBezTo>
                  <a:pt x="56" y="62"/>
                  <a:pt x="57" y="63"/>
                  <a:pt x="57" y="65"/>
                </a:cubicBezTo>
                <a:cubicBezTo>
                  <a:pt x="59" y="71"/>
                  <a:pt x="56" y="76"/>
                  <a:pt x="53" y="78"/>
                </a:cubicBezTo>
                <a:cubicBezTo>
                  <a:pt x="51" y="79"/>
                  <a:pt x="33" y="92"/>
                  <a:pt x="29" y="97"/>
                </a:cubicBezTo>
                <a:cubicBezTo>
                  <a:pt x="29" y="96"/>
                  <a:pt x="30" y="96"/>
                  <a:pt x="30" y="96"/>
                </a:cubicBezTo>
                <a:cubicBezTo>
                  <a:pt x="35" y="95"/>
                  <a:pt x="38" y="93"/>
                  <a:pt x="42" y="92"/>
                </a:cubicBezTo>
                <a:cubicBezTo>
                  <a:pt x="45" y="90"/>
                  <a:pt x="48" y="89"/>
                  <a:pt x="50" y="88"/>
                </a:cubicBezTo>
                <a:cubicBezTo>
                  <a:pt x="55" y="85"/>
                  <a:pt x="58" y="84"/>
                  <a:pt x="58" y="84"/>
                </a:cubicBezTo>
                <a:cubicBezTo>
                  <a:pt x="58" y="84"/>
                  <a:pt x="57" y="84"/>
                  <a:pt x="56" y="85"/>
                </a:cubicBezTo>
                <a:cubicBezTo>
                  <a:pt x="55" y="86"/>
                  <a:pt x="53" y="88"/>
                  <a:pt x="51" y="89"/>
                </a:cubicBezTo>
                <a:cubicBezTo>
                  <a:pt x="49" y="91"/>
                  <a:pt x="47" y="93"/>
                  <a:pt x="43" y="95"/>
                </a:cubicBezTo>
                <a:cubicBezTo>
                  <a:pt x="40" y="97"/>
                  <a:pt x="37" y="100"/>
                  <a:pt x="32" y="102"/>
                </a:cubicBezTo>
                <a:cubicBezTo>
                  <a:pt x="29" y="103"/>
                  <a:pt x="25" y="106"/>
                  <a:pt x="21" y="108"/>
                </a:cubicBezTo>
                <a:cubicBezTo>
                  <a:pt x="17" y="122"/>
                  <a:pt x="25" y="140"/>
                  <a:pt x="30" y="153"/>
                </a:cubicBezTo>
                <a:cubicBezTo>
                  <a:pt x="36" y="171"/>
                  <a:pt x="41" y="225"/>
                  <a:pt x="39" y="232"/>
                </a:cubicBezTo>
                <a:cubicBezTo>
                  <a:pt x="34" y="250"/>
                  <a:pt x="32" y="292"/>
                  <a:pt x="40" y="319"/>
                </a:cubicBezTo>
                <a:cubicBezTo>
                  <a:pt x="41" y="323"/>
                  <a:pt x="42" y="326"/>
                  <a:pt x="43" y="329"/>
                </a:cubicBezTo>
                <a:cubicBezTo>
                  <a:pt x="49" y="349"/>
                  <a:pt x="53" y="364"/>
                  <a:pt x="54" y="375"/>
                </a:cubicBezTo>
                <a:cubicBezTo>
                  <a:pt x="55" y="379"/>
                  <a:pt x="55" y="383"/>
                  <a:pt x="54" y="388"/>
                </a:cubicBezTo>
                <a:cubicBezTo>
                  <a:pt x="54" y="398"/>
                  <a:pt x="54" y="412"/>
                  <a:pt x="59" y="428"/>
                </a:cubicBezTo>
                <a:cubicBezTo>
                  <a:pt x="60" y="431"/>
                  <a:pt x="60" y="434"/>
                  <a:pt x="61" y="436"/>
                </a:cubicBezTo>
                <a:cubicBezTo>
                  <a:pt x="67" y="454"/>
                  <a:pt x="72" y="470"/>
                  <a:pt x="67" y="487"/>
                </a:cubicBezTo>
                <a:cubicBezTo>
                  <a:pt x="65" y="496"/>
                  <a:pt x="60" y="504"/>
                  <a:pt x="55" y="512"/>
                </a:cubicBezTo>
                <a:cubicBezTo>
                  <a:pt x="53" y="517"/>
                  <a:pt x="50" y="521"/>
                  <a:pt x="48" y="526"/>
                </a:cubicBezTo>
                <a:cubicBezTo>
                  <a:pt x="27" y="526"/>
                  <a:pt x="27" y="526"/>
                  <a:pt x="27" y="526"/>
                </a:cubicBezTo>
                <a:cubicBezTo>
                  <a:pt x="20" y="526"/>
                  <a:pt x="14" y="531"/>
                  <a:pt x="12" y="538"/>
                </a:cubicBezTo>
                <a:cubicBezTo>
                  <a:pt x="1" y="580"/>
                  <a:pt x="1" y="580"/>
                  <a:pt x="1" y="580"/>
                </a:cubicBezTo>
                <a:cubicBezTo>
                  <a:pt x="1" y="580"/>
                  <a:pt x="1" y="581"/>
                  <a:pt x="1" y="581"/>
                </a:cubicBezTo>
                <a:cubicBezTo>
                  <a:pt x="1" y="581"/>
                  <a:pt x="0" y="581"/>
                  <a:pt x="0" y="581"/>
                </a:cubicBezTo>
                <a:cubicBezTo>
                  <a:pt x="0" y="581"/>
                  <a:pt x="0" y="581"/>
                  <a:pt x="0" y="582"/>
                </a:cubicBezTo>
                <a:cubicBezTo>
                  <a:pt x="0" y="582"/>
                  <a:pt x="0" y="582"/>
                  <a:pt x="0" y="582"/>
                </a:cubicBezTo>
                <a:cubicBezTo>
                  <a:pt x="3" y="675"/>
                  <a:pt x="3" y="675"/>
                  <a:pt x="3" y="675"/>
                </a:cubicBezTo>
                <a:cubicBezTo>
                  <a:pt x="3" y="684"/>
                  <a:pt x="11" y="692"/>
                  <a:pt x="21" y="691"/>
                </a:cubicBezTo>
                <a:cubicBezTo>
                  <a:pt x="185" y="687"/>
                  <a:pt x="185" y="687"/>
                  <a:pt x="185" y="687"/>
                </a:cubicBezTo>
                <a:cubicBezTo>
                  <a:pt x="195" y="686"/>
                  <a:pt x="202" y="678"/>
                  <a:pt x="202" y="669"/>
                </a:cubicBezTo>
                <a:lnTo>
                  <a:pt x="199" y="576"/>
                </a:lnTo>
                <a:close/>
                <a:moveTo>
                  <a:pt x="116" y="464"/>
                </a:moveTo>
                <a:cubicBezTo>
                  <a:pt x="116" y="459"/>
                  <a:pt x="117" y="453"/>
                  <a:pt x="118" y="447"/>
                </a:cubicBezTo>
                <a:cubicBezTo>
                  <a:pt x="120" y="441"/>
                  <a:pt x="121" y="435"/>
                  <a:pt x="123" y="428"/>
                </a:cubicBezTo>
                <a:cubicBezTo>
                  <a:pt x="123" y="426"/>
                  <a:pt x="124" y="425"/>
                  <a:pt x="124" y="423"/>
                </a:cubicBezTo>
                <a:cubicBezTo>
                  <a:pt x="124" y="421"/>
                  <a:pt x="125" y="419"/>
                  <a:pt x="125" y="418"/>
                </a:cubicBezTo>
                <a:cubicBezTo>
                  <a:pt x="126" y="414"/>
                  <a:pt x="126" y="410"/>
                  <a:pt x="126" y="407"/>
                </a:cubicBezTo>
                <a:cubicBezTo>
                  <a:pt x="126" y="399"/>
                  <a:pt x="126" y="391"/>
                  <a:pt x="125" y="383"/>
                </a:cubicBezTo>
                <a:cubicBezTo>
                  <a:pt x="125" y="379"/>
                  <a:pt x="124" y="375"/>
                  <a:pt x="125" y="371"/>
                </a:cubicBezTo>
                <a:cubicBezTo>
                  <a:pt x="125" y="367"/>
                  <a:pt x="125" y="363"/>
                  <a:pt x="126" y="359"/>
                </a:cubicBezTo>
                <a:cubicBezTo>
                  <a:pt x="127" y="351"/>
                  <a:pt x="129" y="343"/>
                  <a:pt x="131" y="335"/>
                </a:cubicBezTo>
                <a:cubicBezTo>
                  <a:pt x="133" y="327"/>
                  <a:pt x="135" y="320"/>
                  <a:pt x="136" y="312"/>
                </a:cubicBezTo>
                <a:cubicBezTo>
                  <a:pt x="137" y="311"/>
                  <a:pt x="137" y="309"/>
                  <a:pt x="138" y="307"/>
                </a:cubicBezTo>
                <a:cubicBezTo>
                  <a:pt x="138" y="305"/>
                  <a:pt x="138" y="303"/>
                  <a:pt x="138" y="301"/>
                </a:cubicBezTo>
                <a:cubicBezTo>
                  <a:pt x="139" y="300"/>
                  <a:pt x="139" y="298"/>
                  <a:pt x="139" y="296"/>
                </a:cubicBezTo>
                <a:cubicBezTo>
                  <a:pt x="139" y="294"/>
                  <a:pt x="139" y="293"/>
                  <a:pt x="139" y="291"/>
                </a:cubicBezTo>
                <a:cubicBezTo>
                  <a:pt x="139" y="284"/>
                  <a:pt x="139" y="277"/>
                  <a:pt x="139" y="271"/>
                </a:cubicBezTo>
                <a:cubicBezTo>
                  <a:pt x="139" y="265"/>
                  <a:pt x="138" y="260"/>
                  <a:pt x="138" y="255"/>
                </a:cubicBezTo>
                <a:cubicBezTo>
                  <a:pt x="137" y="250"/>
                  <a:pt x="136" y="246"/>
                  <a:pt x="136" y="242"/>
                </a:cubicBezTo>
                <a:cubicBezTo>
                  <a:pt x="135" y="239"/>
                  <a:pt x="135" y="236"/>
                  <a:pt x="134" y="234"/>
                </a:cubicBezTo>
                <a:cubicBezTo>
                  <a:pt x="134" y="232"/>
                  <a:pt x="133" y="231"/>
                  <a:pt x="133" y="231"/>
                </a:cubicBezTo>
                <a:cubicBezTo>
                  <a:pt x="133" y="231"/>
                  <a:pt x="134" y="232"/>
                  <a:pt x="134" y="234"/>
                </a:cubicBezTo>
                <a:cubicBezTo>
                  <a:pt x="135" y="236"/>
                  <a:pt x="136" y="239"/>
                  <a:pt x="136" y="242"/>
                </a:cubicBezTo>
                <a:cubicBezTo>
                  <a:pt x="137" y="245"/>
                  <a:pt x="138" y="250"/>
                  <a:pt x="139" y="255"/>
                </a:cubicBezTo>
                <a:cubicBezTo>
                  <a:pt x="140" y="260"/>
                  <a:pt x="140" y="265"/>
                  <a:pt x="141" y="271"/>
                </a:cubicBezTo>
                <a:cubicBezTo>
                  <a:pt x="141" y="277"/>
                  <a:pt x="142" y="284"/>
                  <a:pt x="141" y="291"/>
                </a:cubicBezTo>
                <a:cubicBezTo>
                  <a:pt x="141" y="293"/>
                  <a:pt x="141" y="294"/>
                  <a:pt x="141" y="296"/>
                </a:cubicBezTo>
                <a:cubicBezTo>
                  <a:pt x="141" y="298"/>
                  <a:pt x="141" y="300"/>
                  <a:pt x="141" y="302"/>
                </a:cubicBezTo>
                <a:cubicBezTo>
                  <a:pt x="141" y="303"/>
                  <a:pt x="141" y="304"/>
                  <a:pt x="140" y="305"/>
                </a:cubicBezTo>
                <a:cubicBezTo>
                  <a:pt x="140" y="305"/>
                  <a:pt x="140" y="306"/>
                  <a:pt x="140" y="307"/>
                </a:cubicBezTo>
                <a:cubicBezTo>
                  <a:pt x="140" y="309"/>
                  <a:pt x="139" y="311"/>
                  <a:pt x="139" y="313"/>
                </a:cubicBezTo>
                <a:cubicBezTo>
                  <a:pt x="137" y="320"/>
                  <a:pt x="135" y="328"/>
                  <a:pt x="134" y="336"/>
                </a:cubicBezTo>
                <a:cubicBezTo>
                  <a:pt x="132" y="344"/>
                  <a:pt x="130" y="352"/>
                  <a:pt x="129" y="359"/>
                </a:cubicBezTo>
                <a:cubicBezTo>
                  <a:pt x="128" y="363"/>
                  <a:pt x="128" y="367"/>
                  <a:pt x="127" y="371"/>
                </a:cubicBezTo>
                <a:cubicBezTo>
                  <a:pt x="127" y="375"/>
                  <a:pt x="127" y="379"/>
                  <a:pt x="128" y="383"/>
                </a:cubicBezTo>
                <a:cubicBezTo>
                  <a:pt x="128" y="391"/>
                  <a:pt x="129" y="399"/>
                  <a:pt x="129" y="407"/>
                </a:cubicBezTo>
                <a:cubicBezTo>
                  <a:pt x="128" y="411"/>
                  <a:pt x="128" y="414"/>
                  <a:pt x="127" y="418"/>
                </a:cubicBezTo>
                <a:cubicBezTo>
                  <a:pt x="127" y="420"/>
                  <a:pt x="127" y="422"/>
                  <a:pt x="126" y="423"/>
                </a:cubicBezTo>
                <a:cubicBezTo>
                  <a:pt x="126" y="425"/>
                  <a:pt x="125" y="427"/>
                  <a:pt x="125" y="429"/>
                </a:cubicBezTo>
                <a:cubicBezTo>
                  <a:pt x="123" y="435"/>
                  <a:pt x="121" y="442"/>
                  <a:pt x="120" y="448"/>
                </a:cubicBezTo>
                <a:cubicBezTo>
                  <a:pt x="119" y="454"/>
                  <a:pt x="118" y="459"/>
                  <a:pt x="117" y="464"/>
                </a:cubicBezTo>
                <a:cubicBezTo>
                  <a:pt x="117" y="469"/>
                  <a:pt x="117" y="473"/>
                  <a:pt x="118" y="477"/>
                </a:cubicBezTo>
                <a:cubicBezTo>
                  <a:pt x="118" y="478"/>
                  <a:pt x="118" y="480"/>
                  <a:pt x="118" y="481"/>
                </a:cubicBezTo>
                <a:cubicBezTo>
                  <a:pt x="119" y="483"/>
                  <a:pt x="119" y="484"/>
                  <a:pt x="119" y="485"/>
                </a:cubicBezTo>
                <a:cubicBezTo>
                  <a:pt x="120" y="487"/>
                  <a:pt x="120" y="488"/>
                  <a:pt x="120" y="488"/>
                </a:cubicBezTo>
                <a:cubicBezTo>
                  <a:pt x="120" y="488"/>
                  <a:pt x="120" y="487"/>
                  <a:pt x="119" y="485"/>
                </a:cubicBezTo>
                <a:cubicBezTo>
                  <a:pt x="119" y="484"/>
                  <a:pt x="118" y="483"/>
                  <a:pt x="118" y="481"/>
                </a:cubicBezTo>
                <a:cubicBezTo>
                  <a:pt x="118" y="481"/>
                  <a:pt x="118" y="480"/>
                  <a:pt x="118" y="479"/>
                </a:cubicBezTo>
                <a:cubicBezTo>
                  <a:pt x="117" y="478"/>
                  <a:pt x="117" y="478"/>
                  <a:pt x="117" y="477"/>
                </a:cubicBezTo>
                <a:cubicBezTo>
                  <a:pt x="117" y="473"/>
                  <a:pt x="116" y="469"/>
                  <a:pt x="116" y="464"/>
                </a:cubicBezTo>
                <a:close/>
                <a:moveTo>
                  <a:pt x="58" y="40"/>
                </a:moveTo>
                <a:cubicBezTo>
                  <a:pt x="58" y="39"/>
                  <a:pt x="58" y="37"/>
                  <a:pt x="57" y="36"/>
                </a:cubicBezTo>
                <a:cubicBezTo>
                  <a:pt x="57" y="34"/>
                  <a:pt x="57" y="33"/>
                  <a:pt x="57" y="31"/>
                </a:cubicBezTo>
                <a:cubicBezTo>
                  <a:pt x="57" y="30"/>
                  <a:pt x="57" y="28"/>
                  <a:pt x="58" y="26"/>
                </a:cubicBezTo>
                <a:cubicBezTo>
                  <a:pt x="58" y="25"/>
                  <a:pt x="58" y="23"/>
                  <a:pt x="59" y="21"/>
                </a:cubicBezTo>
                <a:cubicBezTo>
                  <a:pt x="59" y="20"/>
                  <a:pt x="60" y="18"/>
                  <a:pt x="61" y="17"/>
                </a:cubicBezTo>
                <a:cubicBezTo>
                  <a:pt x="62" y="15"/>
                  <a:pt x="63" y="14"/>
                  <a:pt x="64" y="12"/>
                </a:cubicBezTo>
                <a:cubicBezTo>
                  <a:pt x="66" y="10"/>
                  <a:pt x="70" y="8"/>
                  <a:pt x="73" y="6"/>
                </a:cubicBezTo>
                <a:cubicBezTo>
                  <a:pt x="75" y="6"/>
                  <a:pt x="76" y="5"/>
                  <a:pt x="78" y="5"/>
                </a:cubicBezTo>
                <a:cubicBezTo>
                  <a:pt x="79" y="5"/>
                  <a:pt x="80" y="5"/>
                  <a:pt x="81" y="5"/>
                </a:cubicBezTo>
                <a:cubicBezTo>
                  <a:pt x="81" y="5"/>
                  <a:pt x="81" y="5"/>
                  <a:pt x="82" y="5"/>
                </a:cubicBezTo>
                <a:cubicBezTo>
                  <a:pt x="82" y="5"/>
                  <a:pt x="83" y="5"/>
                  <a:pt x="83" y="5"/>
                </a:cubicBezTo>
                <a:cubicBezTo>
                  <a:pt x="83" y="5"/>
                  <a:pt x="84" y="5"/>
                  <a:pt x="84" y="5"/>
                </a:cubicBezTo>
                <a:cubicBezTo>
                  <a:pt x="85" y="5"/>
                  <a:pt x="85" y="5"/>
                  <a:pt x="85" y="5"/>
                </a:cubicBezTo>
                <a:cubicBezTo>
                  <a:pt x="86" y="5"/>
                  <a:pt x="87" y="5"/>
                  <a:pt x="88" y="5"/>
                </a:cubicBezTo>
                <a:cubicBezTo>
                  <a:pt x="90" y="6"/>
                  <a:pt x="91" y="6"/>
                  <a:pt x="93" y="7"/>
                </a:cubicBezTo>
                <a:cubicBezTo>
                  <a:pt x="95" y="7"/>
                  <a:pt x="96" y="8"/>
                  <a:pt x="98" y="9"/>
                </a:cubicBezTo>
                <a:cubicBezTo>
                  <a:pt x="99" y="9"/>
                  <a:pt x="99" y="10"/>
                  <a:pt x="100" y="10"/>
                </a:cubicBezTo>
                <a:cubicBezTo>
                  <a:pt x="101" y="11"/>
                  <a:pt x="101" y="12"/>
                  <a:pt x="102" y="12"/>
                </a:cubicBezTo>
                <a:cubicBezTo>
                  <a:pt x="103" y="13"/>
                  <a:pt x="103" y="13"/>
                  <a:pt x="104" y="14"/>
                </a:cubicBezTo>
                <a:cubicBezTo>
                  <a:pt x="104" y="15"/>
                  <a:pt x="105" y="16"/>
                  <a:pt x="105" y="16"/>
                </a:cubicBezTo>
                <a:cubicBezTo>
                  <a:pt x="106" y="17"/>
                  <a:pt x="106" y="18"/>
                  <a:pt x="106" y="19"/>
                </a:cubicBezTo>
                <a:cubicBezTo>
                  <a:pt x="107" y="19"/>
                  <a:pt x="107" y="20"/>
                  <a:pt x="107" y="21"/>
                </a:cubicBezTo>
                <a:cubicBezTo>
                  <a:pt x="107" y="22"/>
                  <a:pt x="107" y="23"/>
                  <a:pt x="108" y="23"/>
                </a:cubicBezTo>
                <a:cubicBezTo>
                  <a:pt x="108" y="24"/>
                  <a:pt x="108" y="25"/>
                  <a:pt x="108" y="26"/>
                </a:cubicBezTo>
                <a:cubicBezTo>
                  <a:pt x="108" y="27"/>
                  <a:pt x="108" y="29"/>
                  <a:pt x="108" y="30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28"/>
                  <a:pt x="106" y="27"/>
                  <a:pt x="106" y="26"/>
                </a:cubicBezTo>
                <a:cubicBezTo>
                  <a:pt x="106" y="25"/>
                  <a:pt x="106" y="25"/>
                  <a:pt x="105" y="24"/>
                </a:cubicBezTo>
                <a:cubicBezTo>
                  <a:pt x="105" y="23"/>
                  <a:pt x="104" y="23"/>
                  <a:pt x="104" y="22"/>
                </a:cubicBezTo>
                <a:cubicBezTo>
                  <a:pt x="104" y="22"/>
                  <a:pt x="103" y="21"/>
                  <a:pt x="103" y="20"/>
                </a:cubicBezTo>
                <a:cubicBezTo>
                  <a:pt x="102" y="20"/>
                  <a:pt x="102" y="19"/>
                  <a:pt x="101" y="19"/>
                </a:cubicBezTo>
                <a:cubicBezTo>
                  <a:pt x="101" y="18"/>
                  <a:pt x="101" y="18"/>
                  <a:pt x="100" y="18"/>
                </a:cubicBezTo>
                <a:cubicBezTo>
                  <a:pt x="99" y="17"/>
                  <a:pt x="99" y="17"/>
                  <a:pt x="98" y="16"/>
                </a:cubicBezTo>
                <a:cubicBezTo>
                  <a:pt x="98" y="16"/>
                  <a:pt x="97" y="16"/>
                  <a:pt x="97" y="15"/>
                </a:cubicBezTo>
                <a:cubicBezTo>
                  <a:pt x="96" y="15"/>
                  <a:pt x="96" y="15"/>
                  <a:pt x="95" y="15"/>
                </a:cubicBezTo>
                <a:cubicBezTo>
                  <a:pt x="94" y="14"/>
                  <a:pt x="92" y="14"/>
                  <a:pt x="91" y="13"/>
                </a:cubicBezTo>
                <a:cubicBezTo>
                  <a:pt x="90" y="13"/>
                  <a:pt x="89" y="13"/>
                  <a:pt x="87" y="13"/>
                </a:cubicBezTo>
                <a:cubicBezTo>
                  <a:pt x="87" y="13"/>
                  <a:pt x="86" y="13"/>
                  <a:pt x="85" y="13"/>
                </a:cubicBezTo>
                <a:cubicBezTo>
                  <a:pt x="85" y="13"/>
                  <a:pt x="85" y="13"/>
                  <a:pt x="84" y="13"/>
                </a:cubicBezTo>
                <a:cubicBezTo>
                  <a:pt x="84" y="13"/>
                  <a:pt x="84" y="13"/>
                  <a:pt x="84" y="13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3"/>
                  <a:pt x="82" y="13"/>
                  <a:pt x="82" y="13"/>
                </a:cubicBezTo>
                <a:cubicBezTo>
                  <a:pt x="82" y="13"/>
                  <a:pt x="82" y="13"/>
                  <a:pt x="81" y="13"/>
                </a:cubicBezTo>
                <a:cubicBezTo>
                  <a:pt x="81" y="13"/>
                  <a:pt x="80" y="14"/>
                  <a:pt x="79" y="14"/>
                </a:cubicBezTo>
                <a:cubicBezTo>
                  <a:pt x="78" y="14"/>
                  <a:pt x="77" y="14"/>
                  <a:pt x="76" y="15"/>
                </a:cubicBezTo>
                <a:cubicBezTo>
                  <a:pt x="75" y="15"/>
                  <a:pt x="74" y="16"/>
                  <a:pt x="73" y="16"/>
                </a:cubicBezTo>
                <a:cubicBezTo>
                  <a:pt x="72" y="17"/>
                  <a:pt x="71" y="18"/>
                  <a:pt x="70" y="18"/>
                </a:cubicBezTo>
                <a:cubicBezTo>
                  <a:pt x="70" y="19"/>
                  <a:pt x="69" y="20"/>
                  <a:pt x="68" y="21"/>
                </a:cubicBezTo>
                <a:cubicBezTo>
                  <a:pt x="68" y="22"/>
                  <a:pt x="67" y="23"/>
                  <a:pt x="67" y="24"/>
                </a:cubicBezTo>
                <a:cubicBezTo>
                  <a:pt x="67" y="25"/>
                  <a:pt x="66" y="27"/>
                  <a:pt x="66" y="28"/>
                </a:cubicBezTo>
                <a:cubicBezTo>
                  <a:pt x="66" y="29"/>
                  <a:pt x="65" y="30"/>
                  <a:pt x="65" y="32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42"/>
                  <a:pt x="64" y="43"/>
                  <a:pt x="64" y="45"/>
                </a:cubicBezTo>
                <a:cubicBezTo>
                  <a:pt x="64" y="46"/>
                  <a:pt x="64" y="47"/>
                  <a:pt x="64" y="49"/>
                </a:cubicBezTo>
                <a:cubicBezTo>
                  <a:pt x="64" y="50"/>
                  <a:pt x="64" y="52"/>
                  <a:pt x="64" y="53"/>
                </a:cubicBezTo>
                <a:cubicBezTo>
                  <a:pt x="64" y="54"/>
                  <a:pt x="65" y="56"/>
                  <a:pt x="65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6" y="64"/>
                  <a:pt x="66" y="66"/>
                </a:cubicBezTo>
                <a:cubicBezTo>
                  <a:pt x="65" y="65"/>
                  <a:pt x="65" y="63"/>
                  <a:pt x="64" y="62"/>
                </a:cubicBezTo>
                <a:cubicBezTo>
                  <a:pt x="63" y="61"/>
                  <a:pt x="63" y="59"/>
                  <a:pt x="62" y="58"/>
                </a:cubicBezTo>
                <a:cubicBezTo>
                  <a:pt x="61" y="55"/>
                  <a:pt x="60" y="52"/>
                  <a:pt x="59" y="49"/>
                </a:cubicBezTo>
                <a:cubicBezTo>
                  <a:pt x="58" y="46"/>
                  <a:pt x="58" y="43"/>
                  <a:pt x="58" y="40"/>
                </a:cubicBezTo>
                <a:close/>
                <a:moveTo>
                  <a:pt x="41" y="171"/>
                </a:moveTo>
                <a:cubicBezTo>
                  <a:pt x="41" y="170"/>
                  <a:pt x="40" y="169"/>
                  <a:pt x="40" y="168"/>
                </a:cubicBezTo>
                <a:cubicBezTo>
                  <a:pt x="39" y="167"/>
                  <a:pt x="39" y="167"/>
                  <a:pt x="39" y="166"/>
                </a:cubicBezTo>
                <a:cubicBezTo>
                  <a:pt x="38" y="166"/>
                  <a:pt x="38" y="166"/>
                  <a:pt x="38" y="166"/>
                </a:cubicBezTo>
                <a:cubicBezTo>
                  <a:pt x="38" y="165"/>
                  <a:pt x="38" y="165"/>
                  <a:pt x="37" y="165"/>
                </a:cubicBezTo>
                <a:cubicBezTo>
                  <a:pt x="37" y="164"/>
                  <a:pt x="36" y="163"/>
                  <a:pt x="36" y="163"/>
                </a:cubicBezTo>
                <a:cubicBezTo>
                  <a:pt x="36" y="162"/>
                  <a:pt x="35" y="161"/>
                  <a:pt x="35" y="160"/>
                </a:cubicBezTo>
                <a:cubicBezTo>
                  <a:pt x="34" y="159"/>
                  <a:pt x="34" y="158"/>
                  <a:pt x="34" y="156"/>
                </a:cubicBezTo>
                <a:cubicBezTo>
                  <a:pt x="33" y="155"/>
                  <a:pt x="33" y="154"/>
                  <a:pt x="33" y="154"/>
                </a:cubicBezTo>
                <a:cubicBezTo>
                  <a:pt x="33" y="153"/>
                  <a:pt x="33" y="152"/>
                  <a:pt x="33" y="152"/>
                </a:cubicBezTo>
                <a:cubicBezTo>
                  <a:pt x="33" y="152"/>
                  <a:pt x="34" y="153"/>
                  <a:pt x="34" y="153"/>
                </a:cubicBezTo>
                <a:cubicBezTo>
                  <a:pt x="35" y="154"/>
                  <a:pt x="35" y="154"/>
                  <a:pt x="36" y="155"/>
                </a:cubicBezTo>
                <a:cubicBezTo>
                  <a:pt x="37" y="156"/>
                  <a:pt x="37" y="157"/>
                  <a:pt x="38" y="159"/>
                </a:cubicBezTo>
                <a:cubicBezTo>
                  <a:pt x="39" y="160"/>
                  <a:pt x="40" y="161"/>
                  <a:pt x="41" y="162"/>
                </a:cubicBezTo>
                <a:cubicBezTo>
                  <a:pt x="41" y="162"/>
                  <a:pt x="41" y="163"/>
                  <a:pt x="42" y="163"/>
                </a:cubicBezTo>
                <a:cubicBezTo>
                  <a:pt x="42" y="163"/>
                  <a:pt x="42" y="164"/>
                  <a:pt x="42" y="164"/>
                </a:cubicBezTo>
                <a:cubicBezTo>
                  <a:pt x="43" y="165"/>
                  <a:pt x="43" y="166"/>
                  <a:pt x="43" y="166"/>
                </a:cubicBezTo>
                <a:cubicBezTo>
                  <a:pt x="44" y="168"/>
                  <a:pt x="44" y="169"/>
                  <a:pt x="44" y="171"/>
                </a:cubicBezTo>
                <a:cubicBezTo>
                  <a:pt x="44" y="172"/>
                  <a:pt x="44" y="173"/>
                  <a:pt x="44" y="174"/>
                </a:cubicBezTo>
                <a:cubicBezTo>
                  <a:pt x="44" y="174"/>
                  <a:pt x="43" y="175"/>
                  <a:pt x="43" y="175"/>
                </a:cubicBezTo>
                <a:cubicBezTo>
                  <a:pt x="43" y="175"/>
                  <a:pt x="43" y="175"/>
                  <a:pt x="43" y="174"/>
                </a:cubicBezTo>
                <a:cubicBezTo>
                  <a:pt x="42" y="173"/>
                  <a:pt x="42" y="172"/>
                  <a:pt x="41" y="171"/>
                </a:cubicBezTo>
                <a:close/>
                <a:moveTo>
                  <a:pt x="52" y="542"/>
                </a:moveTo>
                <a:cubicBezTo>
                  <a:pt x="52" y="542"/>
                  <a:pt x="52" y="542"/>
                  <a:pt x="52" y="542"/>
                </a:cubicBezTo>
                <a:cubicBezTo>
                  <a:pt x="52" y="542"/>
                  <a:pt x="52" y="542"/>
                  <a:pt x="52" y="542"/>
                </a:cubicBezTo>
                <a:cubicBezTo>
                  <a:pt x="52" y="541"/>
                  <a:pt x="52" y="541"/>
                  <a:pt x="52" y="541"/>
                </a:cubicBezTo>
                <a:cubicBezTo>
                  <a:pt x="53" y="541"/>
                  <a:pt x="53" y="541"/>
                  <a:pt x="53" y="541"/>
                </a:cubicBezTo>
                <a:cubicBezTo>
                  <a:pt x="53" y="539"/>
                  <a:pt x="53" y="538"/>
                  <a:pt x="53" y="537"/>
                </a:cubicBezTo>
                <a:cubicBezTo>
                  <a:pt x="54" y="533"/>
                  <a:pt x="56" y="528"/>
                  <a:pt x="58" y="523"/>
                </a:cubicBezTo>
                <a:cubicBezTo>
                  <a:pt x="60" y="519"/>
                  <a:pt x="62" y="515"/>
                  <a:pt x="65" y="510"/>
                </a:cubicBezTo>
                <a:cubicBezTo>
                  <a:pt x="67" y="506"/>
                  <a:pt x="69" y="501"/>
                  <a:pt x="71" y="497"/>
                </a:cubicBezTo>
                <a:cubicBezTo>
                  <a:pt x="72" y="496"/>
                  <a:pt x="72" y="495"/>
                  <a:pt x="73" y="493"/>
                </a:cubicBezTo>
                <a:cubicBezTo>
                  <a:pt x="73" y="492"/>
                  <a:pt x="73" y="492"/>
                  <a:pt x="73" y="492"/>
                </a:cubicBezTo>
                <a:cubicBezTo>
                  <a:pt x="74" y="491"/>
                  <a:pt x="74" y="491"/>
                  <a:pt x="74" y="491"/>
                </a:cubicBezTo>
                <a:cubicBezTo>
                  <a:pt x="74" y="490"/>
                  <a:pt x="74" y="490"/>
                  <a:pt x="74" y="490"/>
                </a:cubicBezTo>
                <a:cubicBezTo>
                  <a:pt x="74" y="488"/>
                  <a:pt x="74" y="488"/>
                  <a:pt x="74" y="488"/>
                </a:cubicBezTo>
                <a:cubicBezTo>
                  <a:pt x="75" y="487"/>
                  <a:pt x="75" y="487"/>
                  <a:pt x="75" y="487"/>
                </a:cubicBezTo>
                <a:cubicBezTo>
                  <a:pt x="75" y="486"/>
                  <a:pt x="75" y="486"/>
                  <a:pt x="75" y="486"/>
                </a:cubicBezTo>
                <a:cubicBezTo>
                  <a:pt x="75" y="485"/>
                  <a:pt x="75" y="484"/>
                  <a:pt x="76" y="483"/>
                </a:cubicBezTo>
                <a:cubicBezTo>
                  <a:pt x="77" y="473"/>
                  <a:pt x="76" y="463"/>
                  <a:pt x="73" y="452"/>
                </a:cubicBezTo>
                <a:cubicBezTo>
                  <a:pt x="72" y="447"/>
                  <a:pt x="70" y="442"/>
                  <a:pt x="68" y="436"/>
                </a:cubicBezTo>
                <a:cubicBezTo>
                  <a:pt x="67" y="433"/>
                  <a:pt x="66" y="431"/>
                  <a:pt x="66" y="428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63" y="419"/>
                  <a:pt x="63" y="419"/>
                  <a:pt x="63" y="419"/>
                </a:cubicBezTo>
                <a:cubicBezTo>
                  <a:pt x="62" y="413"/>
                  <a:pt x="61" y="406"/>
                  <a:pt x="61" y="400"/>
                </a:cubicBezTo>
                <a:cubicBezTo>
                  <a:pt x="61" y="394"/>
                  <a:pt x="61" y="388"/>
                  <a:pt x="62" y="383"/>
                </a:cubicBezTo>
                <a:cubicBezTo>
                  <a:pt x="62" y="381"/>
                  <a:pt x="62" y="380"/>
                  <a:pt x="62" y="379"/>
                </a:cubicBezTo>
                <a:cubicBezTo>
                  <a:pt x="62" y="378"/>
                  <a:pt x="62" y="377"/>
                  <a:pt x="62" y="377"/>
                </a:cubicBezTo>
                <a:cubicBezTo>
                  <a:pt x="61" y="374"/>
                  <a:pt x="61" y="374"/>
                  <a:pt x="61" y="374"/>
                </a:cubicBezTo>
                <a:cubicBezTo>
                  <a:pt x="61" y="373"/>
                  <a:pt x="61" y="373"/>
                  <a:pt x="61" y="373"/>
                </a:cubicBezTo>
                <a:cubicBezTo>
                  <a:pt x="61" y="372"/>
                  <a:pt x="61" y="371"/>
                  <a:pt x="61" y="371"/>
                </a:cubicBezTo>
                <a:cubicBezTo>
                  <a:pt x="61" y="369"/>
                  <a:pt x="61" y="368"/>
                  <a:pt x="60" y="367"/>
                </a:cubicBezTo>
                <a:cubicBezTo>
                  <a:pt x="60" y="362"/>
                  <a:pt x="58" y="356"/>
                  <a:pt x="57" y="351"/>
                </a:cubicBezTo>
                <a:cubicBezTo>
                  <a:pt x="54" y="341"/>
                  <a:pt x="51" y="330"/>
                  <a:pt x="49" y="321"/>
                </a:cubicBezTo>
                <a:cubicBezTo>
                  <a:pt x="48" y="318"/>
                  <a:pt x="48" y="316"/>
                  <a:pt x="47" y="313"/>
                </a:cubicBezTo>
                <a:cubicBezTo>
                  <a:pt x="46" y="311"/>
                  <a:pt x="46" y="309"/>
                  <a:pt x="46" y="306"/>
                </a:cubicBezTo>
                <a:cubicBezTo>
                  <a:pt x="45" y="301"/>
                  <a:pt x="44" y="297"/>
                  <a:pt x="44" y="292"/>
                </a:cubicBezTo>
                <a:cubicBezTo>
                  <a:pt x="43" y="283"/>
                  <a:pt x="43" y="275"/>
                  <a:pt x="43" y="268"/>
                </a:cubicBezTo>
                <a:cubicBezTo>
                  <a:pt x="43" y="261"/>
                  <a:pt x="43" y="255"/>
                  <a:pt x="44" y="250"/>
                </a:cubicBezTo>
                <a:cubicBezTo>
                  <a:pt x="45" y="244"/>
                  <a:pt x="46" y="240"/>
                  <a:pt x="46" y="238"/>
                </a:cubicBezTo>
                <a:cubicBezTo>
                  <a:pt x="47" y="237"/>
                  <a:pt x="47" y="235"/>
                  <a:pt x="47" y="235"/>
                </a:cubicBezTo>
                <a:cubicBezTo>
                  <a:pt x="48" y="234"/>
                  <a:pt x="48" y="234"/>
                  <a:pt x="48" y="234"/>
                </a:cubicBezTo>
                <a:cubicBezTo>
                  <a:pt x="48" y="234"/>
                  <a:pt x="47" y="235"/>
                  <a:pt x="47" y="238"/>
                </a:cubicBezTo>
                <a:cubicBezTo>
                  <a:pt x="47" y="241"/>
                  <a:pt x="47" y="245"/>
                  <a:pt x="47" y="250"/>
                </a:cubicBezTo>
                <a:cubicBezTo>
                  <a:pt x="47" y="255"/>
                  <a:pt x="47" y="261"/>
                  <a:pt x="48" y="268"/>
                </a:cubicBezTo>
                <a:cubicBezTo>
                  <a:pt x="49" y="275"/>
                  <a:pt x="50" y="283"/>
                  <a:pt x="51" y="291"/>
                </a:cubicBezTo>
                <a:cubicBezTo>
                  <a:pt x="52" y="295"/>
                  <a:pt x="53" y="300"/>
                  <a:pt x="54" y="304"/>
                </a:cubicBezTo>
                <a:cubicBezTo>
                  <a:pt x="55" y="307"/>
                  <a:pt x="55" y="309"/>
                  <a:pt x="56" y="311"/>
                </a:cubicBezTo>
                <a:cubicBezTo>
                  <a:pt x="57" y="313"/>
                  <a:pt x="58" y="315"/>
                  <a:pt x="58" y="318"/>
                </a:cubicBezTo>
                <a:cubicBezTo>
                  <a:pt x="62" y="327"/>
                  <a:pt x="65" y="337"/>
                  <a:pt x="68" y="348"/>
                </a:cubicBezTo>
                <a:cubicBezTo>
                  <a:pt x="70" y="353"/>
                  <a:pt x="72" y="359"/>
                  <a:pt x="73" y="365"/>
                </a:cubicBezTo>
                <a:cubicBezTo>
                  <a:pt x="73" y="366"/>
                  <a:pt x="73" y="367"/>
                  <a:pt x="74" y="369"/>
                </a:cubicBezTo>
                <a:cubicBezTo>
                  <a:pt x="74" y="370"/>
                  <a:pt x="74" y="370"/>
                  <a:pt x="74" y="371"/>
                </a:cubicBezTo>
                <a:cubicBezTo>
                  <a:pt x="74" y="374"/>
                  <a:pt x="74" y="374"/>
                  <a:pt x="74" y="374"/>
                </a:cubicBezTo>
                <a:cubicBezTo>
                  <a:pt x="74" y="376"/>
                  <a:pt x="74" y="376"/>
                  <a:pt x="74" y="376"/>
                </a:cubicBezTo>
                <a:cubicBezTo>
                  <a:pt x="74" y="377"/>
                  <a:pt x="74" y="377"/>
                  <a:pt x="74" y="378"/>
                </a:cubicBezTo>
                <a:cubicBezTo>
                  <a:pt x="75" y="380"/>
                  <a:pt x="75" y="381"/>
                  <a:pt x="75" y="383"/>
                </a:cubicBezTo>
                <a:cubicBezTo>
                  <a:pt x="74" y="389"/>
                  <a:pt x="74" y="394"/>
                  <a:pt x="74" y="400"/>
                </a:cubicBezTo>
                <a:cubicBezTo>
                  <a:pt x="75" y="405"/>
                  <a:pt x="75" y="411"/>
                  <a:pt x="76" y="416"/>
                </a:cubicBezTo>
                <a:cubicBezTo>
                  <a:pt x="77" y="420"/>
                  <a:pt x="77" y="420"/>
                  <a:pt x="77" y="420"/>
                </a:cubicBezTo>
                <a:cubicBezTo>
                  <a:pt x="78" y="424"/>
                  <a:pt x="78" y="424"/>
                  <a:pt x="78" y="424"/>
                </a:cubicBezTo>
                <a:cubicBezTo>
                  <a:pt x="79" y="427"/>
                  <a:pt x="80" y="429"/>
                  <a:pt x="81" y="432"/>
                </a:cubicBezTo>
                <a:cubicBezTo>
                  <a:pt x="83" y="438"/>
                  <a:pt x="84" y="443"/>
                  <a:pt x="86" y="449"/>
                </a:cubicBezTo>
                <a:cubicBezTo>
                  <a:pt x="87" y="455"/>
                  <a:pt x="88" y="461"/>
                  <a:pt x="89" y="467"/>
                </a:cubicBezTo>
                <a:cubicBezTo>
                  <a:pt x="89" y="473"/>
                  <a:pt x="89" y="479"/>
                  <a:pt x="88" y="485"/>
                </a:cubicBezTo>
                <a:cubicBezTo>
                  <a:pt x="87" y="487"/>
                  <a:pt x="87" y="488"/>
                  <a:pt x="86" y="490"/>
                </a:cubicBezTo>
                <a:cubicBezTo>
                  <a:pt x="86" y="490"/>
                  <a:pt x="86" y="490"/>
                  <a:pt x="86" y="490"/>
                </a:cubicBezTo>
                <a:cubicBezTo>
                  <a:pt x="86" y="490"/>
                  <a:pt x="86" y="490"/>
                  <a:pt x="86" y="490"/>
                </a:cubicBezTo>
                <a:cubicBezTo>
                  <a:pt x="86" y="491"/>
                  <a:pt x="86" y="491"/>
                  <a:pt x="86" y="491"/>
                </a:cubicBezTo>
                <a:cubicBezTo>
                  <a:pt x="86" y="492"/>
                  <a:pt x="86" y="492"/>
                  <a:pt x="86" y="492"/>
                </a:cubicBezTo>
                <a:cubicBezTo>
                  <a:pt x="85" y="494"/>
                  <a:pt x="85" y="494"/>
                  <a:pt x="85" y="494"/>
                </a:cubicBezTo>
                <a:cubicBezTo>
                  <a:pt x="85" y="495"/>
                  <a:pt x="85" y="495"/>
                  <a:pt x="85" y="495"/>
                </a:cubicBezTo>
                <a:cubicBezTo>
                  <a:pt x="84" y="496"/>
                  <a:pt x="84" y="496"/>
                  <a:pt x="84" y="496"/>
                </a:cubicBezTo>
                <a:cubicBezTo>
                  <a:pt x="83" y="498"/>
                  <a:pt x="83" y="498"/>
                  <a:pt x="83" y="498"/>
                </a:cubicBezTo>
                <a:cubicBezTo>
                  <a:pt x="83" y="499"/>
                  <a:pt x="82" y="500"/>
                  <a:pt x="82" y="502"/>
                </a:cubicBezTo>
                <a:cubicBezTo>
                  <a:pt x="79" y="507"/>
                  <a:pt x="76" y="511"/>
                  <a:pt x="74" y="516"/>
                </a:cubicBezTo>
                <a:cubicBezTo>
                  <a:pt x="68" y="524"/>
                  <a:pt x="64" y="531"/>
                  <a:pt x="61" y="539"/>
                </a:cubicBezTo>
                <a:cubicBezTo>
                  <a:pt x="61" y="540"/>
                  <a:pt x="60" y="541"/>
                  <a:pt x="60" y="542"/>
                </a:cubicBezTo>
                <a:cubicBezTo>
                  <a:pt x="60" y="543"/>
                  <a:pt x="60" y="543"/>
                  <a:pt x="60" y="543"/>
                </a:cubicBezTo>
                <a:cubicBezTo>
                  <a:pt x="60" y="543"/>
                  <a:pt x="60" y="543"/>
                  <a:pt x="60" y="543"/>
                </a:cubicBezTo>
                <a:cubicBezTo>
                  <a:pt x="60" y="543"/>
                  <a:pt x="60" y="544"/>
                  <a:pt x="60" y="543"/>
                </a:cubicBezTo>
                <a:cubicBezTo>
                  <a:pt x="60" y="543"/>
                  <a:pt x="60" y="543"/>
                  <a:pt x="60" y="543"/>
                </a:cubicBezTo>
                <a:cubicBezTo>
                  <a:pt x="60" y="543"/>
                  <a:pt x="60" y="543"/>
                  <a:pt x="60" y="543"/>
                </a:cubicBezTo>
                <a:cubicBezTo>
                  <a:pt x="60" y="544"/>
                  <a:pt x="60" y="544"/>
                  <a:pt x="60" y="544"/>
                </a:cubicBezTo>
                <a:cubicBezTo>
                  <a:pt x="60" y="546"/>
                  <a:pt x="60" y="547"/>
                  <a:pt x="61" y="549"/>
                </a:cubicBezTo>
                <a:cubicBezTo>
                  <a:pt x="62" y="552"/>
                  <a:pt x="64" y="554"/>
                  <a:pt x="67" y="556"/>
                </a:cubicBezTo>
                <a:cubicBezTo>
                  <a:pt x="70" y="557"/>
                  <a:pt x="73" y="559"/>
                  <a:pt x="76" y="559"/>
                </a:cubicBezTo>
                <a:cubicBezTo>
                  <a:pt x="78" y="560"/>
                  <a:pt x="81" y="561"/>
                  <a:pt x="84" y="562"/>
                </a:cubicBezTo>
                <a:cubicBezTo>
                  <a:pt x="89" y="563"/>
                  <a:pt x="93" y="563"/>
                  <a:pt x="95" y="563"/>
                </a:cubicBezTo>
                <a:cubicBezTo>
                  <a:pt x="98" y="563"/>
                  <a:pt x="99" y="564"/>
                  <a:pt x="99" y="564"/>
                </a:cubicBezTo>
                <a:cubicBezTo>
                  <a:pt x="99" y="564"/>
                  <a:pt x="98" y="564"/>
                  <a:pt x="95" y="564"/>
                </a:cubicBezTo>
                <a:cubicBezTo>
                  <a:pt x="93" y="564"/>
                  <a:pt x="89" y="565"/>
                  <a:pt x="83" y="564"/>
                </a:cubicBezTo>
                <a:cubicBezTo>
                  <a:pt x="78" y="564"/>
                  <a:pt x="72" y="564"/>
                  <a:pt x="65" y="560"/>
                </a:cubicBezTo>
                <a:cubicBezTo>
                  <a:pt x="61" y="559"/>
                  <a:pt x="57" y="556"/>
                  <a:pt x="55" y="552"/>
                </a:cubicBezTo>
                <a:cubicBezTo>
                  <a:pt x="54" y="550"/>
                  <a:pt x="53" y="547"/>
                  <a:pt x="52" y="545"/>
                </a:cubicBezTo>
                <a:cubicBezTo>
                  <a:pt x="52" y="544"/>
                  <a:pt x="52" y="543"/>
                  <a:pt x="52" y="543"/>
                </a:cubicBezTo>
                <a:lnTo>
                  <a:pt x="52" y="542"/>
                </a:lnTo>
                <a:close/>
                <a:moveTo>
                  <a:pt x="182" y="654"/>
                </a:moveTo>
                <a:cubicBezTo>
                  <a:pt x="181" y="654"/>
                  <a:pt x="181" y="655"/>
                  <a:pt x="181" y="655"/>
                </a:cubicBezTo>
                <a:cubicBezTo>
                  <a:pt x="181" y="659"/>
                  <a:pt x="178" y="662"/>
                  <a:pt x="174" y="663"/>
                </a:cubicBezTo>
                <a:cubicBezTo>
                  <a:pt x="173" y="663"/>
                  <a:pt x="172" y="663"/>
                  <a:pt x="172" y="663"/>
                </a:cubicBezTo>
                <a:cubicBezTo>
                  <a:pt x="169" y="663"/>
                  <a:pt x="169" y="663"/>
                  <a:pt x="169" y="663"/>
                </a:cubicBezTo>
                <a:cubicBezTo>
                  <a:pt x="168" y="663"/>
                  <a:pt x="167" y="663"/>
                  <a:pt x="165" y="663"/>
                </a:cubicBezTo>
                <a:cubicBezTo>
                  <a:pt x="163" y="663"/>
                  <a:pt x="160" y="663"/>
                  <a:pt x="157" y="664"/>
                </a:cubicBezTo>
                <a:cubicBezTo>
                  <a:pt x="152" y="664"/>
                  <a:pt x="146" y="664"/>
                  <a:pt x="141" y="664"/>
                </a:cubicBezTo>
                <a:cubicBezTo>
                  <a:pt x="119" y="664"/>
                  <a:pt x="99" y="665"/>
                  <a:pt x="82" y="665"/>
                </a:cubicBezTo>
                <a:cubicBezTo>
                  <a:pt x="65" y="665"/>
                  <a:pt x="51" y="665"/>
                  <a:pt x="41" y="665"/>
                </a:cubicBezTo>
                <a:cubicBezTo>
                  <a:pt x="31" y="665"/>
                  <a:pt x="25" y="665"/>
                  <a:pt x="25" y="665"/>
                </a:cubicBezTo>
                <a:cubicBezTo>
                  <a:pt x="25" y="665"/>
                  <a:pt x="31" y="665"/>
                  <a:pt x="41" y="664"/>
                </a:cubicBezTo>
                <a:cubicBezTo>
                  <a:pt x="51" y="664"/>
                  <a:pt x="65" y="663"/>
                  <a:pt x="82" y="662"/>
                </a:cubicBezTo>
                <a:cubicBezTo>
                  <a:pt x="99" y="662"/>
                  <a:pt x="119" y="661"/>
                  <a:pt x="141" y="660"/>
                </a:cubicBezTo>
                <a:cubicBezTo>
                  <a:pt x="146" y="660"/>
                  <a:pt x="151" y="660"/>
                  <a:pt x="157" y="659"/>
                </a:cubicBezTo>
                <a:cubicBezTo>
                  <a:pt x="160" y="659"/>
                  <a:pt x="162" y="659"/>
                  <a:pt x="165" y="659"/>
                </a:cubicBezTo>
                <a:cubicBezTo>
                  <a:pt x="167" y="659"/>
                  <a:pt x="168" y="659"/>
                  <a:pt x="169" y="659"/>
                </a:cubicBezTo>
                <a:cubicBezTo>
                  <a:pt x="171" y="659"/>
                  <a:pt x="171" y="659"/>
                  <a:pt x="171" y="659"/>
                </a:cubicBezTo>
                <a:cubicBezTo>
                  <a:pt x="172" y="659"/>
                  <a:pt x="173" y="659"/>
                  <a:pt x="173" y="659"/>
                </a:cubicBezTo>
                <a:cubicBezTo>
                  <a:pt x="175" y="658"/>
                  <a:pt x="177" y="656"/>
                  <a:pt x="177" y="654"/>
                </a:cubicBezTo>
                <a:cubicBezTo>
                  <a:pt x="177" y="654"/>
                  <a:pt x="177" y="654"/>
                  <a:pt x="177" y="654"/>
                </a:cubicBezTo>
                <a:cubicBezTo>
                  <a:pt x="177" y="654"/>
                  <a:pt x="177" y="653"/>
                  <a:pt x="177" y="653"/>
                </a:cubicBezTo>
                <a:cubicBezTo>
                  <a:pt x="177" y="651"/>
                  <a:pt x="177" y="651"/>
                  <a:pt x="177" y="651"/>
                </a:cubicBezTo>
                <a:cubicBezTo>
                  <a:pt x="177" y="647"/>
                  <a:pt x="177" y="647"/>
                  <a:pt x="177" y="647"/>
                </a:cubicBezTo>
                <a:cubicBezTo>
                  <a:pt x="177" y="641"/>
                  <a:pt x="177" y="635"/>
                  <a:pt x="176" y="629"/>
                </a:cubicBezTo>
                <a:cubicBezTo>
                  <a:pt x="176" y="624"/>
                  <a:pt x="176" y="618"/>
                  <a:pt x="176" y="612"/>
                </a:cubicBezTo>
                <a:cubicBezTo>
                  <a:pt x="176" y="608"/>
                  <a:pt x="176" y="608"/>
                  <a:pt x="176" y="608"/>
                </a:cubicBezTo>
                <a:cubicBezTo>
                  <a:pt x="176" y="606"/>
                  <a:pt x="176" y="606"/>
                  <a:pt x="176" y="606"/>
                </a:cubicBezTo>
                <a:cubicBezTo>
                  <a:pt x="176" y="605"/>
                  <a:pt x="176" y="605"/>
                  <a:pt x="176" y="604"/>
                </a:cubicBezTo>
                <a:cubicBezTo>
                  <a:pt x="175" y="602"/>
                  <a:pt x="173" y="601"/>
                  <a:pt x="171" y="600"/>
                </a:cubicBezTo>
                <a:cubicBezTo>
                  <a:pt x="171" y="600"/>
                  <a:pt x="169" y="600"/>
                  <a:pt x="168" y="600"/>
                </a:cubicBezTo>
                <a:cubicBezTo>
                  <a:pt x="166" y="600"/>
                  <a:pt x="165" y="600"/>
                  <a:pt x="163" y="600"/>
                </a:cubicBezTo>
                <a:cubicBezTo>
                  <a:pt x="161" y="601"/>
                  <a:pt x="158" y="601"/>
                  <a:pt x="155" y="601"/>
                </a:cubicBezTo>
                <a:cubicBezTo>
                  <a:pt x="150" y="601"/>
                  <a:pt x="144" y="601"/>
                  <a:pt x="139" y="601"/>
                </a:cubicBezTo>
                <a:cubicBezTo>
                  <a:pt x="128" y="601"/>
                  <a:pt x="118" y="601"/>
                  <a:pt x="108" y="602"/>
                </a:cubicBezTo>
                <a:cubicBezTo>
                  <a:pt x="98" y="602"/>
                  <a:pt x="89" y="602"/>
                  <a:pt x="80" y="602"/>
                </a:cubicBezTo>
                <a:cubicBezTo>
                  <a:pt x="63" y="602"/>
                  <a:pt x="49" y="602"/>
                  <a:pt x="39" y="602"/>
                </a:cubicBezTo>
                <a:cubicBezTo>
                  <a:pt x="29" y="602"/>
                  <a:pt x="23" y="602"/>
                  <a:pt x="23" y="602"/>
                </a:cubicBezTo>
                <a:cubicBezTo>
                  <a:pt x="23" y="602"/>
                  <a:pt x="29" y="602"/>
                  <a:pt x="39" y="602"/>
                </a:cubicBezTo>
                <a:cubicBezTo>
                  <a:pt x="49" y="601"/>
                  <a:pt x="63" y="600"/>
                  <a:pt x="80" y="600"/>
                </a:cubicBezTo>
                <a:cubicBezTo>
                  <a:pt x="89" y="599"/>
                  <a:pt x="98" y="599"/>
                  <a:pt x="108" y="598"/>
                </a:cubicBezTo>
                <a:cubicBezTo>
                  <a:pt x="118" y="598"/>
                  <a:pt x="128" y="598"/>
                  <a:pt x="139" y="597"/>
                </a:cubicBezTo>
                <a:cubicBezTo>
                  <a:pt x="144" y="597"/>
                  <a:pt x="150" y="597"/>
                  <a:pt x="155" y="597"/>
                </a:cubicBezTo>
                <a:cubicBezTo>
                  <a:pt x="158" y="596"/>
                  <a:pt x="161" y="596"/>
                  <a:pt x="163" y="596"/>
                </a:cubicBezTo>
                <a:cubicBezTo>
                  <a:pt x="165" y="596"/>
                  <a:pt x="166" y="596"/>
                  <a:pt x="168" y="596"/>
                </a:cubicBezTo>
                <a:cubicBezTo>
                  <a:pt x="170" y="596"/>
                  <a:pt x="170" y="596"/>
                  <a:pt x="170" y="596"/>
                </a:cubicBezTo>
                <a:cubicBezTo>
                  <a:pt x="170" y="596"/>
                  <a:pt x="170" y="596"/>
                  <a:pt x="170" y="596"/>
                </a:cubicBezTo>
                <a:cubicBezTo>
                  <a:pt x="170" y="596"/>
                  <a:pt x="170" y="596"/>
                  <a:pt x="170" y="596"/>
                </a:cubicBezTo>
                <a:cubicBezTo>
                  <a:pt x="171" y="596"/>
                  <a:pt x="171" y="596"/>
                  <a:pt x="171" y="596"/>
                </a:cubicBezTo>
                <a:cubicBezTo>
                  <a:pt x="171" y="596"/>
                  <a:pt x="172" y="596"/>
                  <a:pt x="172" y="596"/>
                </a:cubicBezTo>
                <a:cubicBezTo>
                  <a:pt x="176" y="597"/>
                  <a:pt x="179" y="600"/>
                  <a:pt x="180" y="603"/>
                </a:cubicBezTo>
                <a:cubicBezTo>
                  <a:pt x="180" y="604"/>
                  <a:pt x="180" y="605"/>
                  <a:pt x="180" y="606"/>
                </a:cubicBezTo>
                <a:cubicBezTo>
                  <a:pt x="180" y="608"/>
                  <a:pt x="180" y="608"/>
                  <a:pt x="180" y="608"/>
                </a:cubicBezTo>
                <a:cubicBezTo>
                  <a:pt x="180" y="612"/>
                  <a:pt x="180" y="612"/>
                  <a:pt x="180" y="612"/>
                </a:cubicBezTo>
                <a:cubicBezTo>
                  <a:pt x="181" y="618"/>
                  <a:pt x="181" y="624"/>
                  <a:pt x="181" y="629"/>
                </a:cubicBezTo>
                <a:cubicBezTo>
                  <a:pt x="181" y="635"/>
                  <a:pt x="181" y="641"/>
                  <a:pt x="181" y="646"/>
                </a:cubicBezTo>
                <a:cubicBezTo>
                  <a:pt x="182" y="651"/>
                  <a:pt x="182" y="651"/>
                  <a:pt x="182" y="651"/>
                </a:cubicBezTo>
                <a:cubicBezTo>
                  <a:pt x="182" y="653"/>
                  <a:pt x="182" y="653"/>
                  <a:pt x="182" y="653"/>
                </a:cubicBezTo>
                <a:cubicBezTo>
                  <a:pt x="182" y="653"/>
                  <a:pt x="182" y="653"/>
                  <a:pt x="182" y="654"/>
                </a:cubicBezTo>
                <a:close/>
                <a:moveTo>
                  <a:pt x="192" y="575"/>
                </a:moveTo>
                <a:cubicBezTo>
                  <a:pt x="191" y="575"/>
                  <a:pt x="188" y="576"/>
                  <a:pt x="185" y="576"/>
                </a:cubicBezTo>
                <a:cubicBezTo>
                  <a:pt x="179" y="576"/>
                  <a:pt x="170" y="577"/>
                  <a:pt x="159" y="577"/>
                </a:cubicBezTo>
                <a:cubicBezTo>
                  <a:pt x="154" y="578"/>
                  <a:pt x="148" y="578"/>
                  <a:pt x="142" y="578"/>
                </a:cubicBezTo>
                <a:cubicBezTo>
                  <a:pt x="135" y="579"/>
                  <a:pt x="129" y="579"/>
                  <a:pt x="122" y="579"/>
                </a:cubicBezTo>
                <a:cubicBezTo>
                  <a:pt x="115" y="579"/>
                  <a:pt x="108" y="580"/>
                  <a:pt x="101" y="580"/>
                </a:cubicBezTo>
                <a:cubicBezTo>
                  <a:pt x="94" y="580"/>
                  <a:pt x="87" y="580"/>
                  <a:pt x="80" y="581"/>
                </a:cubicBezTo>
                <a:cubicBezTo>
                  <a:pt x="73" y="581"/>
                  <a:pt x="65" y="581"/>
                  <a:pt x="58" y="581"/>
                </a:cubicBezTo>
                <a:cubicBezTo>
                  <a:pt x="51" y="582"/>
                  <a:pt x="44" y="582"/>
                  <a:pt x="38" y="582"/>
                </a:cubicBezTo>
                <a:cubicBezTo>
                  <a:pt x="31" y="582"/>
                  <a:pt x="24" y="582"/>
                  <a:pt x="18" y="582"/>
                </a:cubicBezTo>
                <a:cubicBezTo>
                  <a:pt x="17" y="582"/>
                  <a:pt x="15" y="582"/>
                  <a:pt x="14" y="582"/>
                </a:cubicBezTo>
                <a:cubicBezTo>
                  <a:pt x="12" y="582"/>
                  <a:pt x="12" y="582"/>
                  <a:pt x="12" y="582"/>
                </a:cubicBezTo>
                <a:cubicBezTo>
                  <a:pt x="12" y="582"/>
                  <a:pt x="12" y="582"/>
                  <a:pt x="12" y="582"/>
                </a:cubicBezTo>
                <a:cubicBezTo>
                  <a:pt x="11" y="582"/>
                  <a:pt x="11" y="582"/>
                  <a:pt x="11" y="582"/>
                </a:cubicBezTo>
                <a:cubicBezTo>
                  <a:pt x="11" y="582"/>
                  <a:pt x="10" y="582"/>
                  <a:pt x="10" y="582"/>
                </a:cubicBezTo>
                <a:cubicBezTo>
                  <a:pt x="9" y="582"/>
                  <a:pt x="9" y="581"/>
                  <a:pt x="8" y="581"/>
                </a:cubicBezTo>
                <a:cubicBezTo>
                  <a:pt x="7" y="580"/>
                  <a:pt x="6" y="578"/>
                  <a:pt x="6" y="576"/>
                </a:cubicBezTo>
                <a:cubicBezTo>
                  <a:pt x="6" y="576"/>
                  <a:pt x="6" y="575"/>
                  <a:pt x="6" y="575"/>
                </a:cubicBezTo>
                <a:cubicBezTo>
                  <a:pt x="6" y="574"/>
                  <a:pt x="6" y="574"/>
                  <a:pt x="6" y="574"/>
                </a:cubicBezTo>
                <a:cubicBezTo>
                  <a:pt x="6" y="573"/>
                  <a:pt x="7" y="572"/>
                  <a:pt x="7" y="572"/>
                </a:cubicBezTo>
                <a:cubicBezTo>
                  <a:pt x="8" y="567"/>
                  <a:pt x="10" y="562"/>
                  <a:pt x="11" y="558"/>
                </a:cubicBezTo>
                <a:cubicBezTo>
                  <a:pt x="12" y="553"/>
                  <a:pt x="14" y="550"/>
                  <a:pt x="14" y="547"/>
                </a:cubicBezTo>
                <a:cubicBezTo>
                  <a:pt x="15" y="544"/>
                  <a:pt x="16" y="541"/>
                  <a:pt x="17" y="540"/>
                </a:cubicBezTo>
                <a:cubicBezTo>
                  <a:pt x="17" y="538"/>
                  <a:pt x="18" y="537"/>
                  <a:pt x="18" y="537"/>
                </a:cubicBezTo>
                <a:cubicBezTo>
                  <a:pt x="18" y="537"/>
                  <a:pt x="17" y="538"/>
                  <a:pt x="17" y="540"/>
                </a:cubicBezTo>
                <a:cubicBezTo>
                  <a:pt x="17" y="541"/>
                  <a:pt x="16" y="544"/>
                  <a:pt x="15" y="547"/>
                </a:cubicBezTo>
                <a:cubicBezTo>
                  <a:pt x="15" y="550"/>
                  <a:pt x="14" y="554"/>
                  <a:pt x="13" y="558"/>
                </a:cubicBezTo>
                <a:cubicBezTo>
                  <a:pt x="12" y="562"/>
                  <a:pt x="11" y="567"/>
                  <a:pt x="10" y="572"/>
                </a:cubicBezTo>
                <a:cubicBezTo>
                  <a:pt x="9" y="573"/>
                  <a:pt x="9" y="574"/>
                  <a:pt x="9" y="574"/>
                </a:cubicBezTo>
                <a:cubicBezTo>
                  <a:pt x="9" y="575"/>
                  <a:pt x="9" y="575"/>
                  <a:pt x="9" y="575"/>
                </a:cubicBezTo>
                <a:cubicBezTo>
                  <a:pt x="9" y="576"/>
                  <a:pt x="9" y="576"/>
                  <a:pt x="9" y="576"/>
                </a:cubicBezTo>
                <a:cubicBezTo>
                  <a:pt x="9" y="577"/>
                  <a:pt x="9" y="578"/>
                  <a:pt x="10" y="578"/>
                </a:cubicBezTo>
                <a:cubicBezTo>
                  <a:pt x="10" y="579"/>
                  <a:pt x="10" y="579"/>
                  <a:pt x="11" y="579"/>
                </a:cubicBezTo>
                <a:cubicBezTo>
                  <a:pt x="11" y="579"/>
                  <a:pt x="11" y="579"/>
                  <a:pt x="11" y="579"/>
                </a:cubicBezTo>
                <a:cubicBezTo>
                  <a:pt x="12" y="579"/>
                  <a:pt x="12" y="579"/>
                  <a:pt x="12" y="579"/>
                </a:cubicBezTo>
                <a:cubicBezTo>
                  <a:pt x="12" y="579"/>
                  <a:pt x="12" y="579"/>
                  <a:pt x="12" y="579"/>
                </a:cubicBezTo>
                <a:cubicBezTo>
                  <a:pt x="12" y="579"/>
                  <a:pt x="12" y="579"/>
                  <a:pt x="12" y="579"/>
                </a:cubicBezTo>
                <a:cubicBezTo>
                  <a:pt x="12" y="579"/>
                  <a:pt x="12" y="579"/>
                  <a:pt x="12" y="579"/>
                </a:cubicBezTo>
                <a:cubicBezTo>
                  <a:pt x="12" y="579"/>
                  <a:pt x="12" y="579"/>
                  <a:pt x="12" y="579"/>
                </a:cubicBezTo>
                <a:cubicBezTo>
                  <a:pt x="13" y="579"/>
                  <a:pt x="13" y="579"/>
                  <a:pt x="13" y="579"/>
                </a:cubicBezTo>
                <a:cubicBezTo>
                  <a:pt x="15" y="579"/>
                  <a:pt x="16" y="579"/>
                  <a:pt x="18" y="579"/>
                </a:cubicBezTo>
                <a:cubicBezTo>
                  <a:pt x="24" y="578"/>
                  <a:pt x="31" y="578"/>
                  <a:pt x="37" y="578"/>
                </a:cubicBezTo>
                <a:cubicBezTo>
                  <a:pt x="44" y="577"/>
                  <a:pt x="51" y="577"/>
                  <a:pt x="58" y="577"/>
                </a:cubicBezTo>
                <a:cubicBezTo>
                  <a:pt x="65" y="577"/>
                  <a:pt x="73" y="576"/>
                  <a:pt x="80" y="576"/>
                </a:cubicBezTo>
                <a:cubicBezTo>
                  <a:pt x="87" y="576"/>
                  <a:pt x="94" y="576"/>
                  <a:pt x="101" y="576"/>
                </a:cubicBezTo>
                <a:cubicBezTo>
                  <a:pt x="108" y="576"/>
                  <a:pt x="115" y="575"/>
                  <a:pt x="122" y="575"/>
                </a:cubicBezTo>
                <a:cubicBezTo>
                  <a:pt x="129" y="575"/>
                  <a:pt x="135" y="575"/>
                  <a:pt x="141" y="575"/>
                </a:cubicBezTo>
                <a:cubicBezTo>
                  <a:pt x="148" y="575"/>
                  <a:pt x="154" y="575"/>
                  <a:pt x="159" y="575"/>
                </a:cubicBezTo>
                <a:cubicBezTo>
                  <a:pt x="170" y="575"/>
                  <a:pt x="179" y="575"/>
                  <a:pt x="185" y="575"/>
                </a:cubicBezTo>
                <a:cubicBezTo>
                  <a:pt x="188" y="575"/>
                  <a:pt x="191" y="575"/>
                  <a:pt x="192" y="575"/>
                </a:cubicBezTo>
                <a:cubicBezTo>
                  <a:pt x="194" y="575"/>
                  <a:pt x="195" y="575"/>
                  <a:pt x="195" y="575"/>
                </a:cubicBezTo>
                <a:cubicBezTo>
                  <a:pt x="195" y="575"/>
                  <a:pt x="194" y="575"/>
                  <a:pt x="192" y="5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800" y="1631825"/>
            <a:ext cx="3785826" cy="21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>
            <p:ph type="title"/>
          </p:nvPr>
        </p:nvSpPr>
        <p:spPr>
          <a:xfrm>
            <a:off x="219300" y="419625"/>
            <a:ext cx="8705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Келинлар козголони</a:t>
            </a:r>
            <a:endParaRPr sz="1900"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720000" y="1563400"/>
            <a:ext cx="40449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A2A2A"/>
                </a:solidFill>
                <a:highlight>
                  <a:srgbClr val="F5F5F5"/>
                </a:highlight>
              </a:rPr>
              <a:t>Кинокомедия, созданная узбекским режиссером Мелисом Абзаловым в 1984 году. Комедия основана на одноименном произведении Саида Ахмеда. «Келинлар Козголони» — одна из лучших узбекских комедий, снятых в советское время. Как и фильм Мелиса Абзалова «Суюнчи» 1982 года, «Бунт невест» рассказывает о строгой бабушке.</a:t>
            </a:r>
            <a:endParaRPr b="1" sz="2000"/>
          </a:p>
        </p:txBody>
      </p:sp>
      <p:sp>
        <p:nvSpPr>
          <p:cNvPr id="382" name="Google Shape;382;p32"/>
          <p:cNvSpPr/>
          <p:nvPr/>
        </p:nvSpPr>
        <p:spPr>
          <a:xfrm>
            <a:off x="1618050" y="67028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7322425" y="535221"/>
            <a:ext cx="199800" cy="2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84" name="Google Shape;3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400" y="1701863"/>
            <a:ext cx="3643699" cy="2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582" l="2998" r="2989" t="5077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390" name="Google Shape;390;p33"/>
          <p:cNvSpPr txBox="1"/>
          <p:nvPr>
            <p:ph type="title"/>
          </p:nvPr>
        </p:nvSpPr>
        <p:spPr>
          <a:xfrm>
            <a:off x="2114825" y="1375425"/>
            <a:ext cx="6305400" cy="210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1C232"/>
                </a:solidFill>
              </a:rPr>
              <a:t>«Ильхак»</a:t>
            </a:r>
            <a:r>
              <a:rPr lang="en">
                <a:solidFill>
                  <a:srgbClr val="F1C232"/>
                </a:solidFill>
              </a:rPr>
              <a:t> </a:t>
            </a:r>
            <a:r>
              <a:rPr lang="en"/>
              <a:t>стал сценарием фильма, </a:t>
            </a:r>
            <a:r>
              <a:rPr lang="en">
                <a:solidFill>
                  <a:srgbClr val="BF9000"/>
                </a:solidFill>
              </a:rPr>
              <a:t>получившим наибольшее количество голосов</a:t>
            </a:r>
            <a:r>
              <a:rPr lang="en"/>
              <a:t>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Номинанты на лучший сценарий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826579" y="330472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  <p:sp>
        <p:nvSpPr>
          <p:cNvPr id="130" name="Google Shape;130;p24"/>
          <p:cNvSpPr txBox="1"/>
          <p:nvPr>
            <p:ph idx="2" type="subTitle"/>
          </p:nvPr>
        </p:nvSpPr>
        <p:spPr>
          <a:xfrm>
            <a:off x="3498922" y="330472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131" name="Google Shape;131;p24"/>
          <p:cNvSpPr txBox="1"/>
          <p:nvPr>
            <p:ph idx="5" type="subTitle"/>
          </p:nvPr>
        </p:nvSpPr>
        <p:spPr>
          <a:xfrm>
            <a:off x="6171271" y="3304725"/>
            <a:ext cx="238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1982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1706029" y="2284125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D966"/>
                </a:solidFill>
                <a:latin typeface="Cinzel"/>
                <a:ea typeface="Cinzel"/>
                <a:cs typeface="Cinzel"/>
                <a:sym typeface="Cinzel"/>
              </a:rPr>
              <a:t> </a:t>
            </a:r>
            <a:r>
              <a:rPr b="1" lang="en" sz="3900">
                <a:solidFill>
                  <a:srgbClr val="FFD966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 b="1" sz="3900">
              <a:solidFill>
                <a:srgbClr val="FFD966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7050721" y="2284125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900">
                <a:solidFill>
                  <a:srgbClr val="F1C232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 sz="3900">
              <a:solidFill>
                <a:srgbClr val="F1C23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4378375" y="2284125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1C232"/>
                </a:solidFill>
                <a:latin typeface="Cinzel"/>
                <a:ea typeface="Cinzel"/>
                <a:cs typeface="Cinzel"/>
                <a:sym typeface="Cinzel"/>
              </a:rPr>
              <a:t> </a:t>
            </a:r>
            <a:r>
              <a:rPr b="1" lang="en" sz="3200">
                <a:solidFill>
                  <a:srgbClr val="F1C232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 b="1" sz="3900">
              <a:solidFill>
                <a:srgbClr val="F1C23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35" name="Google Shape;135;p24"/>
          <p:cNvSpPr txBox="1"/>
          <p:nvPr>
            <p:ph idx="7" type="subTitle"/>
          </p:nvPr>
        </p:nvSpPr>
        <p:spPr>
          <a:xfrm>
            <a:off x="826579" y="2989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Ильхак</a:t>
            </a:r>
            <a:endParaRPr/>
          </a:p>
        </p:txBody>
      </p:sp>
      <p:sp>
        <p:nvSpPr>
          <p:cNvPr id="136" name="Google Shape;136;p24"/>
          <p:cNvSpPr txBox="1"/>
          <p:nvPr>
            <p:ph idx="8" type="subTitle"/>
          </p:nvPr>
        </p:nvSpPr>
        <p:spPr>
          <a:xfrm>
            <a:off x="3733600" y="2989075"/>
            <a:ext cx="26109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101-рейс</a:t>
            </a:r>
            <a:r>
              <a:rPr lang="en"/>
              <a:t>		</a:t>
            </a:r>
            <a:endParaRPr/>
          </a:p>
        </p:txBody>
      </p:sp>
      <p:sp>
        <p:nvSpPr>
          <p:cNvPr id="137" name="Google Shape;137;p24"/>
          <p:cNvSpPr txBox="1"/>
          <p:nvPr>
            <p:ph idx="9" type="subTitle"/>
          </p:nvPr>
        </p:nvSpPr>
        <p:spPr>
          <a:xfrm>
            <a:off x="6171271" y="2989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Келинлар козголони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246019" y="63643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7672923" y="67028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4285650" y="1131725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4"/>
          <p:cNvGrpSpPr/>
          <p:nvPr/>
        </p:nvGrpSpPr>
        <p:grpSpPr>
          <a:xfrm>
            <a:off x="4408815" y="1252085"/>
            <a:ext cx="326250" cy="321209"/>
            <a:chOff x="10963885" y="5690548"/>
            <a:chExt cx="679405" cy="668907"/>
          </a:xfrm>
        </p:grpSpPr>
        <p:sp>
          <p:nvSpPr>
            <p:cNvPr id="142" name="Google Shape;142;p24"/>
            <p:cNvSpPr/>
            <p:nvPr/>
          </p:nvSpPr>
          <p:spPr>
            <a:xfrm>
              <a:off x="11518758" y="6056941"/>
              <a:ext cx="19897" cy="208309"/>
            </a:xfrm>
            <a:custGeom>
              <a:rect b="b" l="l" r="r" t="t"/>
              <a:pathLst>
                <a:path extrusionOk="0" h="208309" w="19897">
                  <a:moveTo>
                    <a:pt x="0" y="9949"/>
                  </a:moveTo>
                  <a:lnTo>
                    <a:pt x="0" y="198360"/>
                  </a:lnTo>
                  <a:cubicBezTo>
                    <a:pt x="0" y="203849"/>
                    <a:pt x="4460" y="208309"/>
                    <a:pt x="9949" y="208309"/>
                  </a:cubicBezTo>
                  <a:cubicBezTo>
                    <a:pt x="15438" y="208309"/>
                    <a:pt x="19898" y="203849"/>
                    <a:pt x="19898" y="198360"/>
                  </a:cubicBezTo>
                  <a:lnTo>
                    <a:pt x="19898" y="9949"/>
                  </a:lnTo>
                  <a:cubicBezTo>
                    <a:pt x="19898" y="4460"/>
                    <a:pt x="15438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0963885" y="5690548"/>
              <a:ext cx="679405" cy="668907"/>
            </a:xfrm>
            <a:custGeom>
              <a:rect b="b" l="l" r="r" t="t"/>
              <a:pathLst>
                <a:path extrusionOk="0" h="668907" w="679405">
                  <a:moveTo>
                    <a:pt x="669457" y="596658"/>
                  </a:moveTo>
                  <a:lnTo>
                    <a:pt x="208927" y="596658"/>
                  </a:lnTo>
                  <a:cubicBezTo>
                    <a:pt x="203438" y="596658"/>
                    <a:pt x="198978" y="601118"/>
                    <a:pt x="198978" y="606607"/>
                  </a:cubicBezTo>
                  <a:cubicBezTo>
                    <a:pt x="198978" y="630005"/>
                    <a:pt x="179972" y="649010"/>
                    <a:pt x="156575" y="649010"/>
                  </a:cubicBezTo>
                  <a:cubicBezTo>
                    <a:pt x="133178" y="649010"/>
                    <a:pt x="114172" y="630005"/>
                    <a:pt x="114172" y="606607"/>
                  </a:cubicBezTo>
                  <a:lnTo>
                    <a:pt x="114172" y="41373"/>
                  </a:lnTo>
                  <a:cubicBezTo>
                    <a:pt x="114172" y="33552"/>
                    <a:pt x="111977" y="26210"/>
                    <a:pt x="108134" y="19898"/>
                  </a:cubicBezTo>
                  <a:lnTo>
                    <a:pt x="543827" y="19898"/>
                  </a:lnTo>
                  <a:cubicBezTo>
                    <a:pt x="549865" y="19898"/>
                    <a:pt x="554805" y="24838"/>
                    <a:pt x="554805" y="30876"/>
                  </a:cubicBezTo>
                  <a:lnTo>
                    <a:pt x="554805" y="135579"/>
                  </a:lnTo>
                  <a:cubicBezTo>
                    <a:pt x="554805" y="141068"/>
                    <a:pt x="559265" y="145528"/>
                    <a:pt x="564754" y="145528"/>
                  </a:cubicBezTo>
                  <a:cubicBezTo>
                    <a:pt x="570242" y="145528"/>
                    <a:pt x="574702" y="141068"/>
                    <a:pt x="574702" y="135579"/>
                  </a:cubicBezTo>
                  <a:lnTo>
                    <a:pt x="574702" y="30876"/>
                  </a:lnTo>
                  <a:cubicBezTo>
                    <a:pt x="574702" y="13860"/>
                    <a:pt x="560843" y="0"/>
                    <a:pt x="543827" y="0"/>
                  </a:cubicBezTo>
                  <a:lnTo>
                    <a:pt x="72798" y="0"/>
                  </a:lnTo>
                  <a:cubicBezTo>
                    <a:pt x="50019" y="0"/>
                    <a:pt x="31425" y="18526"/>
                    <a:pt x="31425" y="41373"/>
                  </a:cubicBezTo>
                  <a:lnTo>
                    <a:pt x="31425" y="135579"/>
                  </a:lnTo>
                  <a:cubicBezTo>
                    <a:pt x="31425" y="147381"/>
                    <a:pt x="21819" y="157055"/>
                    <a:pt x="9949" y="157055"/>
                  </a:cubicBezTo>
                  <a:cubicBezTo>
                    <a:pt x="4460" y="157055"/>
                    <a:pt x="0" y="161515"/>
                    <a:pt x="0" y="167004"/>
                  </a:cubicBezTo>
                  <a:cubicBezTo>
                    <a:pt x="0" y="172493"/>
                    <a:pt x="4460" y="176953"/>
                    <a:pt x="9949" y="176953"/>
                  </a:cubicBezTo>
                  <a:lnTo>
                    <a:pt x="62301" y="176953"/>
                  </a:lnTo>
                  <a:cubicBezTo>
                    <a:pt x="67790" y="176953"/>
                    <a:pt x="72250" y="172493"/>
                    <a:pt x="72250" y="167004"/>
                  </a:cubicBezTo>
                  <a:cubicBezTo>
                    <a:pt x="72250" y="161515"/>
                    <a:pt x="67790" y="157055"/>
                    <a:pt x="62301" y="157055"/>
                  </a:cubicBezTo>
                  <a:lnTo>
                    <a:pt x="45284" y="157055"/>
                  </a:lnTo>
                  <a:cubicBezTo>
                    <a:pt x="49127" y="150811"/>
                    <a:pt x="51322" y="143470"/>
                    <a:pt x="51322" y="135579"/>
                  </a:cubicBezTo>
                  <a:lnTo>
                    <a:pt x="51322" y="41373"/>
                  </a:lnTo>
                  <a:cubicBezTo>
                    <a:pt x="51322" y="29572"/>
                    <a:pt x="60928" y="19898"/>
                    <a:pt x="72798" y="19898"/>
                  </a:cubicBezTo>
                  <a:cubicBezTo>
                    <a:pt x="84669" y="19898"/>
                    <a:pt x="94274" y="29504"/>
                    <a:pt x="94274" y="41373"/>
                  </a:cubicBezTo>
                  <a:lnTo>
                    <a:pt x="94274" y="606607"/>
                  </a:lnTo>
                  <a:cubicBezTo>
                    <a:pt x="94274" y="640982"/>
                    <a:pt x="122200" y="668908"/>
                    <a:pt x="156575" y="668908"/>
                  </a:cubicBezTo>
                  <a:lnTo>
                    <a:pt x="617106" y="668908"/>
                  </a:lnTo>
                  <a:cubicBezTo>
                    <a:pt x="651481" y="668908"/>
                    <a:pt x="679406" y="640982"/>
                    <a:pt x="679406" y="606607"/>
                  </a:cubicBezTo>
                  <a:cubicBezTo>
                    <a:pt x="679406" y="601118"/>
                    <a:pt x="674946" y="596658"/>
                    <a:pt x="669457" y="596658"/>
                  </a:cubicBezTo>
                  <a:close/>
                  <a:moveTo>
                    <a:pt x="617106" y="649010"/>
                  </a:moveTo>
                  <a:lnTo>
                    <a:pt x="202134" y="649010"/>
                  </a:lnTo>
                  <a:cubicBezTo>
                    <a:pt x="210368" y="640159"/>
                    <a:pt x="215994" y="628975"/>
                    <a:pt x="218052" y="616556"/>
                  </a:cubicBezTo>
                  <a:lnTo>
                    <a:pt x="658342" y="616556"/>
                  </a:lnTo>
                  <a:cubicBezTo>
                    <a:pt x="653882" y="635151"/>
                    <a:pt x="637071" y="649010"/>
                    <a:pt x="617106" y="649010"/>
                  </a:cubicBezTo>
                  <a:lnTo>
                    <a:pt x="617106" y="6490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1319867" y="5837022"/>
              <a:ext cx="313105" cy="428090"/>
            </a:xfrm>
            <a:custGeom>
              <a:rect b="b" l="l" r="r" t="t"/>
              <a:pathLst>
                <a:path extrusionOk="0" h="428090" w="313105">
                  <a:moveTo>
                    <a:pt x="40533" y="191101"/>
                  </a:moveTo>
                  <a:cubicBezTo>
                    <a:pt x="37788" y="195904"/>
                    <a:pt x="39503" y="201942"/>
                    <a:pt x="44238" y="204686"/>
                  </a:cubicBezTo>
                  <a:cubicBezTo>
                    <a:pt x="49041" y="207431"/>
                    <a:pt x="55078" y="205716"/>
                    <a:pt x="57823" y="200981"/>
                  </a:cubicBezTo>
                  <a:cubicBezTo>
                    <a:pt x="108528" y="111716"/>
                    <a:pt x="172613" y="67323"/>
                    <a:pt x="217417" y="45710"/>
                  </a:cubicBezTo>
                  <a:cubicBezTo>
                    <a:pt x="242324" y="33703"/>
                    <a:pt x="264211" y="27253"/>
                    <a:pt x="279717" y="23823"/>
                  </a:cubicBezTo>
                  <a:cubicBezTo>
                    <a:pt x="242872" y="72400"/>
                    <a:pt x="150313" y="201393"/>
                    <a:pt x="107499" y="324553"/>
                  </a:cubicBezTo>
                  <a:lnTo>
                    <a:pt x="54872" y="324553"/>
                  </a:lnTo>
                  <a:cubicBezTo>
                    <a:pt x="83141" y="258616"/>
                    <a:pt x="113811" y="207705"/>
                    <a:pt x="137757" y="172987"/>
                  </a:cubicBezTo>
                  <a:cubicBezTo>
                    <a:pt x="175083" y="118783"/>
                    <a:pt x="204586" y="91063"/>
                    <a:pt x="205135" y="90583"/>
                  </a:cubicBezTo>
                  <a:cubicBezTo>
                    <a:pt x="209183" y="86878"/>
                    <a:pt x="209389" y="80565"/>
                    <a:pt x="205684" y="76517"/>
                  </a:cubicBezTo>
                  <a:cubicBezTo>
                    <a:pt x="201979" y="72469"/>
                    <a:pt x="195666" y="72263"/>
                    <a:pt x="191618" y="75968"/>
                  </a:cubicBezTo>
                  <a:cubicBezTo>
                    <a:pt x="190383" y="77135"/>
                    <a:pt x="160468" y="105060"/>
                    <a:pt x="121839" y="161049"/>
                  </a:cubicBezTo>
                  <a:cubicBezTo>
                    <a:pt x="100157" y="192405"/>
                    <a:pt x="73192" y="236592"/>
                    <a:pt x="47257" y="292785"/>
                  </a:cubicBezTo>
                  <a:lnTo>
                    <a:pt x="22144" y="277828"/>
                  </a:lnTo>
                  <a:cubicBezTo>
                    <a:pt x="27427" y="263831"/>
                    <a:pt x="33123" y="250177"/>
                    <a:pt x="39161" y="237209"/>
                  </a:cubicBezTo>
                  <a:cubicBezTo>
                    <a:pt x="41493" y="232200"/>
                    <a:pt x="39297" y="226300"/>
                    <a:pt x="34357" y="223967"/>
                  </a:cubicBezTo>
                  <a:cubicBezTo>
                    <a:pt x="29349" y="221634"/>
                    <a:pt x="23448" y="223829"/>
                    <a:pt x="21115" y="228770"/>
                  </a:cubicBezTo>
                  <a:cubicBezTo>
                    <a:pt x="13705" y="244619"/>
                    <a:pt x="6843" y="261429"/>
                    <a:pt x="599" y="278720"/>
                  </a:cubicBezTo>
                  <a:cubicBezTo>
                    <a:pt x="-1047" y="283180"/>
                    <a:pt x="805" y="288188"/>
                    <a:pt x="4854" y="290658"/>
                  </a:cubicBezTo>
                  <a:lnTo>
                    <a:pt x="39023" y="310968"/>
                  </a:lnTo>
                  <a:cubicBezTo>
                    <a:pt x="25369" y="342324"/>
                    <a:pt x="12127" y="377111"/>
                    <a:pt x="463" y="415260"/>
                  </a:cubicBezTo>
                  <a:cubicBezTo>
                    <a:pt x="-1184" y="420543"/>
                    <a:pt x="1766" y="426101"/>
                    <a:pt x="7049" y="427679"/>
                  </a:cubicBezTo>
                  <a:cubicBezTo>
                    <a:pt x="8010" y="427953"/>
                    <a:pt x="9039" y="428090"/>
                    <a:pt x="10000" y="428090"/>
                  </a:cubicBezTo>
                  <a:cubicBezTo>
                    <a:pt x="14254" y="428090"/>
                    <a:pt x="18165" y="425346"/>
                    <a:pt x="19537" y="421092"/>
                  </a:cubicBezTo>
                  <a:cubicBezTo>
                    <a:pt x="27908" y="393784"/>
                    <a:pt x="37102" y="368191"/>
                    <a:pt x="46708" y="344382"/>
                  </a:cubicBezTo>
                  <a:lnTo>
                    <a:pt x="114703" y="344382"/>
                  </a:lnTo>
                  <a:cubicBezTo>
                    <a:pt x="118957" y="344382"/>
                    <a:pt x="122799" y="341638"/>
                    <a:pt x="124171" y="337590"/>
                  </a:cubicBezTo>
                  <a:cubicBezTo>
                    <a:pt x="175289" y="184171"/>
                    <a:pt x="309495" y="17922"/>
                    <a:pt x="310868" y="16206"/>
                  </a:cubicBezTo>
                  <a:cubicBezTo>
                    <a:pt x="313338" y="13187"/>
                    <a:pt x="313818" y="8933"/>
                    <a:pt x="312034" y="5434"/>
                  </a:cubicBezTo>
                  <a:cubicBezTo>
                    <a:pt x="310250" y="1935"/>
                    <a:pt x="306545" y="-192"/>
                    <a:pt x="302634" y="14"/>
                  </a:cubicBezTo>
                  <a:cubicBezTo>
                    <a:pt x="300987" y="82"/>
                    <a:pt x="261878" y="2415"/>
                    <a:pt x="209869" y="27253"/>
                  </a:cubicBezTo>
                  <a:cubicBezTo>
                    <a:pt x="162252" y="49964"/>
                    <a:pt x="94188" y="96895"/>
                    <a:pt x="40670" y="191032"/>
                  </a:cubicBezTo>
                  <a:lnTo>
                    <a:pt x="40670" y="1910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121077" y="5784753"/>
              <a:ext cx="354797" cy="40824"/>
            </a:xfrm>
            <a:custGeom>
              <a:rect b="b" l="l" r="r" t="t"/>
              <a:pathLst>
                <a:path extrusionOk="0" h="40824" w="354797">
                  <a:moveTo>
                    <a:pt x="9880" y="19898"/>
                  </a:moveTo>
                  <a:cubicBezTo>
                    <a:pt x="15918" y="19898"/>
                    <a:pt x="18663" y="22368"/>
                    <a:pt x="23740" y="27445"/>
                  </a:cubicBezTo>
                  <a:cubicBezTo>
                    <a:pt x="29367" y="33072"/>
                    <a:pt x="37120" y="40825"/>
                    <a:pt x="51734" y="40825"/>
                  </a:cubicBezTo>
                  <a:cubicBezTo>
                    <a:pt x="66349" y="40825"/>
                    <a:pt x="74034" y="33072"/>
                    <a:pt x="79728" y="27445"/>
                  </a:cubicBezTo>
                  <a:cubicBezTo>
                    <a:pt x="84806" y="22368"/>
                    <a:pt x="87550" y="19898"/>
                    <a:pt x="93588" y="19898"/>
                  </a:cubicBezTo>
                  <a:cubicBezTo>
                    <a:pt x="99626" y="19898"/>
                    <a:pt x="102371" y="22368"/>
                    <a:pt x="107448" y="27445"/>
                  </a:cubicBezTo>
                  <a:cubicBezTo>
                    <a:pt x="113074" y="33072"/>
                    <a:pt x="120827" y="40825"/>
                    <a:pt x="135442" y="40825"/>
                  </a:cubicBezTo>
                  <a:cubicBezTo>
                    <a:pt x="150057" y="40825"/>
                    <a:pt x="157741" y="33072"/>
                    <a:pt x="163436" y="27445"/>
                  </a:cubicBezTo>
                  <a:cubicBezTo>
                    <a:pt x="168513" y="22368"/>
                    <a:pt x="171258" y="19898"/>
                    <a:pt x="177296" y="19898"/>
                  </a:cubicBezTo>
                  <a:cubicBezTo>
                    <a:pt x="183334" y="19898"/>
                    <a:pt x="186078" y="22368"/>
                    <a:pt x="191156" y="27445"/>
                  </a:cubicBezTo>
                  <a:cubicBezTo>
                    <a:pt x="196782" y="33072"/>
                    <a:pt x="204535" y="40825"/>
                    <a:pt x="219149" y="40825"/>
                  </a:cubicBezTo>
                  <a:cubicBezTo>
                    <a:pt x="233764" y="40825"/>
                    <a:pt x="241449" y="33072"/>
                    <a:pt x="247144" y="27445"/>
                  </a:cubicBezTo>
                  <a:cubicBezTo>
                    <a:pt x="252221" y="22368"/>
                    <a:pt x="254966" y="19898"/>
                    <a:pt x="261004" y="19898"/>
                  </a:cubicBezTo>
                  <a:cubicBezTo>
                    <a:pt x="267042" y="19898"/>
                    <a:pt x="269855" y="22368"/>
                    <a:pt x="274932" y="27445"/>
                  </a:cubicBezTo>
                  <a:cubicBezTo>
                    <a:pt x="280559" y="33072"/>
                    <a:pt x="288312" y="40825"/>
                    <a:pt x="302927" y="40825"/>
                  </a:cubicBezTo>
                  <a:cubicBezTo>
                    <a:pt x="317541" y="40825"/>
                    <a:pt x="325294" y="33072"/>
                    <a:pt x="330920" y="27445"/>
                  </a:cubicBezTo>
                  <a:cubicBezTo>
                    <a:pt x="335998" y="22368"/>
                    <a:pt x="338742" y="19898"/>
                    <a:pt x="344849" y="19898"/>
                  </a:cubicBezTo>
                  <a:cubicBezTo>
                    <a:pt x="350337" y="19898"/>
                    <a:pt x="354798" y="15438"/>
                    <a:pt x="354798" y="9949"/>
                  </a:cubicBezTo>
                  <a:cubicBezTo>
                    <a:pt x="354798" y="4460"/>
                    <a:pt x="350337" y="0"/>
                    <a:pt x="344849" y="0"/>
                  </a:cubicBezTo>
                  <a:cubicBezTo>
                    <a:pt x="330234" y="0"/>
                    <a:pt x="322481" y="7753"/>
                    <a:pt x="316855" y="13380"/>
                  </a:cubicBezTo>
                  <a:cubicBezTo>
                    <a:pt x="311777" y="18457"/>
                    <a:pt x="309033" y="20927"/>
                    <a:pt x="302927" y="20927"/>
                  </a:cubicBezTo>
                  <a:cubicBezTo>
                    <a:pt x="296820" y="20927"/>
                    <a:pt x="294075" y="18457"/>
                    <a:pt x="288998" y="13380"/>
                  </a:cubicBezTo>
                  <a:cubicBezTo>
                    <a:pt x="283372" y="7753"/>
                    <a:pt x="275619" y="0"/>
                    <a:pt x="261004" y="0"/>
                  </a:cubicBezTo>
                  <a:cubicBezTo>
                    <a:pt x="246389" y="0"/>
                    <a:pt x="238705" y="7753"/>
                    <a:pt x="233009" y="13380"/>
                  </a:cubicBezTo>
                  <a:cubicBezTo>
                    <a:pt x="227932" y="18457"/>
                    <a:pt x="225187" y="20927"/>
                    <a:pt x="219149" y="20927"/>
                  </a:cubicBezTo>
                  <a:cubicBezTo>
                    <a:pt x="213112" y="20927"/>
                    <a:pt x="210368" y="18457"/>
                    <a:pt x="205290" y="13380"/>
                  </a:cubicBezTo>
                  <a:cubicBezTo>
                    <a:pt x="199664" y="7753"/>
                    <a:pt x="191910" y="0"/>
                    <a:pt x="177296" y="0"/>
                  </a:cubicBezTo>
                  <a:cubicBezTo>
                    <a:pt x="162681" y="0"/>
                    <a:pt x="154997" y="7753"/>
                    <a:pt x="149371" y="13380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80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80"/>
                  </a:cubicBezTo>
                  <a:cubicBezTo>
                    <a:pt x="60585" y="18457"/>
                    <a:pt x="57841" y="20927"/>
                    <a:pt x="51803" y="20927"/>
                  </a:cubicBezTo>
                  <a:cubicBezTo>
                    <a:pt x="45765" y="20927"/>
                    <a:pt x="43020" y="18457"/>
                    <a:pt x="37943" y="13380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lnTo>
                    <a:pt x="9949" y="198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1121077" y="5858032"/>
              <a:ext cx="354797" cy="40824"/>
            </a:xfrm>
            <a:custGeom>
              <a:rect b="b" l="l" r="r" t="t"/>
              <a:pathLst>
                <a:path extrusionOk="0" h="40824" w="354797">
                  <a:moveTo>
                    <a:pt x="9880" y="19898"/>
                  </a:moveTo>
                  <a:cubicBezTo>
                    <a:pt x="15918" y="19898"/>
                    <a:pt x="18663" y="22368"/>
                    <a:pt x="23740" y="27445"/>
                  </a:cubicBezTo>
                  <a:cubicBezTo>
                    <a:pt x="29367" y="33072"/>
                    <a:pt x="37120" y="40825"/>
                    <a:pt x="51734" y="40825"/>
                  </a:cubicBezTo>
                  <a:cubicBezTo>
                    <a:pt x="66349" y="40825"/>
                    <a:pt x="74034" y="33072"/>
                    <a:pt x="79728" y="27445"/>
                  </a:cubicBezTo>
                  <a:cubicBezTo>
                    <a:pt x="84806" y="22368"/>
                    <a:pt x="87550" y="19898"/>
                    <a:pt x="93588" y="19898"/>
                  </a:cubicBezTo>
                  <a:cubicBezTo>
                    <a:pt x="99626" y="19898"/>
                    <a:pt x="102371" y="22368"/>
                    <a:pt x="107448" y="27445"/>
                  </a:cubicBezTo>
                  <a:cubicBezTo>
                    <a:pt x="113074" y="33072"/>
                    <a:pt x="120827" y="40825"/>
                    <a:pt x="135442" y="40825"/>
                  </a:cubicBezTo>
                  <a:cubicBezTo>
                    <a:pt x="150057" y="40825"/>
                    <a:pt x="157741" y="33072"/>
                    <a:pt x="163436" y="27445"/>
                  </a:cubicBezTo>
                  <a:cubicBezTo>
                    <a:pt x="168513" y="22368"/>
                    <a:pt x="171258" y="19898"/>
                    <a:pt x="177296" y="19898"/>
                  </a:cubicBezTo>
                  <a:cubicBezTo>
                    <a:pt x="183334" y="19898"/>
                    <a:pt x="186078" y="22368"/>
                    <a:pt x="191156" y="27445"/>
                  </a:cubicBezTo>
                  <a:cubicBezTo>
                    <a:pt x="196782" y="33072"/>
                    <a:pt x="204535" y="40825"/>
                    <a:pt x="219149" y="40825"/>
                  </a:cubicBezTo>
                  <a:cubicBezTo>
                    <a:pt x="233764" y="40825"/>
                    <a:pt x="241449" y="33072"/>
                    <a:pt x="247144" y="27445"/>
                  </a:cubicBezTo>
                  <a:cubicBezTo>
                    <a:pt x="252221" y="22368"/>
                    <a:pt x="254966" y="19898"/>
                    <a:pt x="261004" y="19898"/>
                  </a:cubicBezTo>
                  <a:cubicBezTo>
                    <a:pt x="267042" y="19898"/>
                    <a:pt x="269855" y="22368"/>
                    <a:pt x="274932" y="27445"/>
                  </a:cubicBezTo>
                  <a:cubicBezTo>
                    <a:pt x="280559" y="33072"/>
                    <a:pt x="288312" y="40825"/>
                    <a:pt x="302927" y="40825"/>
                  </a:cubicBezTo>
                  <a:cubicBezTo>
                    <a:pt x="317541" y="40825"/>
                    <a:pt x="325294" y="33072"/>
                    <a:pt x="330920" y="27445"/>
                  </a:cubicBezTo>
                  <a:cubicBezTo>
                    <a:pt x="335998" y="22368"/>
                    <a:pt x="338742" y="19898"/>
                    <a:pt x="344849" y="19898"/>
                  </a:cubicBezTo>
                  <a:cubicBezTo>
                    <a:pt x="350337" y="19898"/>
                    <a:pt x="354798" y="15438"/>
                    <a:pt x="354798" y="9949"/>
                  </a:cubicBezTo>
                  <a:cubicBezTo>
                    <a:pt x="354798" y="4460"/>
                    <a:pt x="350337" y="0"/>
                    <a:pt x="344849" y="0"/>
                  </a:cubicBezTo>
                  <a:cubicBezTo>
                    <a:pt x="330234" y="0"/>
                    <a:pt x="322481" y="7753"/>
                    <a:pt x="316855" y="13380"/>
                  </a:cubicBezTo>
                  <a:cubicBezTo>
                    <a:pt x="311777" y="18457"/>
                    <a:pt x="309033" y="20927"/>
                    <a:pt x="302927" y="20927"/>
                  </a:cubicBezTo>
                  <a:cubicBezTo>
                    <a:pt x="296820" y="20927"/>
                    <a:pt x="294075" y="18457"/>
                    <a:pt x="288998" y="13380"/>
                  </a:cubicBezTo>
                  <a:cubicBezTo>
                    <a:pt x="283372" y="7753"/>
                    <a:pt x="275619" y="0"/>
                    <a:pt x="261004" y="0"/>
                  </a:cubicBezTo>
                  <a:cubicBezTo>
                    <a:pt x="246389" y="0"/>
                    <a:pt x="238705" y="7753"/>
                    <a:pt x="233009" y="13380"/>
                  </a:cubicBezTo>
                  <a:cubicBezTo>
                    <a:pt x="227932" y="18457"/>
                    <a:pt x="225187" y="20927"/>
                    <a:pt x="219149" y="20927"/>
                  </a:cubicBezTo>
                  <a:cubicBezTo>
                    <a:pt x="213112" y="20927"/>
                    <a:pt x="210368" y="18457"/>
                    <a:pt x="205290" y="13380"/>
                  </a:cubicBezTo>
                  <a:cubicBezTo>
                    <a:pt x="199664" y="7753"/>
                    <a:pt x="191910" y="0"/>
                    <a:pt x="177296" y="0"/>
                  </a:cubicBezTo>
                  <a:cubicBezTo>
                    <a:pt x="162681" y="0"/>
                    <a:pt x="154997" y="7753"/>
                    <a:pt x="149371" y="13380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80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80"/>
                  </a:cubicBezTo>
                  <a:cubicBezTo>
                    <a:pt x="60585" y="18457"/>
                    <a:pt x="57841" y="20927"/>
                    <a:pt x="51803" y="20927"/>
                  </a:cubicBezTo>
                  <a:cubicBezTo>
                    <a:pt x="45765" y="20927"/>
                    <a:pt x="43020" y="18457"/>
                    <a:pt x="37943" y="13380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lnTo>
                    <a:pt x="9949" y="198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1121146" y="5931310"/>
              <a:ext cx="260576" cy="40824"/>
            </a:xfrm>
            <a:custGeom>
              <a:rect b="b" l="l" r="r" t="t"/>
              <a:pathLst>
                <a:path extrusionOk="0" h="40824" w="260576">
                  <a:moveTo>
                    <a:pt x="9811" y="19898"/>
                  </a:moveTo>
                  <a:cubicBezTo>
                    <a:pt x="15849" y="19898"/>
                    <a:pt x="18594" y="22368"/>
                    <a:pt x="23671" y="27445"/>
                  </a:cubicBezTo>
                  <a:cubicBezTo>
                    <a:pt x="29298" y="33072"/>
                    <a:pt x="37051" y="40825"/>
                    <a:pt x="51666" y="40825"/>
                  </a:cubicBezTo>
                  <a:cubicBezTo>
                    <a:pt x="66280" y="40825"/>
                    <a:pt x="73965" y="33072"/>
                    <a:pt x="79660" y="27445"/>
                  </a:cubicBezTo>
                  <a:cubicBezTo>
                    <a:pt x="84737" y="22368"/>
                    <a:pt x="87482" y="19898"/>
                    <a:pt x="93520" y="19898"/>
                  </a:cubicBezTo>
                  <a:cubicBezTo>
                    <a:pt x="99558" y="19898"/>
                    <a:pt x="102302" y="22368"/>
                    <a:pt x="107379" y="27445"/>
                  </a:cubicBezTo>
                  <a:cubicBezTo>
                    <a:pt x="113005" y="33072"/>
                    <a:pt x="120759" y="40825"/>
                    <a:pt x="135373" y="40825"/>
                  </a:cubicBezTo>
                  <a:cubicBezTo>
                    <a:pt x="149988" y="40825"/>
                    <a:pt x="157673" y="33072"/>
                    <a:pt x="163367" y="27445"/>
                  </a:cubicBezTo>
                  <a:cubicBezTo>
                    <a:pt x="168444" y="22368"/>
                    <a:pt x="171189" y="19898"/>
                    <a:pt x="177227" y="19898"/>
                  </a:cubicBezTo>
                  <a:cubicBezTo>
                    <a:pt x="183265" y="19898"/>
                    <a:pt x="186010" y="22368"/>
                    <a:pt x="191087" y="27445"/>
                  </a:cubicBezTo>
                  <a:cubicBezTo>
                    <a:pt x="196714" y="33072"/>
                    <a:pt x="204466" y="40825"/>
                    <a:pt x="219081" y="40825"/>
                  </a:cubicBezTo>
                  <a:cubicBezTo>
                    <a:pt x="233695" y="40825"/>
                    <a:pt x="241380" y="33072"/>
                    <a:pt x="247075" y="27445"/>
                  </a:cubicBezTo>
                  <a:cubicBezTo>
                    <a:pt x="249820" y="24701"/>
                    <a:pt x="252153" y="22368"/>
                    <a:pt x="254829" y="21133"/>
                  </a:cubicBezTo>
                  <a:cubicBezTo>
                    <a:pt x="259837" y="18800"/>
                    <a:pt x="261964" y="12899"/>
                    <a:pt x="259631" y="7891"/>
                  </a:cubicBezTo>
                  <a:cubicBezTo>
                    <a:pt x="257299" y="2882"/>
                    <a:pt x="251398" y="755"/>
                    <a:pt x="246389" y="3088"/>
                  </a:cubicBezTo>
                  <a:cubicBezTo>
                    <a:pt x="240557" y="5832"/>
                    <a:pt x="236509" y="9812"/>
                    <a:pt x="233009" y="13380"/>
                  </a:cubicBezTo>
                  <a:cubicBezTo>
                    <a:pt x="227932" y="18457"/>
                    <a:pt x="225187" y="20927"/>
                    <a:pt x="219149" y="20927"/>
                  </a:cubicBezTo>
                  <a:cubicBezTo>
                    <a:pt x="213112" y="20927"/>
                    <a:pt x="210368" y="18457"/>
                    <a:pt x="205290" y="13380"/>
                  </a:cubicBezTo>
                  <a:cubicBezTo>
                    <a:pt x="199664" y="7753"/>
                    <a:pt x="191910" y="0"/>
                    <a:pt x="177296" y="0"/>
                  </a:cubicBezTo>
                  <a:cubicBezTo>
                    <a:pt x="162681" y="0"/>
                    <a:pt x="154997" y="7753"/>
                    <a:pt x="149371" y="13380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80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80"/>
                  </a:cubicBezTo>
                  <a:cubicBezTo>
                    <a:pt x="60585" y="18457"/>
                    <a:pt x="57840" y="20927"/>
                    <a:pt x="51802" y="20927"/>
                  </a:cubicBezTo>
                  <a:cubicBezTo>
                    <a:pt x="45765" y="20927"/>
                    <a:pt x="43020" y="18457"/>
                    <a:pt x="37943" y="13380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lnTo>
                    <a:pt x="9949" y="198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1121009" y="6004589"/>
              <a:ext cx="218791" cy="40824"/>
            </a:xfrm>
            <a:custGeom>
              <a:rect b="b" l="l" r="r" t="t"/>
              <a:pathLst>
                <a:path extrusionOk="0" h="40824" w="218791">
                  <a:moveTo>
                    <a:pt x="217846" y="32935"/>
                  </a:moveTo>
                  <a:cubicBezTo>
                    <a:pt x="220179" y="27926"/>
                    <a:pt x="218052" y="22025"/>
                    <a:pt x="213044" y="19692"/>
                  </a:cubicBezTo>
                  <a:cubicBezTo>
                    <a:pt x="210368" y="18457"/>
                    <a:pt x="207966" y="16056"/>
                    <a:pt x="205290" y="13380"/>
                  </a:cubicBezTo>
                  <a:cubicBezTo>
                    <a:pt x="199664" y="7753"/>
                    <a:pt x="191910" y="0"/>
                    <a:pt x="177296" y="0"/>
                  </a:cubicBezTo>
                  <a:cubicBezTo>
                    <a:pt x="162681" y="0"/>
                    <a:pt x="154997" y="7753"/>
                    <a:pt x="149371" y="13380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80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80"/>
                  </a:cubicBezTo>
                  <a:cubicBezTo>
                    <a:pt x="60585" y="18457"/>
                    <a:pt x="57841" y="20927"/>
                    <a:pt x="51803" y="20927"/>
                  </a:cubicBezTo>
                  <a:cubicBezTo>
                    <a:pt x="45765" y="20927"/>
                    <a:pt x="43020" y="18457"/>
                    <a:pt x="37943" y="13380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cubicBezTo>
                    <a:pt x="15987" y="19898"/>
                    <a:pt x="18731" y="22368"/>
                    <a:pt x="23809" y="27445"/>
                  </a:cubicBezTo>
                  <a:cubicBezTo>
                    <a:pt x="29435" y="33072"/>
                    <a:pt x="37189" y="40825"/>
                    <a:pt x="51803" y="40825"/>
                  </a:cubicBezTo>
                  <a:cubicBezTo>
                    <a:pt x="66418" y="40825"/>
                    <a:pt x="74102" y="33072"/>
                    <a:pt x="79797" y="27445"/>
                  </a:cubicBezTo>
                  <a:cubicBezTo>
                    <a:pt x="84874" y="22368"/>
                    <a:pt x="87619" y="19898"/>
                    <a:pt x="93657" y="19898"/>
                  </a:cubicBezTo>
                  <a:cubicBezTo>
                    <a:pt x="99695" y="19898"/>
                    <a:pt x="102440" y="22368"/>
                    <a:pt x="107517" y="27445"/>
                  </a:cubicBezTo>
                  <a:cubicBezTo>
                    <a:pt x="113143" y="33072"/>
                    <a:pt x="120896" y="40825"/>
                    <a:pt x="135511" y="40825"/>
                  </a:cubicBezTo>
                  <a:cubicBezTo>
                    <a:pt x="150125" y="40825"/>
                    <a:pt x="157810" y="33072"/>
                    <a:pt x="163504" y="27445"/>
                  </a:cubicBezTo>
                  <a:cubicBezTo>
                    <a:pt x="168582" y="22368"/>
                    <a:pt x="171326" y="19898"/>
                    <a:pt x="177364" y="19898"/>
                  </a:cubicBezTo>
                  <a:cubicBezTo>
                    <a:pt x="183402" y="19898"/>
                    <a:pt x="186147" y="22368"/>
                    <a:pt x="191224" y="27445"/>
                  </a:cubicBezTo>
                  <a:cubicBezTo>
                    <a:pt x="194724" y="30945"/>
                    <a:pt x="198772" y="34993"/>
                    <a:pt x="204604" y="37737"/>
                  </a:cubicBezTo>
                  <a:cubicBezTo>
                    <a:pt x="209544" y="40070"/>
                    <a:pt x="215514" y="37943"/>
                    <a:pt x="217846" y="32935"/>
                  </a:cubicBezTo>
                  <a:lnTo>
                    <a:pt x="217846" y="329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1121077" y="6077868"/>
              <a:ext cx="187245" cy="40824"/>
            </a:xfrm>
            <a:custGeom>
              <a:rect b="b" l="l" r="r" t="t"/>
              <a:pathLst>
                <a:path extrusionOk="0" h="40824" w="187245">
                  <a:moveTo>
                    <a:pt x="9880" y="19898"/>
                  </a:moveTo>
                  <a:cubicBezTo>
                    <a:pt x="15918" y="19898"/>
                    <a:pt x="18663" y="22367"/>
                    <a:pt x="23740" y="27445"/>
                  </a:cubicBezTo>
                  <a:cubicBezTo>
                    <a:pt x="29367" y="33071"/>
                    <a:pt x="37120" y="40824"/>
                    <a:pt x="51734" y="40824"/>
                  </a:cubicBezTo>
                  <a:cubicBezTo>
                    <a:pt x="66349" y="40824"/>
                    <a:pt x="74034" y="33071"/>
                    <a:pt x="79728" y="27445"/>
                  </a:cubicBezTo>
                  <a:cubicBezTo>
                    <a:pt x="84806" y="22367"/>
                    <a:pt x="87550" y="19898"/>
                    <a:pt x="93588" y="19898"/>
                  </a:cubicBezTo>
                  <a:cubicBezTo>
                    <a:pt x="99626" y="19898"/>
                    <a:pt x="102371" y="22367"/>
                    <a:pt x="107448" y="27445"/>
                  </a:cubicBezTo>
                  <a:cubicBezTo>
                    <a:pt x="113074" y="33071"/>
                    <a:pt x="120827" y="40824"/>
                    <a:pt x="135442" y="40824"/>
                  </a:cubicBezTo>
                  <a:cubicBezTo>
                    <a:pt x="150057" y="40824"/>
                    <a:pt x="157741" y="33071"/>
                    <a:pt x="163436" y="27445"/>
                  </a:cubicBezTo>
                  <a:cubicBezTo>
                    <a:pt x="168513" y="22367"/>
                    <a:pt x="171258" y="19898"/>
                    <a:pt x="177296" y="19898"/>
                  </a:cubicBezTo>
                  <a:cubicBezTo>
                    <a:pt x="182785" y="19898"/>
                    <a:pt x="187245" y="15438"/>
                    <a:pt x="187245" y="9949"/>
                  </a:cubicBezTo>
                  <a:cubicBezTo>
                    <a:pt x="187245" y="4460"/>
                    <a:pt x="182785" y="0"/>
                    <a:pt x="177296" y="0"/>
                  </a:cubicBezTo>
                  <a:cubicBezTo>
                    <a:pt x="162681" y="0"/>
                    <a:pt x="154997" y="7753"/>
                    <a:pt x="149371" y="13379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79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79"/>
                  </a:cubicBezTo>
                  <a:cubicBezTo>
                    <a:pt x="60585" y="18457"/>
                    <a:pt x="57841" y="20927"/>
                    <a:pt x="51803" y="20927"/>
                  </a:cubicBezTo>
                  <a:cubicBezTo>
                    <a:pt x="45765" y="20927"/>
                    <a:pt x="43020" y="18457"/>
                    <a:pt x="37943" y="13379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lnTo>
                    <a:pt x="9949" y="198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1121077" y="6151147"/>
              <a:ext cx="197853" cy="40824"/>
            </a:xfrm>
            <a:custGeom>
              <a:rect b="b" l="l" r="r" t="t"/>
              <a:pathLst>
                <a:path extrusionOk="0" h="40824" w="197853">
                  <a:moveTo>
                    <a:pt x="9880" y="19898"/>
                  </a:moveTo>
                  <a:cubicBezTo>
                    <a:pt x="15918" y="19898"/>
                    <a:pt x="18663" y="22368"/>
                    <a:pt x="23740" y="27445"/>
                  </a:cubicBezTo>
                  <a:cubicBezTo>
                    <a:pt x="29367" y="33072"/>
                    <a:pt x="37120" y="40825"/>
                    <a:pt x="51734" y="40825"/>
                  </a:cubicBezTo>
                  <a:cubicBezTo>
                    <a:pt x="66349" y="40825"/>
                    <a:pt x="74034" y="33072"/>
                    <a:pt x="79728" y="27445"/>
                  </a:cubicBezTo>
                  <a:cubicBezTo>
                    <a:pt x="84806" y="22368"/>
                    <a:pt x="87550" y="19898"/>
                    <a:pt x="93588" y="19898"/>
                  </a:cubicBezTo>
                  <a:cubicBezTo>
                    <a:pt x="99626" y="19898"/>
                    <a:pt x="102371" y="22368"/>
                    <a:pt x="107448" y="27445"/>
                  </a:cubicBezTo>
                  <a:cubicBezTo>
                    <a:pt x="113074" y="33072"/>
                    <a:pt x="120827" y="40825"/>
                    <a:pt x="135442" y="40825"/>
                  </a:cubicBezTo>
                  <a:cubicBezTo>
                    <a:pt x="150057" y="40825"/>
                    <a:pt x="157741" y="33072"/>
                    <a:pt x="163436" y="27445"/>
                  </a:cubicBezTo>
                  <a:cubicBezTo>
                    <a:pt x="168513" y="22368"/>
                    <a:pt x="171258" y="19898"/>
                    <a:pt x="177296" y="19898"/>
                  </a:cubicBezTo>
                  <a:cubicBezTo>
                    <a:pt x="179766" y="19898"/>
                    <a:pt x="181756" y="20309"/>
                    <a:pt x="183540" y="21201"/>
                  </a:cubicBezTo>
                  <a:cubicBezTo>
                    <a:pt x="188480" y="23603"/>
                    <a:pt x="194449" y="21544"/>
                    <a:pt x="196850" y="16604"/>
                  </a:cubicBezTo>
                  <a:cubicBezTo>
                    <a:pt x="199252" y="11664"/>
                    <a:pt x="197194" y="5695"/>
                    <a:pt x="192254" y="3293"/>
                  </a:cubicBezTo>
                  <a:cubicBezTo>
                    <a:pt x="187725" y="1098"/>
                    <a:pt x="182785" y="0"/>
                    <a:pt x="177296" y="0"/>
                  </a:cubicBezTo>
                  <a:cubicBezTo>
                    <a:pt x="162681" y="0"/>
                    <a:pt x="154997" y="7753"/>
                    <a:pt x="149371" y="13380"/>
                  </a:cubicBezTo>
                  <a:cubicBezTo>
                    <a:pt x="144293" y="18457"/>
                    <a:pt x="141549" y="20927"/>
                    <a:pt x="135511" y="20927"/>
                  </a:cubicBezTo>
                  <a:cubicBezTo>
                    <a:pt x="129473" y="20927"/>
                    <a:pt x="126728" y="18457"/>
                    <a:pt x="121651" y="13380"/>
                  </a:cubicBezTo>
                  <a:cubicBezTo>
                    <a:pt x="116025" y="7753"/>
                    <a:pt x="108271" y="0"/>
                    <a:pt x="93657" y="0"/>
                  </a:cubicBezTo>
                  <a:cubicBezTo>
                    <a:pt x="79042" y="0"/>
                    <a:pt x="71358" y="7753"/>
                    <a:pt x="65662" y="13380"/>
                  </a:cubicBezTo>
                  <a:cubicBezTo>
                    <a:pt x="60585" y="18457"/>
                    <a:pt x="57841" y="20927"/>
                    <a:pt x="51803" y="20927"/>
                  </a:cubicBezTo>
                  <a:cubicBezTo>
                    <a:pt x="45765" y="20927"/>
                    <a:pt x="43020" y="18457"/>
                    <a:pt x="37943" y="13380"/>
                  </a:cubicBezTo>
                  <a:cubicBezTo>
                    <a:pt x="32316" y="7753"/>
                    <a:pt x="24563" y="0"/>
                    <a:pt x="9949" y="0"/>
                  </a:cubicBezTo>
                  <a:cubicBezTo>
                    <a:pt x="4460" y="0"/>
                    <a:pt x="0" y="4460"/>
                    <a:pt x="0" y="9949"/>
                  </a:cubicBezTo>
                  <a:cubicBezTo>
                    <a:pt x="0" y="15438"/>
                    <a:pt x="4460" y="19898"/>
                    <a:pt x="9949" y="19898"/>
                  </a:cubicBezTo>
                  <a:lnTo>
                    <a:pt x="9949" y="198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1120650" y="2382350"/>
            <a:ext cx="38925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Ильхак прикрепления</a:t>
            </a:r>
            <a:endParaRPr/>
          </a:p>
        </p:txBody>
      </p:sp>
      <p:sp>
        <p:nvSpPr>
          <p:cNvPr id="156" name="Google Shape;156;p25"/>
          <p:cNvSpPr txBox="1"/>
          <p:nvPr>
            <p:ph idx="2" type="title"/>
          </p:nvPr>
        </p:nvSpPr>
        <p:spPr>
          <a:xfrm>
            <a:off x="1120650" y="1173550"/>
            <a:ext cx="10971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705910" y="1615005"/>
            <a:ext cx="457672" cy="1989810"/>
          </a:xfrm>
          <a:custGeom>
            <a:rect b="b" l="l" r="r" t="t"/>
            <a:pathLst>
              <a:path extrusionOk="0" h="1249488" w="287392">
                <a:moveTo>
                  <a:pt x="272330" y="0"/>
                </a:moveTo>
                <a:lnTo>
                  <a:pt x="272330" y="5256"/>
                </a:lnTo>
                <a:cubicBezTo>
                  <a:pt x="272330" y="7627"/>
                  <a:pt x="270408" y="9614"/>
                  <a:pt x="267972" y="9614"/>
                </a:cubicBezTo>
                <a:lnTo>
                  <a:pt x="249834" y="9614"/>
                </a:lnTo>
                <a:cubicBezTo>
                  <a:pt x="247462" y="9614"/>
                  <a:pt x="245476" y="7691"/>
                  <a:pt x="245476" y="5256"/>
                </a:cubicBezTo>
                <a:lnTo>
                  <a:pt x="245476" y="0"/>
                </a:lnTo>
                <a:cubicBezTo>
                  <a:pt x="245476" y="0"/>
                  <a:pt x="232593" y="0"/>
                  <a:pt x="232593" y="0"/>
                </a:cubicBezTo>
                <a:lnTo>
                  <a:pt x="232593" y="72040"/>
                </a:lnTo>
                <a:cubicBezTo>
                  <a:pt x="232593" y="82551"/>
                  <a:pt x="224069" y="91076"/>
                  <a:pt x="213558" y="91140"/>
                </a:cubicBezTo>
                <a:lnTo>
                  <a:pt x="68836" y="91140"/>
                </a:lnTo>
                <a:cubicBezTo>
                  <a:pt x="58324" y="91140"/>
                  <a:pt x="49800" y="82680"/>
                  <a:pt x="49736" y="72104"/>
                </a:cubicBezTo>
                <a:lnTo>
                  <a:pt x="49736" y="64"/>
                </a:lnTo>
                <a:cubicBezTo>
                  <a:pt x="49736" y="64"/>
                  <a:pt x="37046" y="64"/>
                  <a:pt x="37046" y="64"/>
                </a:cubicBezTo>
                <a:lnTo>
                  <a:pt x="37046" y="5320"/>
                </a:lnTo>
                <a:cubicBezTo>
                  <a:pt x="37046" y="7691"/>
                  <a:pt x="35123" y="9678"/>
                  <a:pt x="32687" y="9678"/>
                </a:cubicBezTo>
                <a:lnTo>
                  <a:pt x="14549" y="9678"/>
                </a:lnTo>
                <a:cubicBezTo>
                  <a:pt x="12178" y="9678"/>
                  <a:pt x="10191" y="7755"/>
                  <a:pt x="10191" y="5320"/>
                </a:cubicBezTo>
                <a:lnTo>
                  <a:pt x="10191" y="64"/>
                </a:lnTo>
                <a:cubicBezTo>
                  <a:pt x="10191" y="64"/>
                  <a:pt x="0" y="64"/>
                  <a:pt x="0" y="64"/>
                </a:cubicBezTo>
                <a:lnTo>
                  <a:pt x="0" y="51274"/>
                </a:lnTo>
                <a:cubicBezTo>
                  <a:pt x="0" y="51274"/>
                  <a:pt x="385" y="1198279"/>
                  <a:pt x="385" y="1198279"/>
                </a:cubicBezTo>
                <a:lnTo>
                  <a:pt x="385" y="1249489"/>
                </a:lnTo>
                <a:cubicBezTo>
                  <a:pt x="385" y="1249489"/>
                  <a:pt x="10575" y="1249489"/>
                  <a:pt x="10575" y="1249489"/>
                </a:cubicBezTo>
                <a:lnTo>
                  <a:pt x="10575" y="1244233"/>
                </a:lnTo>
                <a:cubicBezTo>
                  <a:pt x="10575" y="1241862"/>
                  <a:pt x="12499" y="1239875"/>
                  <a:pt x="14934" y="1239875"/>
                </a:cubicBezTo>
                <a:lnTo>
                  <a:pt x="33072" y="1239875"/>
                </a:lnTo>
                <a:cubicBezTo>
                  <a:pt x="35444" y="1239875"/>
                  <a:pt x="37431" y="1241798"/>
                  <a:pt x="37431" y="1244233"/>
                </a:cubicBezTo>
                <a:lnTo>
                  <a:pt x="37431" y="1249489"/>
                </a:lnTo>
                <a:cubicBezTo>
                  <a:pt x="37431" y="1249489"/>
                  <a:pt x="50121" y="1249489"/>
                  <a:pt x="50121" y="1249489"/>
                </a:cubicBezTo>
                <a:lnTo>
                  <a:pt x="50121" y="1177449"/>
                </a:lnTo>
                <a:cubicBezTo>
                  <a:pt x="50121" y="1166937"/>
                  <a:pt x="58645" y="1158413"/>
                  <a:pt x="69156" y="1158413"/>
                </a:cubicBezTo>
                <a:lnTo>
                  <a:pt x="213878" y="1158413"/>
                </a:lnTo>
                <a:cubicBezTo>
                  <a:pt x="224389" y="1158413"/>
                  <a:pt x="232914" y="1166873"/>
                  <a:pt x="232914" y="1177449"/>
                </a:cubicBezTo>
                <a:lnTo>
                  <a:pt x="232914" y="1249489"/>
                </a:lnTo>
                <a:cubicBezTo>
                  <a:pt x="232914" y="1249489"/>
                  <a:pt x="245796" y="1249489"/>
                  <a:pt x="245796" y="1249489"/>
                </a:cubicBezTo>
                <a:lnTo>
                  <a:pt x="245796" y="1244233"/>
                </a:lnTo>
                <a:cubicBezTo>
                  <a:pt x="245796" y="1241862"/>
                  <a:pt x="247719" y="1239875"/>
                  <a:pt x="250154" y="1239875"/>
                </a:cubicBezTo>
                <a:lnTo>
                  <a:pt x="268292" y="1239875"/>
                </a:lnTo>
                <a:cubicBezTo>
                  <a:pt x="270664" y="1239875"/>
                  <a:pt x="272651" y="1241798"/>
                  <a:pt x="272651" y="1244233"/>
                </a:cubicBezTo>
                <a:lnTo>
                  <a:pt x="272651" y="1249489"/>
                </a:lnTo>
                <a:cubicBezTo>
                  <a:pt x="272651" y="1249489"/>
                  <a:pt x="287393" y="1249489"/>
                  <a:pt x="287393" y="1249489"/>
                </a:cubicBezTo>
                <a:lnTo>
                  <a:pt x="287393" y="1198279"/>
                </a:lnTo>
                <a:cubicBezTo>
                  <a:pt x="287393" y="1198279"/>
                  <a:pt x="287328" y="991067"/>
                  <a:pt x="287328" y="991067"/>
                </a:cubicBezTo>
                <a:lnTo>
                  <a:pt x="287328" y="739374"/>
                </a:lnTo>
                <a:cubicBezTo>
                  <a:pt x="287328" y="739374"/>
                  <a:pt x="287008" y="51274"/>
                  <a:pt x="287008" y="51274"/>
                </a:cubicBezTo>
                <a:lnTo>
                  <a:pt x="287008" y="64"/>
                </a:lnTo>
                <a:cubicBezTo>
                  <a:pt x="287008" y="64"/>
                  <a:pt x="272266" y="64"/>
                  <a:pt x="272266" y="64"/>
                </a:cubicBezTo>
                <a:close/>
                <a:moveTo>
                  <a:pt x="37494" y="1206739"/>
                </a:moveTo>
                <a:cubicBezTo>
                  <a:pt x="37494" y="1209110"/>
                  <a:pt x="35572" y="1211097"/>
                  <a:pt x="33136" y="1211097"/>
                </a:cubicBezTo>
                <a:lnTo>
                  <a:pt x="14998" y="1211097"/>
                </a:lnTo>
                <a:cubicBezTo>
                  <a:pt x="12626" y="1211097"/>
                  <a:pt x="10640" y="1209175"/>
                  <a:pt x="10640" y="1206739"/>
                </a:cubicBezTo>
                <a:lnTo>
                  <a:pt x="10640" y="1196228"/>
                </a:lnTo>
                <a:cubicBezTo>
                  <a:pt x="10640" y="1193856"/>
                  <a:pt x="12563" y="1191870"/>
                  <a:pt x="14998" y="1191870"/>
                </a:cubicBezTo>
                <a:lnTo>
                  <a:pt x="33136" y="1191870"/>
                </a:lnTo>
                <a:cubicBezTo>
                  <a:pt x="35508" y="1191870"/>
                  <a:pt x="37494" y="1193792"/>
                  <a:pt x="37494" y="1196228"/>
                </a:cubicBezTo>
                <a:lnTo>
                  <a:pt x="37494" y="1206739"/>
                </a:lnTo>
                <a:close/>
                <a:moveTo>
                  <a:pt x="37494" y="1158669"/>
                </a:moveTo>
                <a:cubicBezTo>
                  <a:pt x="37494" y="1161041"/>
                  <a:pt x="35572" y="1163028"/>
                  <a:pt x="33136" y="1163028"/>
                </a:cubicBezTo>
                <a:lnTo>
                  <a:pt x="14998" y="1163028"/>
                </a:lnTo>
                <a:cubicBezTo>
                  <a:pt x="12626" y="1163028"/>
                  <a:pt x="10640" y="1161105"/>
                  <a:pt x="10640" y="1158669"/>
                </a:cubicBezTo>
                <a:lnTo>
                  <a:pt x="10640" y="1148158"/>
                </a:lnTo>
                <a:cubicBezTo>
                  <a:pt x="10640" y="1145787"/>
                  <a:pt x="12563" y="1143800"/>
                  <a:pt x="14998" y="1143800"/>
                </a:cubicBezTo>
                <a:lnTo>
                  <a:pt x="33136" y="1143800"/>
                </a:lnTo>
                <a:cubicBezTo>
                  <a:pt x="35508" y="1143800"/>
                  <a:pt x="37494" y="1145723"/>
                  <a:pt x="37494" y="1148158"/>
                </a:cubicBezTo>
                <a:lnTo>
                  <a:pt x="37494" y="1158669"/>
                </a:lnTo>
                <a:close/>
                <a:moveTo>
                  <a:pt x="37494" y="1110600"/>
                </a:moveTo>
                <a:cubicBezTo>
                  <a:pt x="37494" y="1112971"/>
                  <a:pt x="35572" y="1114958"/>
                  <a:pt x="33136" y="1114958"/>
                </a:cubicBezTo>
                <a:lnTo>
                  <a:pt x="14998" y="1114958"/>
                </a:lnTo>
                <a:cubicBezTo>
                  <a:pt x="12626" y="1114958"/>
                  <a:pt x="10640" y="1113035"/>
                  <a:pt x="10640" y="1110600"/>
                </a:cubicBezTo>
                <a:lnTo>
                  <a:pt x="10640" y="1100089"/>
                </a:lnTo>
                <a:cubicBezTo>
                  <a:pt x="10640" y="1097717"/>
                  <a:pt x="12563" y="1095730"/>
                  <a:pt x="14998" y="1095730"/>
                </a:cubicBezTo>
                <a:lnTo>
                  <a:pt x="33136" y="1095730"/>
                </a:lnTo>
                <a:cubicBezTo>
                  <a:pt x="35508" y="1095730"/>
                  <a:pt x="37494" y="1097653"/>
                  <a:pt x="37494" y="1100089"/>
                </a:cubicBezTo>
                <a:lnTo>
                  <a:pt x="37494" y="1110600"/>
                </a:lnTo>
                <a:close/>
                <a:moveTo>
                  <a:pt x="37494" y="1062530"/>
                </a:moveTo>
                <a:cubicBezTo>
                  <a:pt x="37494" y="1064902"/>
                  <a:pt x="35572" y="1066889"/>
                  <a:pt x="33136" y="1066889"/>
                </a:cubicBezTo>
                <a:lnTo>
                  <a:pt x="14998" y="1066889"/>
                </a:lnTo>
                <a:cubicBezTo>
                  <a:pt x="12626" y="1066889"/>
                  <a:pt x="10640" y="1064966"/>
                  <a:pt x="10640" y="1062530"/>
                </a:cubicBezTo>
                <a:lnTo>
                  <a:pt x="10640" y="1052019"/>
                </a:lnTo>
                <a:cubicBezTo>
                  <a:pt x="10640" y="1049648"/>
                  <a:pt x="12563" y="1047661"/>
                  <a:pt x="14998" y="1047661"/>
                </a:cubicBezTo>
                <a:lnTo>
                  <a:pt x="33136" y="1047661"/>
                </a:lnTo>
                <a:cubicBezTo>
                  <a:pt x="35508" y="1047661"/>
                  <a:pt x="37494" y="1049583"/>
                  <a:pt x="37494" y="1052019"/>
                </a:cubicBezTo>
                <a:lnTo>
                  <a:pt x="37494" y="1062530"/>
                </a:lnTo>
                <a:close/>
                <a:moveTo>
                  <a:pt x="37494" y="1014461"/>
                </a:moveTo>
                <a:cubicBezTo>
                  <a:pt x="37494" y="1016832"/>
                  <a:pt x="35572" y="1018819"/>
                  <a:pt x="33136" y="1018819"/>
                </a:cubicBezTo>
                <a:lnTo>
                  <a:pt x="14998" y="1018819"/>
                </a:lnTo>
                <a:cubicBezTo>
                  <a:pt x="12626" y="1018819"/>
                  <a:pt x="10640" y="1016896"/>
                  <a:pt x="10640" y="1014461"/>
                </a:cubicBezTo>
                <a:lnTo>
                  <a:pt x="10640" y="1003949"/>
                </a:lnTo>
                <a:cubicBezTo>
                  <a:pt x="10640" y="1001578"/>
                  <a:pt x="12563" y="999591"/>
                  <a:pt x="14998" y="999591"/>
                </a:cubicBezTo>
                <a:lnTo>
                  <a:pt x="33136" y="999591"/>
                </a:lnTo>
                <a:cubicBezTo>
                  <a:pt x="35508" y="999591"/>
                  <a:pt x="37494" y="1001514"/>
                  <a:pt x="37494" y="1003949"/>
                </a:cubicBezTo>
                <a:lnTo>
                  <a:pt x="37494" y="1014461"/>
                </a:lnTo>
                <a:close/>
                <a:moveTo>
                  <a:pt x="37494" y="966391"/>
                </a:moveTo>
                <a:cubicBezTo>
                  <a:pt x="37494" y="968762"/>
                  <a:pt x="35572" y="970749"/>
                  <a:pt x="33136" y="970749"/>
                </a:cubicBezTo>
                <a:lnTo>
                  <a:pt x="14998" y="970749"/>
                </a:lnTo>
                <a:cubicBezTo>
                  <a:pt x="12626" y="970749"/>
                  <a:pt x="10640" y="968827"/>
                  <a:pt x="10640" y="966391"/>
                </a:cubicBezTo>
                <a:lnTo>
                  <a:pt x="10640" y="955880"/>
                </a:lnTo>
                <a:cubicBezTo>
                  <a:pt x="10640" y="953508"/>
                  <a:pt x="12563" y="951522"/>
                  <a:pt x="14998" y="951522"/>
                </a:cubicBezTo>
                <a:lnTo>
                  <a:pt x="33136" y="951522"/>
                </a:lnTo>
                <a:cubicBezTo>
                  <a:pt x="35508" y="951522"/>
                  <a:pt x="37494" y="953444"/>
                  <a:pt x="37494" y="955880"/>
                </a:cubicBezTo>
                <a:lnTo>
                  <a:pt x="37494" y="966391"/>
                </a:lnTo>
                <a:close/>
                <a:moveTo>
                  <a:pt x="37494" y="918321"/>
                </a:moveTo>
                <a:cubicBezTo>
                  <a:pt x="37494" y="920693"/>
                  <a:pt x="35572" y="922680"/>
                  <a:pt x="33136" y="922680"/>
                </a:cubicBezTo>
                <a:lnTo>
                  <a:pt x="14998" y="922680"/>
                </a:lnTo>
                <a:cubicBezTo>
                  <a:pt x="12626" y="922680"/>
                  <a:pt x="10640" y="920757"/>
                  <a:pt x="10640" y="918321"/>
                </a:cubicBezTo>
                <a:lnTo>
                  <a:pt x="10640" y="907810"/>
                </a:lnTo>
                <a:cubicBezTo>
                  <a:pt x="10640" y="905439"/>
                  <a:pt x="12563" y="903452"/>
                  <a:pt x="14998" y="903452"/>
                </a:cubicBezTo>
                <a:lnTo>
                  <a:pt x="33136" y="903452"/>
                </a:lnTo>
                <a:cubicBezTo>
                  <a:pt x="35508" y="903452"/>
                  <a:pt x="37494" y="905375"/>
                  <a:pt x="37494" y="907810"/>
                </a:cubicBezTo>
                <a:lnTo>
                  <a:pt x="37494" y="918321"/>
                </a:lnTo>
                <a:close/>
                <a:moveTo>
                  <a:pt x="37494" y="870252"/>
                </a:moveTo>
                <a:cubicBezTo>
                  <a:pt x="37494" y="872623"/>
                  <a:pt x="35572" y="874610"/>
                  <a:pt x="33136" y="874610"/>
                </a:cubicBezTo>
                <a:lnTo>
                  <a:pt x="14998" y="874610"/>
                </a:lnTo>
                <a:cubicBezTo>
                  <a:pt x="12626" y="874610"/>
                  <a:pt x="10640" y="872687"/>
                  <a:pt x="10640" y="870252"/>
                </a:cubicBezTo>
                <a:lnTo>
                  <a:pt x="10640" y="859741"/>
                </a:lnTo>
                <a:cubicBezTo>
                  <a:pt x="10640" y="857369"/>
                  <a:pt x="12563" y="855382"/>
                  <a:pt x="14998" y="855382"/>
                </a:cubicBezTo>
                <a:lnTo>
                  <a:pt x="33136" y="855382"/>
                </a:lnTo>
                <a:cubicBezTo>
                  <a:pt x="35508" y="855382"/>
                  <a:pt x="37494" y="857305"/>
                  <a:pt x="37494" y="859741"/>
                </a:cubicBezTo>
                <a:lnTo>
                  <a:pt x="37494" y="870252"/>
                </a:lnTo>
                <a:close/>
                <a:moveTo>
                  <a:pt x="37494" y="822182"/>
                </a:moveTo>
                <a:cubicBezTo>
                  <a:pt x="37494" y="824554"/>
                  <a:pt x="35572" y="826541"/>
                  <a:pt x="33136" y="826541"/>
                </a:cubicBezTo>
                <a:lnTo>
                  <a:pt x="14998" y="826541"/>
                </a:lnTo>
                <a:cubicBezTo>
                  <a:pt x="12626" y="826541"/>
                  <a:pt x="10640" y="824618"/>
                  <a:pt x="10640" y="822182"/>
                </a:cubicBezTo>
                <a:lnTo>
                  <a:pt x="10640" y="811671"/>
                </a:lnTo>
                <a:cubicBezTo>
                  <a:pt x="10640" y="809300"/>
                  <a:pt x="12563" y="807313"/>
                  <a:pt x="14998" y="807313"/>
                </a:cubicBezTo>
                <a:lnTo>
                  <a:pt x="33136" y="807313"/>
                </a:lnTo>
                <a:cubicBezTo>
                  <a:pt x="35508" y="807313"/>
                  <a:pt x="37494" y="809235"/>
                  <a:pt x="37494" y="811671"/>
                </a:cubicBezTo>
                <a:lnTo>
                  <a:pt x="37494" y="822182"/>
                </a:lnTo>
                <a:close/>
                <a:moveTo>
                  <a:pt x="37494" y="774113"/>
                </a:moveTo>
                <a:cubicBezTo>
                  <a:pt x="37494" y="776484"/>
                  <a:pt x="35572" y="778471"/>
                  <a:pt x="33136" y="778471"/>
                </a:cubicBezTo>
                <a:lnTo>
                  <a:pt x="14998" y="778471"/>
                </a:lnTo>
                <a:cubicBezTo>
                  <a:pt x="12626" y="778471"/>
                  <a:pt x="10640" y="776548"/>
                  <a:pt x="10640" y="774113"/>
                </a:cubicBezTo>
                <a:lnTo>
                  <a:pt x="10640" y="763601"/>
                </a:lnTo>
                <a:cubicBezTo>
                  <a:pt x="10640" y="761230"/>
                  <a:pt x="12563" y="759243"/>
                  <a:pt x="14998" y="759243"/>
                </a:cubicBezTo>
                <a:lnTo>
                  <a:pt x="33136" y="759243"/>
                </a:lnTo>
                <a:cubicBezTo>
                  <a:pt x="35508" y="759243"/>
                  <a:pt x="37494" y="761166"/>
                  <a:pt x="37494" y="763601"/>
                </a:cubicBezTo>
                <a:lnTo>
                  <a:pt x="37494" y="774113"/>
                </a:lnTo>
                <a:close/>
                <a:moveTo>
                  <a:pt x="37494" y="726043"/>
                </a:moveTo>
                <a:cubicBezTo>
                  <a:pt x="37494" y="728414"/>
                  <a:pt x="35572" y="730401"/>
                  <a:pt x="33136" y="730401"/>
                </a:cubicBezTo>
                <a:lnTo>
                  <a:pt x="14998" y="730401"/>
                </a:lnTo>
                <a:cubicBezTo>
                  <a:pt x="12626" y="730401"/>
                  <a:pt x="10640" y="728479"/>
                  <a:pt x="10640" y="726043"/>
                </a:cubicBezTo>
                <a:lnTo>
                  <a:pt x="10640" y="715532"/>
                </a:lnTo>
                <a:cubicBezTo>
                  <a:pt x="10640" y="713160"/>
                  <a:pt x="12563" y="711174"/>
                  <a:pt x="14998" y="711174"/>
                </a:cubicBezTo>
                <a:lnTo>
                  <a:pt x="33136" y="711174"/>
                </a:lnTo>
                <a:cubicBezTo>
                  <a:pt x="35508" y="711174"/>
                  <a:pt x="37494" y="713096"/>
                  <a:pt x="37494" y="715532"/>
                </a:cubicBezTo>
                <a:lnTo>
                  <a:pt x="37494" y="726043"/>
                </a:lnTo>
                <a:close/>
                <a:moveTo>
                  <a:pt x="37494" y="677973"/>
                </a:moveTo>
                <a:cubicBezTo>
                  <a:pt x="37494" y="680345"/>
                  <a:pt x="35572" y="682332"/>
                  <a:pt x="33136" y="682332"/>
                </a:cubicBezTo>
                <a:lnTo>
                  <a:pt x="14998" y="682332"/>
                </a:lnTo>
                <a:cubicBezTo>
                  <a:pt x="12626" y="682332"/>
                  <a:pt x="10640" y="680409"/>
                  <a:pt x="10640" y="677973"/>
                </a:cubicBezTo>
                <a:lnTo>
                  <a:pt x="10640" y="667462"/>
                </a:lnTo>
                <a:cubicBezTo>
                  <a:pt x="10640" y="665091"/>
                  <a:pt x="12563" y="663104"/>
                  <a:pt x="14998" y="663104"/>
                </a:cubicBezTo>
                <a:lnTo>
                  <a:pt x="33136" y="663104"/>
                </a:lnTo>
                <a:cubicBezTo>
                  <a:pt x="35508" y="663104"/>
                  <a:pt x="37494" y="665027"/>
                  <a:pt x="37494" y="667462"/>
                </a:cubicBezTo>
                <a:lnTo>
                  <a:pt x="37494" y="677973"/>
                </a:lnTo>
                <a:close/>
                <a:moveTo>
                  <a:pt x="37494" y="629904"/>
                </a:moveTo>
                <a:cubicBezTo>
                  <a:pt x="37494" y="632275"/>
                  <a:pt x="35572" y="634262"/>
                  <a:pt x="33136" y="634262"/>
                </a:cubicBezTo>
                <a:lnTo>
                  <a:pt x="14998" y="634262"/>
                </a:lnTo>
                <a:cubicBezTo>
                  <a:pt x="12626" y="634262"/>
                  <a:pt x="10640" y="632339"/>
                  <a:pt x="10640" y="629904"/>
                </a:cubicBezTo>
                <a:lnTo>
                  <a:pt x="10640" y="619393"/>
                </a:lnTo>
                <a:cubicBezTo>
                  <a:pt x="10640" y="617021"/>
                  <a:pt x="12563" y="615034"/>
                  <a:pt x="14998" y="615034"/>
                </a:cubicBezTo>
                <a:lnTo>
                  <a:pt x="33136" y="615034"/>
                </a:lnTo>
                <a:cubicBezTo>
                  <a:pt x="35508" y="615034"/>
                  <a:pt x="37494" y="616957"/>
                  <a:pt x="37494" y="619393"/>
                </a:cubicBezTo>
                <a:lnTo>
                  <a:pt x="37494" y="629904"/>
                </a:lnTo>
                <a:close/>
                <a:moveTo>
                  <a:pt x="37494" y="581834"/>
                </a:moveTo>
                <a:cubicBezTo>
                  <a:pt x="37494" y="584206"/>
                  <a:pt x="35572" y="586193"/>
                  <a:pt x="33136" y="586193"/>
                </a:cubicBezTo>
                <a:lnTo>
                  <a:pt x="14998" y="586193"/>
                </a:lnTo>
                <a:cubicBezTo>
                  <a:pt x="12626" y="586193"/>
                  <a:pt x="10640" y="584270"/>
                  <a:pt x="10640" y="581834"/>
                </a:cubicBezTo>
                <a:lnTo>
                  <a:pt x="10640" y="571323"/>
                </a:lnTo>
                <a:cubicBezTo>
                  <a:pt x="10640" y="568952"/>
                  <a:pt x="12563" y="566965"/>
                  <a:pt x="14998" y="566965"/>
                </a:cubicBezTo>
                <a:lnTo>
                  <a:pt x="33136" y="566965"/>
                </a:lnTo>
                <a:cubicBezTo>
                  <a:pt x="35508" y="566965"/>
                  <a:pt x="37494" y="568888"/>
                  <a:pt x="37494" y="571323"/>
                </a:cubicBezTo>
                <a:lnTo>
                  <a:pt x="37494" y="581834"/>
                </a:lnTo>
                <a:close/>
                <a:moveTo>
                  <a:pt x="37494" y="533765"/>
                </a:moveTo>
                <a:cubicBezTo>
                  <a:pt x="37494" y="536136"/>
                  <a:pt x="35572" y="538123"/>
                  <a:pt x="33136" y="538123"/>
                </a:cubicBezTo>
                <a:lnTo>
                  <a:pt x="14998" y="538123"/>
                </a:lnTo>
                <a:cubicBezTo>
                  <a:pt x="12626" y="538123"/>
                  <a:pt x="10640" y="536200"/>
                  <a:pt x="10640" y="533765"/>
                </a:cubicBezTo>
                <a:lnTo>
                  <a:pt x="10640" y="523253"/>
                </a:lnTo>
                <a:cubicBezTo>
                  <a:pt x="10640" y="520882"/>
                  <a:pt x="12563" y="518895"/>
                  <a:pt x="14998" y="518895"/>
                </a:cubicBezTo>
                <a:lnTo>
                  <a:pt x="33136" y="518895"/>
                </a:lnTo>
                <a:cubicBezTo>
                  <a:pt x="35508" y="518895"/>
                  <a:pt x="37494" y="520818"/>
                  <a:pt x="37494" y="523253"/>
                </a:cubicBezTo>
                <a:lnTo>
                  <a:pt x="37494" y="533765"/>
                </a:lnTo>
                <a:close/>
                <a:moveTo>
                  <a:pt x="37494" y="485695"/>
                </a:moveTo>
                <a:cubicBezTo>
                  <a:pt x="37494" y="488067"/>
                  <a:pt x="35572" y="490053"/>
                  <a:pt x="33136" y="490053"/>
                </a:cubicBezTo>
                <a:lnTo>
                  <a:pt x="14998" y="490053"/>
                </a:lnTo>
                <a:cubicBezTo>
                  <a:pt x="12626" y="490053"/>
                  <a:pt x="10640" y="488131"/>
                  <a:pt x="10640" y="485695"/>
                </a:cubicBezTo>
                <a:lnTo>
                  <a:pt x="10640" y="475184"/>
                </a:lnTo>
                <a:cubicBezTo>
                  <a:pt x="10640" y="472813"/>
                  <a:pt x="12563" y="470826"/>
                  <a:pt x="14998" y="470826"/>
                </a:cubicBezTo>
                <a:lnTo>
                  <a:pt x="33136" y="470826"/>
                </a:lnTo>
                <a:cubicBezTo>
                  <a:pt x="35508" y="470826"/>
                  <a:pt x="37494" y="472748"/>
                  <a:pt x="37494" y="475184"/>
                </a:cubicBezTo>
                <a:lnTo>
                  <a:pt x="37494" y="485695"/>
                </a:lnTo>
                <a:close/>
                <a:moveTo>
                  <a:pt x="37494" y="437626"/>
                </a:moveTo>
                <a:cubicBezTo>
                  <a:pt x="37494" y="439997"/>
                  <a:pt x="35572" y="441984"/>
                  <a:pt x="33136" y="441984"/>
                </a:cubicBezTo>
                <a:lnTo>
                  <a:pt x="14998" y="441984"/>
                </a:lnTo>
                <a:cubicBezTo>
                  <a:pt x="12626" y="441984"/>
                  <a:pt x="10640" y="440061"/>
                  <a:pt x="10640" y="437626"/>
                </a:cubicBezTo>
                <a:lnTo>
                  <a:pt x="10640" y="427114"/>
                </a:lnTo>
                <a:cubicBezTo>
                  <a:pt x="10640" y="424743"/>
                  <a:pt x="12563" y="422756"/>
                  <a:pt x="14998" y="422756"/>
                </a:cubicBezTo>
                <a:lnTo>
                  <a:pt x="33136" y="422756"/>
                </a:lnTo>
                <a:cubicBezTo>
                  <a:pt x="35508" y="422756"/>
                  <a:pt x="37494" y="424679"/>
                  <a:pt x="37494" y="427114"/>
                </a:cubicBezTo>
                <a:lnTo>
                  <a:pt x="37494" y="437626"/>
                </a:lnTo>
                <a:close/>
                <a:moveTo>
                  <a:pt x="37494" y="389556"/>
                </a:moveTo>
                <a:cubicBezTo>
                  <a:pt x="37494" y="391927"/>
                  <a:pt x="35572" y="393914"/>
                  <a:pt x="33136" y="393914"/>
                </a:cubicBezTo>
                <a:lnTo>
                  <a:pt x="14998" y="393914"/>
                </a:lnTo>
                <a:cubicBezTo>
                  <a:pt x="12626" y="393914"/>
                  <a:pt x="10640" y="391992"/>
                  <a:pt x="10640" y="389556"/>
                </a:cubicBezTo>
                <a:lnTo>
                  <a:pt x="10640" y="379045"/>
                </a:lnTo>
                <a:cubicBezTo>
                  <a:pt x="10640" y="376673"/>
                  <a:pt x="12563" y="374686"/>
                  <a:pt x="14998" y="374686"/>
                </a:cubicBezTo>
                <a:lnTo>
                  <a:pt x="33136" y="374686"/>
                </a:lnTo>
                <a:cubicBezTo>
                  <a:pt x="35508" y="374686"/>
                  <a:pt x="37494" y="376609"/>
                  <a:pt x="37494" y="379045"/>
                </a:cubicBezTo>
                <a:lnTo>
                  <a:pt x="37494" y="389556"/>
                </a:lnTo>
                <a:close/>
                <a:moveTo>
                  <a:pt x="37494" y="341486"/>
                </a:moveTo>
                <a:cubicBezTo>
                  <a:pt x="37494" y="343858"/>
                  <a:pt x="35572" y="345845"/>
                  <a:pt x="33136" y="345845"/>
                </a:cubicBezTo>
                <a:lnTo>
                  <a:pt x="14998" y="345845"/>
                </a:lnTo>
                <a:cubicBezTo>
                  <a:pt x="12626" y="345845"/>
                  <a:pt x="10640" y="343922"/>
                  <a:pt x="10640" y="341486"/>
                </a:cubicBezTo>
                <a:lnTo>
                  <a:pt x="10640" y="330975"/>
                </a:lnTo>
                <a:cubicBezTo>
                  <a:pt x="10640" y="328604"/>
                  <a:pt x="12563" y="326617"/>
                  <a:pt x="14998" y="326617"/>
                </a:cubicBezTo>
                <a:lnTo>
                  <a:pt x="33136" y="326617"/>
                </a:lnTo>
                <a:cubicBezTo>
                  <a:pt x="35508" y="326617"/>
                  <a:pt x="37494" y="328540"/>
                  <a:pt x="37494" y="330975"/>
                </a:cubicBezTo>
                <a:lnTo>
                  <a:pt x="37494" y="341486"/>
                </a:lnTo>
                <a:close/>
                <a:moveTo>
                  <a:pt x="37494" y="293417"/>
                </a:moveTo>
                <a:cubicBezTo>
                  <a:pt x="37494" y="295788"/>
                  <a:pt x="35572" y="297775"/>
                  <a:pt x="33136" y="297775"/>
                </a:cubicBezTo>
                <a:lnTo>
                  <a:pt x="14998" y="297775"/>
                </a:lnTo>
                <a:cubicBezTo>
                  <a:pt x="12626" y="297775"/>
                  <a:pt x="10640" y="295852"/>
                  <a:pt x="10640" y="293417"/>
                </a:cubicBezTo>
                <a:lnTo>
                  <a:pt x="10640" y="282906"/>
                </a:lnTo>
                <a:cubicBezTo>
                  <a:pt x="10640" y="280534"/>
                  <a:pt x="12563" y="278547"/>
                  <a:pt x="14998" y="278547"/>
                </a:cubicBezTo>
                <a:lnTo>
                  <a:pt x="33136" y="278547"/>
                </a:lnTo>
                <a:cubicBezTo>
                  <a:pt x="35508" y="278547"/>
                  <a:pt x="37494" y="280470"/>
                  <a:pt x="37494" y="282906"/>
                </a:cubicBezTo>
                <a:lnTo>
                  <a:pt x="37494" y="293417"/>
                </a:lnTo>
                <a:close/>
                <a:moveTo>
                  <a:pt x="37494" y="245347"/>
                </a:moveTo>
                <a:cubicBezTo>
                  <a:pt x="37494" y="247719"/>
                  <a:pt x="35572" y="249705"/>
                  <a:pt x="33136" y="249705"/>
                </a:cubicBezTo>
                <a:lnTo>
                  <a:pt x="14998" y="249705"/>
                </a:lnTo>
                <a:cubicBezTo>
                  <a:pt x="12626" y="249705"/>
                  <a:pt x="10640" y="247783"/>
                  <a:pt x="10640" y="245347"/>
                </a:cubicBezTo>
                <a:lnTo>
                  <a:pt x="10640" y="234836"/>
                </a:lnTo>
                <a:cubicBezTo>
                  <a:pt x="10640" y="232465"/>
                  <a:pt x="12563" y="230478"/>
                  <a:pt x="14998" y="230478"/>
                </a:cubicBezTo>
                <a:lnTo>
                  <a:pt x="33136" y="230478"/>
                </a:lnTo>
                <a:cubicBezTo>
                  <a:pt x="35508" y="230478"/>
                  <a:pt x="37494" y="232400"/>
                  <a:pt x="37494" y="234836"/>
                </a:cubicBezTo>
                <a:lnTo>
                  <a:pt x="37494" y="245347"/>
                </a:lnTo>
                <a:close/>
                <a:moveTo>
                  <a:pt x="37494" y="197278"/>
                </a:moveTo>
                <a:cubicBezTo>
                  <a:pt x="37494" y="199649"/>
                  <a:pt x="35572" y="201636"/>
                  <a:pt x="33136" y="201636"/>
                </a:cubicBezTo>
                <a:lnTo>
                  <a:pt x="14998" y="201636"/>
                </a:lnTo>
                <a:cubicBezTo>
                  <a:pt x="12626" y="201636"/>
                  <a:pt x="10640" y="199713"/>
                  <a:pt x="10640" y="197278"/>
                </a:cubicBezTo>
                <a:lnTo>
                  <a:pt x="10640" y="186766"/>
                </a:lnTo>
                <a:cubicBezTo>
                  <a:pt x="10640" y="184395"/>
                  <a:pt x="12563" y="182408"/>
                  <a:pt x="14998" y="182408"/>
                </a:cubicBezTo>
                <a:lnTo>
                  <a:pt x="33136" y="182408"/>
                </a:lnTo>
                <a:cubicBezTo>
                  <a:pt x="35508" y="182408"/>
                  <a:pt x="37494" y="184331"/>
                  <a:pt x="37494" y="186766"/>
                </a:cubicBezTo>
                <a:lnTo>
                  <a:pt x="37494" y="197278"/>
                </a:lnTo>
                <a:close/>
                <a:moveTo>
                  <a:pt x="37494" y="149208"/>
                </a:moveTo>
                <a:cubicBezTo>
                  <a:pt x="37494" y="151579"/>
                  <a:pt x="35572" y="153566"/>
                  <a:pt x="33136" y="153566"/>
                </a:cubicBezTo>
                <a:lnTo>
                  <a:pt x="14998" y="153566"/>
                </a:lnTo>
                <a:cubicBezTo>
                  <a:pt x="12626" y="153566"/>
                  <a:pt x="10640" y="151644"/>
                  <a:pt x="10640" y="149208"/>
                </a:cubicBezTo>
                <a:lnTo>
                  <a:pt x="10640" y="138697"/>
                </a:lnTo>
                <a:cubicBezTo>
                  <a:pt x="10640" y="136325"/>
                  <a:pt x="12563" y="134338"/>
                  <a:pt x="14998" y="134338"/>
                </a:cubicBezTo>
                <a:lnTo>
                  <a:pt x="33136" y="134338"/>
                </a:lnTo>
                <a:cubicBezTo>
                  <a:pt x="35508" y="134338"/>
                  <a:pt x="37494" y="136261"/>
                  <a:pt x="37494" y="138697"/>
                </a:cubicBezTo>
                <a:lnTo>
                  <a:pt x="37494" y="149208"/>
                </a:lnTo>
                <a:close/>
                <a:moveTo>
                  <a:pt x="37494" y="101138"/>
                </a:moveTo>
                <a:cubicBezTo>
                  <a:pt x="37494" y="103510"/>
                  <a:pt x="35572" y="105497"/>
                  <a:pt x="33136" y="105497"/>
                </a:cubicBezTo>
                <a:lnTo>
                  <a:pt x="14998" y="105497"/>
                </a:lnTo>
                <a:cubicBezTo>
                  <a:pt x="12626" y="105497"/>
                  <a:pt x="10640" y="103574"/>
                  <a:pt x="10640" y="101138"/>
                </a:cubicBezTo>
                <a:lnTo>
                  <a:pt x="10640" y="90627"/>
                </a:lnTo>
                <a:cubicBezTo>
                  <a:pt x="10640" y="88256"/>
                  <a:pt x="12563" y="86269"/>
                  <a:pt x="14998" y="86269"/>
                </a:cubicBezTo>
                <a:lnTo>
                  <a:pt x="33136" y="86269"/>
                </a:lnTo>
                <a:cubicBezTo>
                  <a:pt x="35508" y="86269"/>
                  <a:pt x="37494" y="88192"/>
                  <a:pt x="37494" y="90627"/>
                </a:cubicBezTo>
                <a:lnTo>
                  <a:pt x="37494" y="101138"/>
                </a:lnTo>
                <a:close/>
                <a:moveTo>
                  <a:pt x="37494" y="53069"/>
                </a:moveTo>
                <a:cubicBezTo>
                  <a:pt x="37494" y="55440"/>
                  <a:pt x="35572" y="57427"/>
                  <a:pt x="33136" y="57427"/>
                </a:cubicBezTo>
                <a:lnTo>
                  <a:pt x="14998" y="57427"/>
                </a:lnTo>
                <a:cubicBezTo>
                  <a:pt x="12626" y="57427"/>
                  <a:pt x="10640" y="55504"/>
                  <a:pt x="10640" y="53069"/>
                </a:cubicBezTo>
                <a:lnTo>
                  <a:pt x="10640" y="42558"/>
                </a:lnTo>
                <a:cubicBezTo>
                  <a:pt x="10640" y="40186"/>
                  <a:pt x="12563" y="38199"/>
                  <a:pt x="14998" y="38199"/>
                </a:cubicBezTo>
                <a:lnTo>
                  <a:pt x="33136" y="38199"/>
                </a:lnTo>
                <a:cubicBezTo>
                  <a:pt x="35508" y="38199"/>
                  <a:pt x="37494" y="40122"/>
                  <a:pt x="37494" y="42558"/>
                </a:cubicBezTo>
                <a:lnTo>
                  <a:pt x="37494" y="53069"/>
                </a:lnTo>
                <a:close/>
                <a:moveTo>
                  <a:pt x="233362" y="1067978"/>
                </a:moveTo>
                <a:cubicBezTo>
                  <a:pt x="233362" y="1078489"/>
                  <a:pt x="224838" y="1087014"/>
                  <a:pt x="214327" y="1087014"/>
                </a:cubicBezTo>
                <a:lnTo>
                  <a:pt x="69605" y="1087014"/>
                </a:lnTo>
                <a:cubicBezTo>
                  <a:pt x="59093" y="1087014"/>
                  <a:pt x="50569" y="1078553"/>
                  <a:pt x="50505" y="1067978"/>
                </a:cubicBezTo>
                <a:lnTo>
                  <a:pt x="50505" y="844999"/>
                </a:lnTo>
                <a:cubicBezTo>
                  <a:pt x="50441" y="834488"/>
                  <a:pt x="58966" y="825964"/>
                  <a:pt x="69477" y="825900"/>
                </a:cubicBezTo>
                <a:lnTo>
                  <a:pt x="214198" y="825900"/>
                </a:lnTo>
                <a:cubicBezTo>
                  <a:pt x="224710" y="825900"/>
                  <a:pt x="233234" y="834360"/>
                  <a:pt x="233298" y="844935"/>
                </a:cubicBezTo>
                <a:lnTo>
                  <a:pt x="233298" y="1067914"/>
                </a:lnTo>
                <a:close/>
                <a:moveTo>
                  <a:pt x="233362" y="735913"/>
                </a:moveTo>
                <a:cubicBezTo>
                  <a:pt x="233362" y="746425"/>
                  <a:pt x="224838" y="754949"/>
                  <a:pt x="214327" y="754949"/>
                </a:cubicBezTo>
                <a:lnTo>
                  <a:pt x="69605" y="754949"/>
                </a:lnTo>
                <a:cubicBezTo>
                  <a:pt x="59093" y="754949"/>
                  <a:pt x="50569" y="746489"/>
                  <a:pt x="50505" y="735913"/>
                </a:cubicBezTo>
                <a:lnTo>
                  <a:pt x="50505" y="512935"/>
                </a:lnTo>
                <a:cubicBezTo>
                  <a:pt x="50441" y="502423"/>
                  <a:pt x="58966" y="493899"/>
                  <a:pt x="69477" y="493835"/>
                </a:cubicBezTo>
                <a:lnTo>
                  <a:pt x="214198" y="493835"/>
                </a:lnTo>
                <a:cubicBezTo>
                  <a:pt x="224710" y="493835"/>
                  <a:pt x="233234" y="502295"/>
                  <a:pt x="233298" y="512870"/>
                </a:cubicBezTo>
                <a:lnTo>
                  <a:pt x="233298" y="735849"/>
                </a:lnTo>
                <a:close/>
                <a:moveTo>
                  <a:pt x="233362" y="403849"/>
                </a:moveTo>
                <a:cubicBezTo>
                  <a:pt x="233362" y="414360"/>
                  <a:pt x="224838" y="422884"/>
                  <a:pt x="214327" y="422948"/>
                </a:cubicBezTo>
                <a:lnTo>
                  <a:pt x="69605" y="422948"/>
                </a:lnTo>
                <a:cubicBezTo>
                  <a:pt x="59093" y="422948"/>
                  <a:pt x="50569" y="414488"/>
                  <a:pt x="50505" y="403913"/>
                </a:cubicBezTo>
                <a:lnTo>
                  <a:pt x="50505" y="180934"/>
                </a:lnTo>
                <a:cubicBezTo>
                  <a:pt x="50441" y="170423"/>
                  <a:pt x="58966" y="161898"/>
                  <a:pt x="69477" y="161834"/>
                </a:cubicBezTo>
                <a:lnTo>
                  <a:pt x="214198" y="161834"/>
                </a:lnTo>
                <a:cubicBezTo>
                  <a:pt x="224710" y="161834"/>
                  <a:pt x="233234" y="170295"/>
                  <a:pt x="233234" y="180870"/>
                </a:cubicBezTo>
                <a:lnTo>
                  <a:pt x="233234" y="403849"/>
                </a:lnTo>
                <a:close/>
                <a:moveTo>
                  <a:pt x="273356" y="1206354"/>
                </a:moveTo>
                <a:cubicBezTo>
                  <a:pt x="273356" y="1208726"/>
                  <a:pt x="271433" y="1210713"/>
                  <a:pt x="268997" y="1210713"/>
                </a:cubicBezTo>
                <a:lnTo>
                  <a:pt x="250859" y="1210713"/>
                </a:lnTo>
                <a:cubicBezTo>
                  <a:pt x="248488" y="1210713"/>
                  <a:pt x="246501" y="1208790"/>
                  <a:pt x="246501" y="1206354"/>
                </a:cubicBezTo>
                <a:lnTo>
                  <a:pt x="246501" y="1195843"/>
                </a:lnTo>
                <a:cubicBezTo>
                  <a:pt x="246501" y="1193472"/>
                  <a:pt x="248424" y="1191485"/>
                  <a:pt x="250859" y="1191485"/>
                </a:cubicBezTo>
                <a:lnTo>
                  <a:pt x="268997" y="1191485"/>
                </a:lnTo>
                <a:cubicBezTo>
                  <a:pt x="271369" y="1191485"/>
                  <a:pt x="273356" y="1193408"/>
                  <a:pt x="273356" y="1195843"/>
                </a:cubicBezTo>
                <a:lnTo>
                  <a:pt x="273356" y="1206354"/>
                </a:lnTo>
                <a:close/>
                <a:moveTo>
                  <a:pt x="273356" y="1158285"/>
                </a:moveTo>
                <a:cubicBezTo>
                  <a:pt x="273356" y="1160656"/>
                  <a:pt x="271433" y="1162643"/>
                  <a:pt x="268997" y="1162643"/>
                </a:cubicBezTo>
                <a:lnTo>
                  <a:pt x="250859" y="1162643"/>
                </a:lnTo>
                <a:cubicBezTo>
                  <a:pt x="248488" y="1162643"/>
                  <a:pt x="246501" y="1160720"/>
                  <a:pt x="246501" y="1158285"/>
                </a:cubicBezTo>
                <a:lnTo>
                  <a:pt x="246501" y="1147774"/>
                </a:lnTo>
                <a:cubicBezTo>
                  <a:pt x="246501" y="1145402"/>
                  <a:pt x="248424" y="1143415"/>
                  <a:pt x="250859" y="1143415"/>
                </a:cubicBezTo>
                <a:lnTo>
                  <a:pt x="268997" y="1143415"/>
                </a:lnTo>
                <a:cubicBezTo>
                  <a:pt x="271369" y="1143415"/>
                  <a:pt x="273356" y="1145338"/>
                  <a:pt x="273356" y="1147774"/>
                </a:cubicBezTo>
                <a:lnTo>
                  <a:pt x="273356" y="1158285"/>
                </a:lnTo>
                <a:close/>
                <a:moveTo>
                  <a:pt x="273356" y="1110215"/>
                </a:moveTo>
                <a:cubicBezTo>
                  <a:pt x="273356" y="1112587"/>
                  <a:pt x="271433" y="1114574"/>
                  <a:pt x="268997" y="1114574"/>
                </a:cubicBezTo>
                <a:lnTo>
                  <a:pt x="250859" y="1114574"/>
                </a:lnTo>
                <a:cubicBezTo>
                  <a:pt x="248488" y="1114574"/>
                  <a:pt x="246501" y="1112651"/>
                  <a:pt x="246501" y="1110215"/>
                </a:cubicBezTo>
                <a:lnTo>
                  <a:pt x="246501" y="1099704"/>
                </a:lnTo>
                <a:cubicBezTo>
                  <a:pt x="246501" y="1097333"/>
                  <a:pt x="248424" y="1095346"/>
                  <a:pt x="250859" y="1095346"/>
                </a:cubicBezTo>
                <a:lnTo>
                  <a:pt x="268997" y="1095346"/>
                </a:lnTo>
                <a:cubicBezTo>
                  <a:pt x="271369" y="1095346"/>
                  <a:pt x="273356" y="1097269"/>
                  <a:pt x="273356" y="1099704"/>
                </a:cubicBezTo>
                <a:lnTo>
                  <a:pt x="273356" y="1110215"/>
                </a:lnTo>
                <a:close/>
                <a:moveTo>
                  <a:pt x="273356" y="1062146"/>
                </a:moveTo>
                <a:cubicBezTo>
                  <a:pt x="273356" y="1064517"/>
                  <a:pt x="271433" y="1066504"/>
                  <a:pt x="268997" y="1066504"/>
                </a:cubicBezTo>
                <a:lnTo>
                  <a:pt x="250859" y="1066504"/>
                </a:lnTo>
                <a:cubicBezTo>
                  <a:pt x="248488" y="1066504"/>
                  <a:pt x="246501" y="1064581"/>
                  <a:pt x="246501" y="1062146"/>
                </a:cubicBezTo>
                <a:lnTo>
                  <a:pt x="246501" y="1051634"/>
                </a:lnTo>
                <a:cubicBezTo>
                  <a:pt x="246501" y="1049263"/>
                  <a:pt x="248424" y="1047276"/>
                  <a:pt x="250859" y="1047276"/>
                </a:cubicBezTo>
                <a:lnTo>
                  <a:pt x="268997" y="1047276"/>
                </a:lnTo>
                <a:cubicBezTo>
                  <a:pt x="271369" y="1047276"/>
                  <a:pt x="273356" y="1049199"/>
                  <a:pt x="273356" y="1051634"/>
                </a:cubicBezTo>
                <a:lnTo>
                  <a:pt x="273356" y="1062146"/>
                </a:lnTo>
                <a:close/>
                <a:moveTo>
                  <a:pt x="273356" y="1014076"/>
                </a:moveTo>
                <a:cubicBezTo>
                  <a:pt x="273356" y="1016447"/>
                  <a:pt x="271433" y="1018434"/>
                  <a:pt x="268997" y="1018434"/>
                </a:cubicBezTo>
                <a:lnTo>
                  <a:pt x="250859" y="1018434"/>
                </a:lnTo>
                <a:cubicBezTo>
                  <a:pt x="248488" y="1018434"/>
                  <a:pt x="246501" y="1016512"/>
                  <a:pt x="246501" y="1014076"/>
                </a:cubicBezTo>
                <a:lnTo>
                  <a:pt x="246501" y="1003565"/>
                </a:lnTo>
                <a:cubicBezTo>
                  <a:pt x="246501" y="1001193"/>
                  <a:pt x="248424" y="999206"/>
                  <a:pt x="250859" y="999206"/>
                </a:cubicBezTo>
                <a:lnTo>
                  <a:pt x="268997" y="999206"/>
                </a:lnTo>
                <a:cubicBezTo>
                  <a:pt x="271369" y="999206"/>
                  <a:pt x="273356" y="1001129"/>
                  <a:pt x="273356" y="1003565"/>
                </a:cubicBezTo>
                <a:lnTo>
                  <a:pt x="273356" y="1014076"/>
                </a:lnTo>
                <a:close/>
                <a:moveTo>
                  <a:pt x="273356" y="966006"/>
                </a:moveTo>
                <a:cubicBezTo>
                  <a:pt x="273356" y="968378"/>
                  <a:pt x="271433" y="970365"/>
                  <a:pt x="268997" y="970365"/>
                </a:cubicBezTo>
                <a:lnTo>
                  <a:pt x="250859" y="970365"/>
                </a:lnTo>
                <a:cubicBezTo>
                  <a:pt x="248488" y="970365"/>
                  <a:pt x="246501" y="968442"/>
                  <a:pt x="246501" y="966006"/>
                </a:cubicBezTo>
                <a:lnTo>
                  <a:pt x="246501" y="955495"/>
                </a:lnTo>
                <a:cubicBezTo>
                  <a:pt x="246501" y="953124"/>
                  <a:pt x="248424" y="951137"/>
                  <a:pt x="250859" y="951137"/>
                </a:cubicBezTo>
                <a:lnTo>
                  <a:pt x="268997" y="951137"/>
                </a:lnTo>
                <a:cubicBezTo>
                  <a:pt x="271369" y="951137"/>
                  <a:pt x="273356" y="953060"/>
                  <a:pt x="273356" y="955495"/>
                </a:cubicBezTo>
                <a:lnTo>
                  <a:pt x="273356" y="966006"/>
                </a:lnTo>
                <a:close/>
                <a:moveTo>
                  <a:pt x="273356" y="917937"/>
                </a:moveTo>
                <a:cubicBezTo>
                  <a:pt x="273356" y="920308"/>
                  <a:pt x="271433" y="922295"/>
                  <a:pt x="268997" y="922295"/>
                </a:cubicBezTo>
                <a:lnTo>
                  <a:pt x="250859" y="922295"/>
                </a:lnTo>
                <a:cubicBezTo>
                  <a:pt x="248488" y="922295"/>
                  <a:pt x="246501" y="920372"/>
                  <a:pt x="246501" y="917937"/>
                </a:cubicBezTo>
                <a:lnTo>
                  <a:pt x="246501" y="907426"/>
                </a:lnTo>
                <a:cubicBezTo>
                  <a:pt x="246501" y="905054"/>
                  <a:pt x="248424" y="903067"/>
                  <a:pt x="250859" y="903067"/>
                </a:cubicBezTo>
                <a:lnTo>
                  <a:pt x="268997" y="903067"/>
                </a:lnTo>
                <a:cubicBezTo>
                  <a:pt x="271369" y="903067"/>
                  <a:pt x="273356" y="904990"/>
                  <a:pt x="273356" y="907426"/>
                </a:cubicBezTo>
                <a:lnTo>
                  <a:pt x="273356" y="917937"/>
                </a:lnTo>
                <a:close/>
                <a:moveTo>
                  <a:pt x="273356" y="869867"/>
                </a:moveTo>
                <a:cubicBezTo>
                  <a:pt x="273356" y="872239"/>
                  <a:pt x="271433" y="874226"/>
                  <a:pt x="268997" y="874226"/>
                </a:cubicBezTo>
                <a:lnTo>
                  <a:pt x="250859" y="874226"/>
                </a:lnTo>
                <a:cubicBezTo>
                  <a:pt x="248488" y="874226"/>
                  <a:pt x="246501" y="872303"/>
                  <a:pt x="246501" y="869867"/>
                </a:cubicBezTo>
                <a:lnTo>
                  <a:pt x="246501" y="859356"/>
                </a:lnTo>
                <a:cubicBezTo>
                  <a:pt x="246501" y="856985"/>
                  <a:pt x="248424" y="854998"/>
                  <a:pt x="250859" y="854998"/>
                </a:cubicBezTo>
                <a:lnTo>
                  <a:pt x="268997" y="854998"/>
                </a:lnTo>
                <a:cubicBezTo>
                  <a:pt x="271369" y="854998"/>
                  <a:pt x="273356" y="856921"/>
                  <a:pt x="273356" y="859356"/>
                </a:cubicBezTo>
                <a:lnTo>
                  <a:pt x="273356" y="869867"/>
                </a:lnTo>
                <a:close/>
                <a:moveTo>
                  <a:pt x="273356" y="821798"/>
                </a:moveTo>
                <a:cubicBezTo>
                  <a:pt x="273356" y="824169"/>
                  <a:pt x="271433" y="826156"/>
                  <a:pt x="268997" y="826156"/>
                </a:cubicBezTo>
                <a:lnTo>
                  <a:pt x="250859" y="826156"/>
                </a:lnTo>
                <a:cubicBezTo>
                  <a:pt x="248488" y="826156"/>
                  <a:pt x="246501" y="824233"/>
                  <a:pt x="246501" y="821798"/>
                </a:cubicBezTo>
                <a:lnTo>
                  <a:pt x="246501" y="811287"/>
                </a:lnTo>
                <a:cubicBezTo>
                  <a:pt x="246501" y="808915"/>
                  <a:pt x="248424" y="806928"/>
                  <a:pt x="250859" y="806928"/>
                </a:cubicBezTo>
                <a:lnTo>
                  <a:pt x="268997" y="806928"/>
                </a:lnTo>
                <a:cubicBezTo>
                  <a:pt x="271369" y="806928"/>
                  <a:pt x="273356" y="808851"/>
                  <a:pt x="273356" y="811287"/>
                </a:cubicBezTo>
                <a:lnTo>
                  <a:pt x="273356" y="821798"/>
                </a:lnTo>
                <a:close/>
                <a:moveTo>
                  <a:pt x="273356" y="773728"/>
                </a:moveTo>
                <a:cubicBezTo>
                  <a:pt x="273356" y="776100"/>
                  <a:pt x="271433" y="778086"/>
                  <a:pt x="268997" y="778086"/>
                </a:cubicBezTo>
                <a:lnTo>
                  <a:pt x="250859" y="778086"/>
                </a:lnTo>
                <a:cubicBezTo>
                  <a:pt x="248488" y="778086"/>
                  <a:pt x="246501" y="776164"/>
                  <a:pt x="246501" y="773728"/>
                </a:cubicBezTo>
                <a:lnTo>
                  <a:pt x="246501" y="763217"/>
                </a:lnTo>
                <a:cubicBezTo>
                  <a:pt x="246501" y="760846"/>
                  <a:pt x="248424" y="758859"/>
                  <a:pt x="250859" y="758859"/>
                </a:cubicBezTo>
                <a:lnTo>
                  <a:pt x="268997" y="758859"/>
                </a:lnTo>
                <a:cubicBezTo>
                  <a:pt x="271369" y="758859"/>
                  <a:pt x="273356" y="760781"/>
                  <a:pt x="273356" y="763217"/>
                </a:cubicBezTo>
                <a:lnTo>
                  <a:pt x="273356" y="773728"/>
                </a:lnTo>
                <a:close/>
                <a:moveTo>
                  <a:pt x="273356" y="725659"/>
                </a:moveTo>
                <a:cubicBezTo>
                  <a:pt x="273356" y="728030"/>
                  <a:pt x="271433" y="730017"/>
                  <a:pt x="268997" y="730017"/>
                </a:cubicBezTo>
                <a:lnTo>
                  <a:pt x="250859" y="730017"/>
                </a:lnTo>
                <a:cubicBezTo>
                  <a:pt x="248488" y="730017"/>
                  <a:pt x="246501" y="728094"/>
                  <a:pt x="246501" y="725659"/>
                </a:cubicBezTo>
                <a:lnTo>
                  <a:pt x="246501" y="715147"/>
                </a:lnTo>
                <a:cubicBezTo>
                  <a:pt x="246501" y="712776"/>
                  <a:pt x="248424" y="710789"/>
                  <a:pt x="250859" y="710789"/>
                </a:cubicBezTo>
                <a:lnTo>
                  <a:pt x="268997" y="710789"/>
                </a:lnTo>
                <a:cubicBezTo>
                  <a:pt x="271369" y="710789"/>
                  <a:pt x="273356" y="712712"/>
                  <a:pt x="273356" y="715147"/>
                </a:cubicBezTo>
                <a:lnTo>
                  <a:pt x="273356" y="725659"/>
                </a:lnTo>
                <a:close/>
                <a:moveTo>
                  <a:pt x="273356" y="677589"/>
                </a:moveTo>
                <a:cubicBezTo>
                  <a:pt x="273356" y="679960"/>
                  <a:pt x="271433" y="681947"/>
                  <a:pt x="268997" y="681947"/>
                </a:cubicBezTo>
                <a:lnTo>
                  <a:pt x="250859" y="681947"/>
                </a:lnTo>
                <a:cubicBezTo>
                  <a:pt x="248488" y="681947"/>
                  <a:pt x="246501" y="680025"/>
                  <a:pt x="246501" y="677589"/>
                </a:cubicBezTo>
                <a:lnTo>
                  <a:pt x="246501" y="667078"/>
                </a:lnTo>
                <a:cubicBezTo>
                  <a:pt x="246501" y="664706"/>
                  <a:pt x="248424" y="662719"/>
                  <a:pt x="250859" y="662719"/>
                </a:cubicBezTo>
                <a:lnTo>
                  <a:pt x="268997" y="662719"/>
                </a:lnTo>
                <a:cubicBezTo>
                  <a:pt x="271369" y="662719"/>
                  <a:pt x="273356" y="664642"/>
                  <a:pt x="273356" y="667078"/>
                </a:cubicBezTo>
                <a:lnTo>
                  <a:pt x="273356" y="677589"/>
                </a:lnTo>
                <a:close/>
                <a:moveTo>
                  <a:pt x="273356" y="629519"/>
                </a:moveTo>
                <a:cubicBezTo>
                  <a:pt x="273356" y="631891"/>
                  <a:pt x="271433" y="633878"/>
                  <a:pt x="268997" y="633878"/>
                </a:cubicBezTo>
                <a:lnTo>
                  <a:pt x="250859" y="633878"/>
                </a:lnTo>
                <a:cubicBezTo>
                  <a:pt x="248488" y="633878"/>
                  <a:pt x="246501" y="631955"/>
                  <a:pt x="246501" y="629519"/>
                </a:cubicBezTo>
                <a:lnTo>
                  <a:pt x="246501" y="619008"/>
                </a:lnTo>
                <a:cubicBezTo>
                  <a:pt x="246501" y="616637"/>
                  <a:pt x="248424" y="614650"/>
                  <a:pt x="250859" y="614650"/>
                </a:cubicBezTo>
                <a:lnTo>
                  <a:pt x="268997" y="614650"/>
                </a:lnTo>
                <a:cubicBezTo>
                  <a:pt x="271369" y="614650"/>
                  <a:pt x="273356" y="616573"/>
                  <a:pt x="273356" y="619008"/>
                </a:cubicBezTo>
                <a:lnTo>
                  <a:pt x="273356" y="629519"/>
                </a:lnTo>
                <a:close/>
                <a:moveTo>
                  <a:pt x="273356" y="581450"/>
                </a:moveTo>
                <a:cubicBezTo>
                  <a:pt x="273356" y="583821"/>
                  <a:pt x="271433" y="585808"/>
                  <a:pt x="268997" y="585808"/>
                </a:cubicBezTo>
                <a:lnTo>
                  <a:pt x="250859" y="585808"/>
                </a:lnTo>
                <a:cubicBezTo>
                  <a:pt x="248488" y="585808"/>
                  <a:pt x="246501" y="583885"/>
                  <a:pt x="246501" y="581450"/>
                </a:cubicBezTo>
                <a:lnTo>
                  <a:pt x="246501" y="570939"/>
                </a:lnTo>
                <a:cubicBezTo>
                  <a:pt x="246501" y="568567"/>
                  <a:pt x="248424" y="566580"/>
                  <a:pt x="250859" y="566580"/>
                </a:cubicBezTo>
                <a:lnTo>
                  <a:pt x="268997" y="566580"/>
                </a:lnTo>
                <a:cubicBezTo>
                  <a:pt x="271369" y="566580"/>
                  <a:pt x="273356" y="568503"/>
                  <a:pt x="273356" y="570939"/>
                </a:cubicBezTo>
                <a:lnTo>
                  <a:pt x="273356" y="581450"/>
                </a:lnTo>
                <a:close/>
                <a:moveTo>
                  <a:pt x="273356" y="533380"/>
                </a:moveTo>
                <a:cubicBezTo>
                  <a:pt x="273356" y="535752"/>
                  <a:pt x="271433" y="537738"/>
                  <a:pt x="268997" y="537738"/>
                </a:cubicBezTo>
                <a:lnTo>
                  <a:pt x="250859" y="537738"/>
                </a:lnTo>
                <a:cubicBezTo>
                  <a:pt x="248488" y="537738"/>
                  <a:pt x="246501" y="535816"/>
                  <a:pt x="246501" y="533380"/>
                </a:cubicBezTo>
                <a:lnTo>
                  <a:pt x="246501" y="522869"/>
                </a:lnTo>
                <a:cubicBezTo>
                  <a:pt x="246501" y="520498"/>
                  <a:pt x="248424" y="518511"/>
                  <a:pt x="250859" y="518511"/>
                </a:cubicBezTo>
                <a:lnTo>
                  <a:pt x="268997" y="518511"/>
                </a:lnTo>
                <a:cubicBezTo>
                  <a:pt x="271369" y="518511"/>
                  <a:pt x="273356" y="520433"/>
                  <a:pt x="273356" y="522869"/>
                </a:cubicBezTo>
                <a:lnTo>
                  <a:pt x="273356" y="533380"/>
                </a:lnTo>
                <a:close/>
                <a:moveTo>
                  <a:pt x="273356" y="485311"/>
                </a:moveTo>
                <a:cubicBezTo>
                  <a:pt x="273356" y="487682"/>
                  <a:pt x="271433" y="489669"/>
                  <a:pt x="268997" y="489669"/>
                </a:cubicBezTo>
                <a:lnTo>
                  <a:pt x="250859" y="489669"/>
                </a:lnTo>
                <a:cubicBezTo>
                  <a:pt x="248488" y="489669"/>
                  <a:pt x="246501" y="487746"/>
                  <a:pt x="246501" y="485311"/>
                </a:cubicBezTo>
                <a:lnTo>
                  <a:pt x="246501" y="474799"/>
                </a:lnTo>
                <a:cubicBezTo>
                  <a:pt x="246501" y="472428"/>
                  <a:pt x="248424" y="470441"/>
                  <a:pt x="250859" y="470441"/>
                </a:cubicBezTo>
                <a:lnTo>
                  <a:pt x="268997" y="470441"/>
                </a:lnTo>
                <a:cubicBezTo>
                  <a:pt x="271369" y="470441"/>
                  <a:pt x="273356" y="472364"/>
                  <a:pt x="273356" y="474799"/>
                </a:cubicBezTo>
                <a:lnTo>
                  <a:pt x="273356" y="485311"/>
                </a:lnTo>
                <a:close/>
                <a:moveTo>
                  <a:pt x="273356" y="437241"/>
                </a:moveTo>
                <a:cubicBezTo>
                  <a:pt x="273356" y="439612"/>
                  <a:pt x="271433" y="441599"/>
                  <a:pt x="268997" y="441599"/>
                </a:cubicBezTo>
                <a:lnTo>
                  <a:pt x="250859" y="441599"/>
                </a:lnTo>
                <a:cubicBezTo>
                  <a:pt x="248488" y="441599"/>
                  <a:pt x="246501" y="439677"/>
                  <a:pt x="246501" y="437241"/>
                </a:cubicBezTo>
                <a:lnTo>
                  <a:pt x="246501" y="426730"/>
                </a:lnTo>
                <a:cubicBezTo>
                  <a:pt x="246501" y="424358"/>
                  <a:pt x="248424" y="422371"/>
                  <a:pt x="250859" y="422371"/>
                </a:cubicBezTo>
                <a:lnTo>
                  <a:pt x="268997" y="422371"/>
                </a:lnTo>
                <a:cubicBezTo>
                  <a:pt x="271369" y="422371"/>
                  <a:pt x="273356" y="424294"/>
                  <a:pt x="273356" y="426730"/>
                </a:cubicBezTo>
                <a:lnTo>
                  <a:pt x="273356" y="437241"/>
                </a:lnTo>
                <a:close/>
                <a:moveTo>
                  <a:pt x="273356" y="389171"/>
                </a:moveTo>
                <a:cubicBezTo>
                  <a:pt x="273356" y="391543"/>
                  <a:pt x="271433" y="393530"/>
                  <a:pt x="268997" y="393530"/>
                </a:cubicBezTo>
                <a:lnTo>
                  <a:pt x="250859" y="393530"/>
                </a:lnTo>
                <a:cubicBezTo>
                  <a:pt x="248488" y="393530"/>
                  <a:pt x="246501" y="391607"/>
                  <a:pt x="246501" y="389171"/>
                </a:cubicBezTo>
                <a:lnTo>
                  <a:pt x="246501" y="378660"/>
                </a:lnTo>
                <a:cubicBezTo>
                  <a:pt x="246501" y="376289"/>
                  <a:pt x="248424" y="374302"/>
                  <a:pt x="250859" y="374302"/>
                </a:cubicBezTo>
                <a:lnTo>
                  <a:pt x="268997" y="374302"/>
                </a:lnTo>
                <a:cubicBezTo>
                  <a:pt x="271369" y="374302"/>
                  <a:pt x="273356" y="376225"/>
                  <a:pt x="273356" y="378660"/>
                </a:cubicBezTo>
                <a:lnTo>
                  <a:pt x="273356" y="389171"/>
                </a:lnTo>
                <a:close/>
                <a:moveTo>
                  <a:pt x="273356" y="341102"/>
                </a:moveTo>
                <a:cubicBezTo>
                  <a:pt x="273356" y="343473"/>
                  <a:pt x="271433" y="345460"/>
                  <a:pt x="268997" y="345460"/>
                </a:cubicBezTo>
                <a:lnTo>
                  <a:pt x="250859" y="345460"/>
                </a:lnTo>
                <a:cubicBezTo>
                  <a:pt x="248488" y="345460"/>
                  <a:pt x="246501" y="343537"/>
                  <a:pt x="246501" y="341102"/>
                </a:cubicBezTo>
                <a:lnTo>
                  <a:pt x="246501" y="330591"/>
                </a:lnTo>
                <a:cubicBezTo>
                  <a:pt x="246501" y="328219"/>
                  <a:pt x="248424" y="326232"/>
                  <a:pt x="250859" y="326232"/>
                </a:cubicBezTo>
                <a:lnTo>
                  <a:pt x="268997" y="326232"/>
                </a:lnTo>
                <a:cubicBezTo>
                  <a:pt x="271369" y="326232"/>
                  <a:pt x="273356" y="328155"/>
                  <a:pt x="273356" y="330591"/>
                </a:cubicBezTo>
                <a:lnTo>
                  <a:pt x="273356" y="341102"/>
                </a:lnTo>
                <a:close/>
                <a:moveTo>
                  <a:pt x="273356" y="293032"/>
                </a:moveTo>
                <a:cubicBezTo>
                  <a:pt x="273356" y="295404"/>
                  <a:pt x="271433" y="297391"/>
                  <a:pt x="268997" y="297391"/>
                </a:cubicBezTo>
                <a:lnTo>
                  <a:pt x="250859" y="297391"/>
                </a:lnTo>
                <a:cubicBezTo>
                  <a:pt x="248488" y="297391"/>
                  <a:pt x="246501" y="295468"/>
                  <a:pt x="246501" y="293032"/>
                </a:cubicBezTo>
                <a:lnTo>
                  <a:pt x="246501" y="282521"/>
                </a:lnTo>
                <a:cubicBezTo>
                  <a:pt x="246501" y="280150"/>
                  <a:pt x="248424" y="278163"/>
                  <a:pt x="250859" y="278163"/>
                </a:cubicBezTo>
                <a:lnTo>
                  <a:pt x="268997" y="278163"/>
                </a:lnTo>
                <a:cubicBezTo>
                  <a:pt x="271369" y="278163"/>
                  <a:pt x="273356" y="280085"/>
                  <a:pt x="273356" y="282521"/>
                </a:cubicBezTo>
                <a:lnTo>
                  <a:pt x="273356" y="293032"/>
                </a:lnTo>
                <a:close/>
                <a:moveTo>
                  <a:pt x="273356" y="244963"/>
                </a:moveTo>
                <a:cubicBezTo>
                  <a:pt x="273356" y="247334"/>
                  <a:pt x="271433" y="249321"/>
                  <a:pt x="268997" y="249321"/>
                </a:cubicBezTo>
                <a:lnTo>
                  <a:pt x="250859" y="249321"/>
                </a:lnTo>
                <a:cubicBezTo>
                  <a:pt x="248488" y="249321"/>
                  <a:pt x="246501" y="247398"/>
                  <a:pt x="246501" y="244963"/>
                </a:cubicBezTo>
                <a:lnTo>
                  <a:pt x="246501" y="234451"/>
                </a:lnTo>
                <a:cubicBezTo>
                  <a:pt x="246501" y="232080"/>
                  <a:pt x="248424" y="230093"/>
                  <a:pt x="250859" y="230093"/>
                </a:cubicBezTo>
                <a:lnTo>
                  <a:pt x="268997" y="230093"/>
                </a:lnTo>
                <a:cubicBezTo>
                  <a:pt x="271369" y="230093"/>
                  <a:pt x="273356" y="232016"/>
                  <a:pt x="273356" y="234451"/>
                </a:cubicBezTo>
                <a:lnTo>
                  <a:pt x="273356" y="244963"/>
                </a:lnTo>
                <a:close/>
                <a:moveTo>
                  <a:pt x="273356" y="196893"/>
                </a:moveTo>
                <a:cubicBezTo>
                  <a:pt x="273356" y="199264"/>
                  <a:pt x="271433" y="201251"/>
                  <a:pt x="268997" y="201251"/>
                </a:cubicBezTo>
                <a:lnTo>
                  <a:pt x="250859" y="201251"/>
                </a:lnTo>
                <a:cubicBezTo>
                  <a:pt x="248488" y="201251"/>
                  <a:pt x="246501" y="199329"/>
                  <a:pt x="246501" y="196893"/>
                </a:cubicBezTo>
                <a:lnTo>
                  <a:pt x="246501" y="186382"/>
                </a:lnTo>
                <a:cubicBezTo>
                  <a:pt x="246501" y="184010"/>
                  <a:pt x="248424" y="182024"/>
                  <a:pt x="250859" y="182024"/>
                </a:cubicBezTo>
                <a:lnTo>
                  <a:pt x="268997" y="182024"/>
                </a:lnTo>
                <a:cubicBezTo>
                  <a:pt x="271369" y="182024"/>
                  <a:pt x="273356" y="183946"/>
                  <a:pt x="273356" y="186382"/>
                </a:cubicBezTo>
                <a:lnTo>
                  <a:pt x="273356" y="196893"/>
                </a:lnTo>
                <a:close/>
                <a:moveTo>
                  <a:pt x="273356" y="148823"/>
                </a:moveTo>
                <a:cubicBezTo>
                  <a:pt x="273356" y="151195"/>
                  <a:pt x="271433" y="153182"/>
                  <a:pt x="268997" y="153182"/>
                </a:cubicBezTo>
                <a:lnTo>
                  <a:pt x="250859" y="153182"/>
                </a:lnTo>
                <a:cubicBezTo>
                  <a:pt x="248488" y="153182"/>
                  <a:pt x="246501" y="151259"/>
                  <a:pt x="246501" y="148823"/>
                </a:cubicBezTo>
                <a:lnTo>
                  <a:pt x="246501" y="138312"/>
                </a:lnTo>
                <a:cubicBezTo>
                  <a:pt x="246501" y="135941"/>
                  <a:pt x="248424" y="133954"/>
                  <a:pt x="250859" y="133954"/>
                </a:cubicBezTo>
                <a:lnTo>
                  <a:pt x="268997" y="133954"/>
                </a:lnTo>
                <a:cubicBezTo>
                  <a:pt x="271369" y="133954"/>
                  <a:pt x="273356" y="135877"/>
                  <a:pt x="273356" y="138312"/>
                </a:cubicBezTo>
                <a:lnTo>
                  <a:pt x="273356" y="148823"/>
                </a:lnTo>
                <a:close/>
                <a:moveTo>
                  <a:pt x="273356" y="100754"/>
                </a:moveTo>
                <a:cubicBezTo>
                  <a:pt x="273356" y="103125"/>
                  <a:pt x="271433" y="105112"/>
                  <a:pt x="268997" y="105112"/>
                </a:cubicBezTo>
                <a:lnTo>
                  <a:pt x="250859" y="105112"/>
                </a:lnTo>
                <a:cubicBezTo>
                  <a:pt x="248488" y="105112"/>
                  <a:pt x="246501" y="103189"/>
                  <a:pt x="246501" y="100754"/>
                </a:cubicBezTo>
                <a:lnTo>
                  <a:pt x="246501" y="90243"/>
                </a:lnTo>
                <a:cubicBezTo>
                  <a:pt x="246501" y="87871"/>
                  <a:pt x="248424" y="85884"/>
                  <a:pt x="250859" y="85884"/>
                </a:cubicBezTo>
                <a:lnTo>
                  <a:pt x="268997" y="85884"/>
                </a:lnTo>
                <a:cubicBezTo>
                  <a:pt x="271369" y="85884"/>
                  <a:pt x="273356" y="87807"/>
                  <a:pt x="273356" y="90243"/>
                </a:cubicBezTo>
                <a:lnTo>
                  <a:pt x="273356" y="100754"/>
                </a:lnTo>
                <a:close/>
                <a:moveTo>
                  <a:pt x="273356" y="52684"/>
                </a:moveTo>
                <a:cubicBezTo>
                  <a:pt x="273356" y="55056"/>
                  <a:pt x="271433" y="57043"/>
                  <a:pt x="268997" y="57043"/>
                </a:cubicBezTo>
                <a:lnTo>
                  <a:pt x="250859" y="57043"/>
                </a:lnTo>
                <a:cubicBezTo>
                  <a:pt x="248488" y="57043"/>
                  <a:pt x="246501" y="55120"/>
                  <a:pt x="246501" y="52684"/>
                </a:cubicBezTo>
                <a:lnTo>
                  <a:pt x="246501" y="42173"/>
                </a:lnTo>
                <a:cubicBezTo>
                  <a:pt x="246501" y="39802"/>
                  <a:pt x="248424" y="37815"/>
                  <a:pt x="250859" y="37815"/>
                </a:cubicBezTo>
                <a:lnTo>
                  <a:pt x="268997" y="37815"/>
                </a:lnTo>
                <a:cubicBezTo>
                  <a:pt x="271369" y="37815"/>
                  <a:pt x="273356" y="39738"/>
                  <a:pt x="273356" y="42173"/>
                </a:cubicBezTo>
                <a:lnTo>
                  <a:pt x="273356" y="526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5531772" y="1872396"/>
            <a:ext cx="2257692" cy="2132787"/>
            <a:chOff x="6997079" y="590458"/>
            <a:chExt cx="1416902" cy="1338513"/>
          </a:xfrm>
        </p:grpSpPr>
        <p:grpSp>
          <p:nvGrpSpPr>
            <p:cNvPr id="159" name="Google Shape;159;p25"/>
            <p:cNvGrpSpPr/>
            <p:nvPr/>
          </p:nvGrpSpPr>
          <p:grpSpPr>
            <a:xfrm>
              <a:off x="6997079" y="590458"/>
              <a:ext cx="1416902" cy="1338513"/>
              <a:chOff x="6997079" y="590458"/>
              <a:chExt cx="1416902" cy="1338513"/>
            </a:xfrm>
          </p:grpSpPr>
          <p:sp>
            <p:nvSpPr>
              <p:cNvPr id="160" name="Google Shape;160;p25"/>
              <p:cNvSpPr/>
              <p:nvPr/>
            </p:nvSpPr>
            <p:spPr>
              <a:xfrm>
                <a:off x="7015856" y="793632"/>
                <a:ext cx="1398125" cy="1135339"/>
              </a:xfrm>
              <a:custGeom>
                <a:rect b="b" l="l" r="r" t="t"/>
                <a:pathLst>
                  <a:path extrusionOk="0" h="1135339" w="1398125">
                    <a:moveTo>
                      <a:pt x="1332492" y="15575"/>
                    </a:moveTo>
                    <a:lnTo>
                      <a:pt x="1344542" y="156963"/>
                    </a:lnTo>
                    <a:lnTo>
                      <a:pt x="1309675" y="159911"/>
                    </a:lnTo>
                    <a:lnTo>
                      <a:pt x="1382548" y="1013307"/>
                    </a:lnTo>
                    <a:lnTo>
                      <a:pt x="135367" y="1119765"/>
                    </a:lnTo>
                    <a:lnTo>
                      <a:pt x="62493" y="266370"/>
                    </a:lnTo>
                    <a:lnTo>
                      <a:pt x="27626" y="269318"/>
                    </a:lnTo>
                    <a:lnTo>
                      <a:pt x="15577" y="127929"/>
                    </a:lnTo>
                    <a:lnTo>
                      <a:pt x="1332492" y="15510"/>
                    </a:lnTo>
                    <a:lnTo>
                      <a:pt x="1332492" y="15510"/>
                    </a:lnTo>
                    <a:close/>
                    <a:moveTo>
                      <a:pt x="1332492" y="0"/>
                    </a:moveTo>
                    <a:cubicBezTo>
                      <a:pt x="1332043" y="0"/>
                      <a:pt x="1331595" y="0"/>
                      <a:pt x="1331146" y="0"/>
                    </a:cubicBezTo>
                    <a:lnTo>
                      <a:pt x="14231" y="112419"/>
                    </a:lnTo>
                    <a:cubicBezTo>
                      <a:pt x="10129" y="112739"/>
                      <a:pt x="6284" y="114726"/>
                      <a:pt x="3656" y="117931"/>
                    </a:cubicBezTo>
                    <a:cubicBezTo>
                      <a:pt x="964" y="121071"/>
                      <a:pt x="-318" y="125173"/>
                      <a:pt x="67" y="129275"/>
                    </a:cubicBezTo>
                    <a:lnTo>
                      <a:pt x="12117" y="270664"/>
                    </a:lnTo>
                    <a:cubicBezTo>
                      <a:pt x="12437" y="274766"/>
                      <a:pt x="14424" y="278611"/>
                      <a:pt x="17628" y="281239"/>
                    </a:cubicBezTo>
                    <a:cubicBezTo>
                      <a:pt x="20448" y="283611"/>
                      <a:pt x="24038" y="284892"/>
                      <a:pt x="27691" y="284892"/>
                    </a:cubicBezTo>
                    <a:cubicBezTo>
                      <a:pt x="28140" y="284892"/>
                      <a:pt x="28588" y="284892"/>
                      <a:pt x="29037" y="284892"/>
                    </a:cubicBezTo>
                    <a:lnTo>
                      <a:pt x="48392" y="283226"/>
                    </a:lnTo>
                    <a:lnTo>
                      <a:pt x="119920" y="1121111"/>
                    </a:lnTo>
                    <a:cubicBezTo>
                      <a:pt x="120625" y="1129251"/>
                      <a:pt x="127419" y="1135340"/>
                      <a:pt x="135431" y="1135340"/>
                    </a:cubicBezTo>
                    <a:cubicBezTo>
                      <a:pt x="135879" y="1135340"/>
                      <a:pt x="136328" y="1135340"/>
                      <a:pt x="136777" y="1135340"/>
                    </a:cubicBezTo>
                    <a:lnTo>
                      <a:pt x="1383894" y="1028882"/>
                    </a:lnTo>
                    <a:cubicBezTo>
                      <a:pt x="1387996" y="1028561"/>
                      <a:pt x="1391842" y="1026574"/>
                      <a:pt x="1394469" y="1023370"/>
                    </a:cubicBezTo>
                    <a:cubicBezTo>
                      <a:pt x="1397162" y="1020229"/>
                      <a:pt x="1398443" y="1016127"/>
                      <a:pt x="1398059" y="1012025"/>
                    </a:cubicBezTo>
                    <a:lnTo>
                      <a:pt x="1326531" y="174140"/>
                    </a:lnTo>
                    <a:lnTo>
                      <a:pt x="1345887" y="172474"/>
                    </a:lnTo>
                    <a:cubicBezTo>
                      <a:pt x="1349989" y="172153"/>
                      <a:pt x="1353835" y="170166"/>
                      <a:pt x="1356463" y="166962"/>
                    </a:cubicBezTo>
                    <a:cubicBezTo>
                      <a:pt x="1359154" y="163821"/>
                      <a:pt x="1360437" y="159719"/>
                      <a:pt x="1360052" y="155617"/>
                    </a:cubicBezTo>
                    <a:lnTo>
                      <a:pt x="1348002" y="14229"/>
                    </a:lnTo>
                    <a:cubicBezTo>
                      <a:pt x="1347297" y="6089"/>
                      <a:pt x="1340504" y="0"/>
                      <a:pt x="1332492" y="0"/>
                    </a:cubicBezTo>
                    <a:lnTo>
                      <a:pt x="1332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6997079" y="590458"/>
                <a:ext cx="1359985" cy="346677"/>
              </a:xfrm>
              <a:custGeom>
                <a:rect b="b" l="l" r="r" t="t"/>
                <a:pathLst>
                  <a:path extrusionOk="0" h="346677" w="1359985">
                    <a:moveTo>
                      <a:pt x="1325632" y="15575"/>
                    </a:moveTo>
                    <a:lnTo>
                      <a:pt x="1344411" y="156258"/>
                    </a:lnTo>
                    <a:lnTo>
                      <a:pt x="34354" y="331103"/>
                    </a:lnTo>
                    <a:lnTo>
                      <a:pt x="15575" y="190420"/>
                    </a:lnTo>
                    <a:lnTo>
                      <a:pt x="1325632" y="15575"/>
                    </a:lnTo>
                    <a:lnTo>
                      <a:pt x="1325632" y="15575"/>
                    </a:lnTo>
                    <a:close/>
                    <a:moveTo>
                      <a:pt x="1325632" y="0"/>
                    </a:moveTo>
                    <a:cubicBezTo>
                      <a:pt x="1324927" y="0"/>
                      <a:pt x="1324285" y="0"/>
                      <a:pt x="1323580" y="128"/>
                    </a:cubicBezTo>
                    <a:lnTo>
                      <a:pt x="13524" y="174973"/>
                    </a:lnTo>
                    <a:cubicBezTo>
                      <a:pt x="5000" y="176127"/>
                      <a:pt x="-961" y="183946"/>
                      <a:pt x="128" y="192471"/>
                    </a:cubicBezTo>
                    <a:lnTo>
                      <a:pt x="18908" y="333154"/>
                    </a:lnTo>
                    <a:cubicBezTo>
                      <a:pt x="19485" y="337256"/>
                      <a:pt x="21599" y="340974"/>
                      <a:pt x="24868" y="343473"/>
                    </a:cubicBezTo>
                    <a:cubicBezTo>
                      <a:pt x="27625" y="345588"/>
                      <a:pt x="30958" y="346678"/>
                      <a:pt x="34354" y="346678"/>
                    </a:cubicBezTo>
                    <a:cubicBezTo>
                      <a:pt x="35060" y="346678"/>
                      <a:pt x="35700" y="346678"/>
                      <a:pt x="36405" y="346550"/>
                    </a:cubicBezTo>
                    <a:lnTo>
                      <a:pt x="1346462" y="171705"/>
                    </a:lnTo>
                    <a:cubicBezTo>
                      <a:pt x="1354986" y="170551"/>
                      <a:pt x="1360947" y="162732"/>
                      <a:pt x="1359857" y="154207"/>
                    </a:cubicBezTo>
                    <a:lnTo>
                      <a:pt x="1341078" y="13524"/>
                    </a:lnTo>
                    <a:cubicBezTo>
                      <a:pt x="1340501" y="9422"/>
                      <a:pt x="1338386" y="5704"/>
                      <a:pt x="1335118" y="3205"/>
                    </a:cubicBezTo>
                    <a:cubicBezTo>
                      <a:pt x="1332361" y="1090"/>
                      <a:pt x="1329028" y="0"/>
                      <a:pt x="1325632" y="0"/>
                    </a:cubicBezTo>
                    <a:lnTo>
                      <a:pt x="132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25"/>
            <p:cNvGrpSpPr/>
            <p:nvPr/>
          </p:nvGrpSpPr>
          <p:grpSpPr>
            <a:xfrm>
              <a:off x="7012654" y="606032"/>
              <a:ext cx="1385686" cy="1307429"/>
              <a:chOff x="7012654" y="606032"/>
              <a:chExt cx="1385686" cy="1307429"/>
            </a:xfrm>
          </p:grpSpPr>
          <p:sp>
            <p:nvSpPr>
              <p:cNvPr id="163" name="Google Shape;163;p25"/>
              <p:cNvSpPr/>
              <p:nvPr/>
            </p:nvSpPr>
            <p:spPr>
              <a:xfrm>
                <a:off x="7095024" y="986685"/>
                <a:ext cx="35626" cy="22949"/>
              </a:xfrm>
              <a:custGeom>
                <a:rect b="b" l="l" r="r" t="t"/>
                <a:pathLst>
                  <a:path extrusionOk="0" h="22949" w="35626">
                    <a:moveTo>
                      <a:pt x="35561" y="3583"/>
                    </a:moveTo>
                    <a:cubicBezTo>
                      <a:pt x="34728" y="-6223"/>
                      <a:pt x="27870" y="7109"/>
                      <a:pt x="18063" y="8006"/>
                    </a:cubicBezTo>
                    <a:cubicBezTo>
                      <a:pt x="8258" y="8839"/>
                      <a:pt x="-780" y="-3146"/>
                      <a:pt x="53" y="6660"/>
                    </a:cubicBezTo>
                    <a:cubicBezTo>
                      <a:pt x="887" y="16466"/>
                      <a:pt x="9539" y="23773"/>
                      <a:pt x="19345" y="22875"/>
                    </a:cubicBezTo>
                    <a:cubicBezTo>
                      <a:pt x="29152" y="22042"/>
                      <a:pt x="36394" y="13390"/>
                      <a:pt x="35561" y="35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7079708" y="843089"/>
                <a:ext cx="35584" cy="23634"/>
              </a:xfrm>
              <a:custGeom>
                <a:rect b="b" l="l" r="r" t="t"/>
                <a:pathLst>
                  <a:path extrusionOk="0" h="23634" w="35584">
                    <a:moveTo>
                      <a:pt x="18189" y="8675"/>
                    </a:moveTo>
                    <a:cubicBezTo>
                      <a:pt x="8448" y="9956"/>
                      <a:pt x="-1166" y="-1580"/>
                      <a:pt x="115" y="8162"/>
                    </a:cubicBezTo>
                    <a:cubicBezTo>
                      <a:pt x="1397" y="17904"/>
                      <a:pt x="10370" y="24762"/>
                      <a:pt x="20112" y="23480"/>
                    </a:cubicBezTo>
                    <a:cubicBezTo>
                      <a:pt x="29854" y="22198"/>
                      <a:pt x="36712" y="13225"/>
                      <a:pt x="35431" y="3483"/>
                    </a:cubicBezTo>
                    <a:cubicBezTo>
                      <a:pt x="34149" y="-6259"/>
                      <a:pt x="27931" y="7393"/>
                      <a:pt x="18126" y="86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7081447" y="953634"/>
                <a:ext cx="61501" cy="53747"/>
              </a:xfrm>
              <a:custGeom>
                <a:rect b="b" l="l" r="r" t="t"/>
                <a:pathLst>
                  <a:path extrusionOk="0" h="53747" w="61501">
                    <a:moveTo>
                      <a:pt x="4145" y="45095"/>
                    </a:moveTo>
                    <a:cubicBezTo>
                      <a:pt x="5491" y="47403"/>
                      <a:pt x="7157" y="49069"/>
                      <a:pt x="8439" y="50351"/>
                    </a:cubicBezTo>
                    <a:cubicBezTo>
                      <a:pt x="9849" y="51633"/>
                      <a:pt x="11003" y="52466"/>
                      <a:pt x="11836" y="52979"/>
                    </a:cubicBezTo>
                    <a:cubicBezTo>
                      <a:pt x="12669" y="53491"/>
                      <a:pt x="13118" y="53748"/>
                      <a:pt x="13118" y="53748"/>
                    </a:cubicBezTo>
                    <a:cubicBezTo>
                      <a:pt x="13118" y="53748"/>
                      <a:pt x="12797" y="53299"/>
                      <a:pt x="12221" y="52530"/>
                    </a:cubicBezTo>
                    <a:cubicBezTo>
                      <a:pt x="11580" y="51761"/>
                      <a:pt x="10874" y="50543"/>
                      <a:pt x="9978" y="49133"/>
                    </a:cubicBezTo>
                    <a:cubicBezTo>
                      <a:pt x="9144" y="47595"/>
                      <a:pt x="8247" y="45672"/>
                      <a:pt x="7605" y="43493"/>
                    </a:cubicBezTo>
                    <a:cubicBezTo>
                      <a:pt x="6900" y="41314"/>
                      <a:pt x="6516" y="38686"/>
                      <a:pt x="6388" y="35930"/>
                    </a:cubicBezTo>
                    <a:cubicBezTo>
                      <a:pt x="6388" y="33174"/>
                      <a:pt x="6709" y="30226"/>
                      <a:pt x="7605" y="27342"/>
                    </a:cubicBezTo>
                    <a:cubicBezTo>
                      <a:pt x="8503" y="24457"/>
                      <a:pt x="10041" y="21637"/>
                      <a:pt x="12028" y="19138"/>
                    </a:cubicBezTo>
                    <a:cubicBezTo>
                      <a:pt x="12541" y="18561"/>
                      <a:pt x="13118" y="17792"/>
                      <a:pt x="13566" y="17407"/>
                    </a:cubicBezTo>
                    <a:cubicBezTo>
                      <a:pt x="14207" y="16830"/>
                      <a:pt x="15040" y="15869"/>
                      <a:pt x="15554" y="15548"/>
                    </a:cubicBezTo>
                    <a:cubicBezTo>
                      <a:pt x="16643" y="14715"/>
                      <a:pt x="18053" y="13690"/>
                      <a:pt x="19527" y="12921"/>
                    </a:cubicBezTo>
                    <a:cubicBezTo>
                      <a:pt x="22411" y="11382"/>
                      <a:pt x="25680" y="10357"/>
                      <a:pt x="29013" y="10101"/>
                    </a:cubicBezTo>
                    <a:cubicBezTo>
                      <a:pt x="32346" y="9844"/>
                      <a:pt x="35678" y="10293"/>
                      <a:pt x="38819" y="11318"/>
                    </a:cubicBezTo>
                    <a:cubicBezTo>
                      <a:pt x="41960" y="12472"/>
                      <a:pt x="44780" y="13882"/>
                      <a:pt x="47343" y="16254"/>
                    </a:cubicBezTo>
                    <a:cubicBezTo>
                      <a:pt x="49586" y="18304"/>
                      <a:pt x="51638" y="20804"/>
                      <a:pt x="52984" y="23496"/>
                    </a:cubicBezTo>
                    <a:cubicBezTo>
                      <a:pt x="54329" y="26188"/>
                      <a:pt x="55227" y="29008"/>
                      <a:pt x="55612" y="31764"/>
                    </a:cubicBezTo>
                    <a:cubicBezTo>
                      <a:pt x="55996" y="34456"/>
                      <a:pt x="56060" y="37084"/>
                      <a:pt x="55675" y="39391"/>
                    </a:cubicBezTo>
                    <a:cubicBezTo>
                      <a:pt x="55419" y="41698"/>
                      <a:pt x="54843" y="43685"/>
                      <a:pt x="54329" y="45352"/>
                    </a:cubicBezTo>
                    <a:cubicBezTo>
                      <a:pt x="53689" y="46954"/>
                      <a:pt x="53176" y="48300"/>
                      <a:pt x="52727" y="49133"/>
                    </a:cubicBezTo>
                    <a:cubicBezTo>
                      <a:pt x="52279" y="50030"/>
                      <a:pt x="52086" y="50479"/>
                      <a:pt x="52086" y="50479"/>
                    </a:cubicBezTo>
                    <a:cubicBezTo>
                      <a:pt x="52086" y="50479"/>
                      <a:pt x="52470" y="50159"/>
                      <a:pt x="53176" y="49518"/>
                    </a:cubicBezTo>
                    <a:cubicBezTo>
                      <a:pt x="53945" y="48877"/>
                      <a:pt x="54906" y="47851"/>
                      <a:pt x="56124" y="46377"/>
                    </a:cubicBezTo>
                    <a:cubicBezTo>
                      <a:pt x="57214" y="44839"/>
                      <a:pt x="58495" y="42916"/>
                      <a:pt x="59457" y="40416"/>
                    </a:cubicBezTo>
                    <a:cubicBezTo>
                      <a:pt x="60546" y="37981"/>
                      <a:pt x="61252" y="34969"/>
                      <a:pt x="61443" y="31572"/>
                    </a:cubicBezTo>
                    <a:cubicBezTo>
                      <a:pt x="61893" y="24842"/>
                      <a:pt x="59777" y="16446"/>
                      <a:pt x="53432" y="9780"/>
                    </a:cubicBezTo>
                    <a:cubicBezTo>
                      <a:pt x="50612" y="6768"/>
                      <a:pt x="46638" y="3820"/>
                      <a:pt x="42280" y="2153"/>
                    </a:cubicBezTo>
                    <a:cubicBezTo>
                      <a:pt x="37922" y="423"/>
                      <a:pt x="32987" y="-282"/>
                      <a:pt x="28244" y="102"/>
                    </a:cubicBezTo>
                    <a:cubicBezTo>
                      <a:pt x="23437" y="551"/>
                      <a:pt x="18758" y="2089"/>
                      <a:pt x="14720" y="4525"/>
                    </a:cubicBezTo>
                    <a:cubicBezTo>
                      <a:pt x="12669" y="5742"/>
                      <a:pt x="10874" y="7152"/>
                      <a:pt x="9080" y="8947"/>
                    </a:cubicBezTo>
                    <a:cubicBezTo>
                      <a:pt x="8054" y="9844"/>
                      <a:pt x="7670" y="10485"/>
                      <a:pt x="6965" y="11254"/>
                    </a:cubicBezTo>
                    <a:cubicBezTo>
                      <a:pt x="6067" y="12280"/>
                      <a:pt x="5555" y="13113"/>
                      <a:pt x="4914" y="14010"/>
                    </a:cubicBezTo>
                    <a:cubicBezTo>
                      <a:pt x="2414" y="17664"/>
                      <a:pt x="1004" y="21830"/>
                      <a:pt x="364" y="25739"/>
                    </a:cubicBezTo>
                    <a:cubicBezTo>
                      <a:pt x="-278" y="29649"/>
                      <a:pt x="-21" y="33430"/>
                      <a:pt x="748" y="36763"/>
                    </a:cubicBezTo>
                    <a:cubicBezTo>
                      <a:pt x="1453" y="40032"/>
                      <a:pt x="2735" y="42916"/>
                      <a:pt x="4209" y="45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7065739" y="810823"/>
                <a:ext cx="61581" cy="54592"/>
              </a:xfrm>
              <a:custGeom>
                <a:rect b="b" l="l" r="r" t="t"/>
                <a:pathLst>
                  <a:path extrusionOk="0" h="54592" w="61581">
                    <a:moveTo>
                      <a:pt x="40875" y="1652"/>
                    </a:moveTo>
                    <a:cubicBezTo>
                      <a:pt x="36388" y="114"/>
                      <a:pt x="31517" y="-335"/>
                      <a:pt x="26710" y="242"/>
                    </a:cubicBezTo>
                    <a:cubicBezTo>
                      <a:pt x="21968" y="947"/>
                      <a:pt x="17353" y="2677"/>
                      <a:pt x="13444" y="5305"/>
                    </a:cubicBezTo>
                    <a:cubicBezTo>
                      <a:pt x="11456" y="6587"/>
                      <a:pt x="9726" y="8125"/>
                      <a:pt x="8060" y="9984"/>
                    </a:cubicBezTo>
                    <a:cubicBezTo>
                      <a:pt x="7098" y="10945"/>
                      <a:pt x="6713" y="11586"/>
                      <a:pt x="6073" y="12420"/>
                    </a:cubicBezTo>
                    <a:cubicBezTo>
                      <a:pt x="5175" y="13445"/>
                      <a:pt x="4791" y="14342"/>
                      <a:pt x="4150" y="15304"/>
                    </a:cubicBezTo>
                    <a:cubicBezTo>
                      <a:pt x="1842" y="19085"/>
                      <a:pt x="625" y="23251"/>
                      <a:pt x="176" y="27225"/>
                    </a:cubicBezTo>
                    <a:cubicBezTo>
                      <a:pt x="-272" y="31199"/>
                      <a:pt x="176" y="34916"/>
                      <a:pt x="1073" y="38185"/>
                    </a:cubicBezTo>
                    <a:cubicBezTo>
                      <a:pt x="1971" y="41454"/>
                      <a:pt x="3316" y="44210"/>
                      <a:pt x="4919" y="46389"/>
                    </a:cubicBezTo>
                    <a:cubicBezTo>
                      <a:pt x="6393" y="48632"/>
                      <a:pt x="8060" y="50234"/>
                      <a:pt x="9470" y="51452"/>
                    </a:cubicBezTo>
                    <a:cubicBezTo>
                      <a:pt x="10944" y="52670"/>
                      <a:pt x="12161" y="53439"/>
                      <a:pt x="12994" y="53888"/>
                    </a:cubicBezTo>
                    <a:cubicBezTo>
                      <a:pt x="13828" y="54336"/>
                      <a:pt x="14277" y="54593"/>
                      <a:pt x="14277" y="54593"/>
                    </a:cubicBezTo>
                    <a:cubicBezTo>
                      <a:pt x="14277" y="54593"/>
                      <a:pt x="13956" y="54208"/>
                      <a:pt x="13315" y="53439"/>
                    </a:cubicBezTo>
                    <a:cubicBezTo>
                      <a:pt x="12674" y="52734"/>
                      <a:pt x="11905" y="51516"/>
                      <a:pt x="10944" y="50106"/>
                    </a:cubicBezTo>
                    <a:cubicBezTo>
                      <a:pt x="10046" y="48568"/>
                      <a:pt x="9085" y="46773"/>
                      <a:pt x="8316" y="44594"/>
                    </a:cubicBezTo>
                    <a:cubicBezTo>
                      <a:pt x="7483" y="42415"/>
                      <a:pt x="6970" y="39851"/>
                      <a:pt x="6778" y="37095"/>
                    </a:cubicBezTo>
                    <a:cubicBezTo>
                      <a:pt x="6585" y="34339"/>
                      <a:pt x="6842" y="31391"/>
                      <a:pt x="7611" y="28443"/>
                    </a:cubicBezTo>
                    <a:cubicBezTo>
                      <a:pt x="8380" y="25495"/>
                      <a:pt x="9790" y="22674"/>
                      <a:pt x="11649" y="20047"/>
                    </a:cubicBezTo>
                    <a:cubicBezTo>
                      <a:pt x="12161" y="19470"/>
                      <a:pt x="12674" y="18637"/>
                      <a:pt x="13123" y="18252"/>
                    </a:cubicBezTo>
                    <a:cubicBezTo>
                      <a:pt x="13763" y="17611"/>
                      <a:pt x="14533" y="16650"/>
                      <a:pt x="15046" y="16329"/>
                    </a:cubicBezTo>
                    <a:cubicBezTo>
                      <a:pt x="16072" y="15432"/>
                      <a:pt x="17481" y="14342"/>
                      <a:pt x="18891" y="13509"/>
                    </a:cubicBezTo>
                    <a:cubicBezTo>
                      <a:pt x="21711" y="11843"/>
                      <a:pt x="24916" y="10625"/>
                      <a:pt x="28184" y="10240"/>
                    </a:cubicBezTo>
                    <a:cubicBezTo>
                      <a:pt x="31517" y="9792"/>
                      <a:pt x="34850" y="10112"/>
                      <a:pt x="38055" y="11010"/>
                    </a:cubicBezTo>
                    <a:cubicBezTo>
                      <a:pt x="41260" y="11971"/>
                      <a:pt x="44080" y="13317"/>
                      <a:pt x="46771" y="15496"/>
                    </a:cubicBezTo>
                    <a:cubicBezTo>
                      <a:pt x="49143" y="17419"/>
                      <a:pt x="51258" y="19854"/>
                      <a:pt x="52732" y="22482"/>
                    </a:cubicBezTo>
                    <a:cubicBezTo>
                      <a:pt x="54206" y="25110"/>
                      <a:pt x="55232" y="27866"/>
                      <a:pt x="55745" y="30622"/>
                    </a:cubicBezTo>
                    <a:cubicBezTo>
                      <a:pt x="56257" y="33314"/>
                      <a:pt x="56450" y="35942"/>
                      <a:pt x="56193" y="38249"/>
                    </a:cubicBezTo>
                    <a:cubicBezTo>
                      <a:pt x="56001" y="40556"/>
                      <a:pt x="55552" y="42607"/>
                      <a:pt x="55104" y="44274"/>
                    </a:cubicBezTo>
                    <a:cubicBezTo>
                      <a:pt x="54527" y="45876"/>
                      <a:pt x="54142" y="47286"/>
                      <a:pt x="53694" y="48119"/>
                    </a:cubicBezTo>
                    <a:cubicBezTo>
                      <a:pt x="53309" y="49017"/>
                      <a:pt x="53117" y="49465"/>
                      <a:pt x="53117" y="49465"/>
                    </a:cubicBezTo>
                    <a:cubicBezTo>
                      <a:pt x="53117" y="49465"/>
                      <a:pt x="53501" y="49081"/>
                      <a:pt x="54206" y="48440"/>
                    </a:cubicBezTo>
                    <a:cubicBezTo>
                      <a:pt x="54911" y="47735"/>
                      <a:pt x="55873" y="46709"/>
                      <a:pt x="56962" y="45171"/>
                    </a:cubicBezTo>
                    <a:cubicBezTo>
                      <a:pt x="57988" y="43633"/>
                      <a:pt x="59206" y="41646"/>
                      <a:pt x="60039" y="39082"/>
                    </a:cubicBezTo>
                    <a:cubicBezTo>
                      <a:pt x="61000" y="36583"/>
                      <a:pt x="61577" y="33506"/>
                      <a:pt x="61577" y="30173"/>
                    </a:cubicBezTo>
                    <a:cubicBezTo>
                      <a:pt x="61706" y="23444"/>
                      <a:pt x="59142" y="15176"/>
                      <a:pt x="52540" y="8830"/>
                    </a:cubicBezTo>
                    <a:cubicBezTo>
                      <a:pt x="49528" y="5946"/>
                      <a:pt x="45490" y="3190"/>
                      <a:pt x="41003" y="17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7012654" y="606032"/>
                <a:ext cx="1328835" cy="315528"/>
              </a:xfrm>
              <a:custGeom>
                <a:rect b="b" l="l" r="r" t="t"/>
                <a:pathLst>
                  <a:path extrusionOk="0" h="315528" w="1328835">
                    <a:moveTo>
                      <a:pt x="1310057" y="0"/>
                    </a:moveTo>
                    <a:lnTo>
                      <a:pt x="0" y="174845"/>
                    </a:lnTo>
                    <a:lnTo>
                      <a:pt x="18779" y="315529"/>
                    </a:lnTo>
                    <a:lnTo>
                      <a:pt x="1328836" y="140684"/>
                    </a:lnTo>
                    <a:lnTo>
                      <a:pt x="1310057" y="0"/>
                    </a:lnTo>
                    <a:close/>
                    <a:moveTo>
                      <a:pt x="87166" y="260537"/>
                    </a:moveTo>
                    <a:cubicBezTo>
                      <a:pt x="77424" y="261819"/>
                      <a:pt x="68451" y="254961"/>
                      <a:pt x="67169" y="245219"/>
                    </a:cubicBezTo>
                    <a:cubicBezTo>
                      <a:pt x="65888" y="235477"/>
                      <a:pt x="75437" y="247014"/>
                      <a:pt x="85243" y="245732"/>
                    </a:cubicBezTo>
                    <a:cubicBezTo>
                      <a:pt x="94985" y="244450"/>
                      <a:pt x="101203" y="230734"/>
                      <a:pt x="102548" y="240540"/>
                    </a:cubicBezTo>
                    <a:cubicBezTo>
                      <a:pt x="103830" y="250282"/>
                      <a:pt x="96972" y="259255"/>
                      <a:pt x="87230" y="260537"/>
                    </a:cubicBezTo>
                    <a:close/>
                    <a:moveTo>
                      <a:pt x="114470" y="234836"/>
                    </a:moveTo>
                    <a:cubicBezTo>
                      <a:pt x="114470" y="238233"/>
                      <a:pt x="113893" y="241245"/>
                      <a:pt x="112931" y="243745"/>
                    </a:cubicBezTo>
                    <a:cubicBezTo>
                      <a:pt x="112098" y="246309"/>
                      <a:pt x="110880" y="248295"/>
                      <a:pt x="109855" y="249834"/>
                    </a:cubicBezTo>
                    <a:cubicBezTo>
                      <a:pt x="108765" y="251372"/>
                      <a:pt x="107804" y="252461"/>
                      <a:pt x="107099" y="253102"/>
                    </a:cubicBezTo>
                    <a:cubicBezTo>
                      <a:pt x="106394" y="253807"/>
                      <a:pt x="106010" y="254128"/>
                      <a:pt x="106010" y="254128"/>
                    </a:cubicBezTo>
                    <a:cubicBezTo>
                      <a:pt x="106010" y="254128"/>
                      <a:pt x="106201" y="253679"/>
                      <a:pt x="106586" y="252782"/>
                    </a:cubicBezTo>
                    <a:cubicBezTo>
                      <a:pt x="107035" y="251949"/>
                      <a:pt x="107420" y="250603"/>
                      <a:pt x="107996" y="248936"/>
                    </a:cubicBezTo>
                    <a:cubicBezTo>
                      <a:pt x="108445" y="247270"/>
                      <a:pt x="108894" y="245219"/>
                      <a:pt x="109086" y="242912"/>
                    </a:cubicBezTo>
                    <a:cubicBezTo>
                      <a:pt x="109342" y="240604"/>
                      <a:pt x="109086" y="237976"/>
                      <a:pt x="108637" y="235285"/>
                    </a:cubicBezTo>
                    <a:cubicBezTo>
                      <a:pt x="108060" y="232593"/>
                      <a:pt x="107099" y="229837"/>
                      <a:pt x="105625" y="227145"/>
                    </a:cubicBezTo>
                    <a:cubicBezTo>
                      <a:pt x="104087" y="224517"/>
                      <a:pt x="101972" y="222146"/>
                      <a:pt x="99664" y="220159"/>
                    </a:cubicBezTo>
                    <a:cubicBezTo>
                      <a:pt x="96972" y="217915"/>
                      <a:pt x="94088" y="216634"/>
                      <a:pt x="90947" y="215672"/>
                    </a:cubicBezTo>
                    <a:cubicBezTo>
                      <a:pt x="87807" y="214775"/>
                      <a:pt x="84410" y="214519"/>
                      <a:pt x="81078" y="214903"/>
                    </a:cubicBezTo>
                    <a:cubicBezTo>
                      <a:pt x="77745" y="215352"/>
                      <a:pt x="74604" y="216505"/>
                      <a:pt x="71784" y="218172"/>
                    </a:cubicBezTo>
                    <a:cubicBezTo>
                      <a:pt x="70374" y="219005"/>
                      <a:pt x="69028" y="220095"/>
                      <a:pt x="67938" y="220992"/>
                    </a:cubicBezTo>
                    <a:cubicBezTo>
                      <a:pt x="67426" y="221312"/>
                      <a:pt x="66657" y="222274"/>
                      <a:pt x="66015" y="222915"/>
                    </a:cubicBezTo>
                    <a:cubicBezTo>
                      <a:pt x="65567" y="223299"/>
                      <a:pt x="65054" y="224132"/>
                      <a:pt x="64541" y="224709"/>
                    </a:cubicBezTo>
                    <a:cubicBezTo>
                      <a:pt x="62683" y="227337"/>
                      <a:pt x="61272" y="230157"/>
                      <a:pt x="60503" y="233105"/>
                    </a:cubicBezTo>
                    <a:cubicBezTo>
                      <a:pt x="59798" y="236054"/>
                      <a:pt x="59478" y="239002"/>
                      <a:pt x="59670" y="241758"/>
                    </a:cubicBezTo>
                    <a:cubicBezTo>
                      <a:pt x="59927" y="244514"/>
                      <a:pt x="60375" y="247078"/>
                      <a:pt x="61208" y="249257"/>
                    </a:cubicBezTo>
                    <a:cubicBezTo>
                      <a:pt x="61977" y="251436"/>
                      <a:pt x="62939" y="253295"/>
                      <a:pt x="63836" y="254769"/>
                    </a:cubicBezTo>
                    <a:cubicBezTo>
                      <a:pt x="64798" y="256179"/>
                      <a:pt x="65567" y="257397"/>
                      <a:pt x="66208" y="258102"/>
                    </a:cubicBezTo>
                    <a:cubicBezTo>
                      <a:pt x="66784" y="258871"/>
                      <a:pt x="67169" y="259255"/>
                      <a:pt x="67169" y="259255"/>
                    </a:cubicBezTo>
                    <a:cubicBezTo>
                      <a:pt x="67169" y="259255"/>
                      <a:pt x="66721" y="258999"/>
                      <a:pt x="65888" y="258550"/>
                    </a:cubicBezTo>
                    <a:cubicBezTo>
                      <a:pt x="65054" y="258102"/>
                      <a:pt x="63836" y="257332"/>
                      <a:pt x="62362" y="256115"/>
                    </a:cubicBezTo>
                    <a:cubicBezTo>
                      <a:pt x="61016" y="254897"/>
                      <a:pt x="59286" y="253295"/>
                      <a:pt x="57812" y="251051"/>
                    </a:cubicBezTo>
                    <a:cubicBezTo>
                      <a:pt x="56274" y="248872"/>
                      <a:pt x="54863" y="246116"/>
                      <a:pt x="53966" y="242848"/>
                    </a:cubicBezTo>
                    <a:cubicBezTo>
                      <a:pt x="53069" y="239579"/>
                      <a:pt x="52556" y="235861"/>
                      <a:pt x="53069" y="231888"/>
                    </a:cubicBezTo>
                    <a:cubicBezTo>
                      <a:pt x="53517" y="227914"/>
                      <a:pt x="54735" y="223748"/>
                      <a:pt x="57043" y="219966"/>
                    </a:cubicBezTo>
                    <a:cubicBezTo>
                      <a:pt x="57684" y="219005"/>
                      <a:pt x="58068" y="218108"/>
                      <a:pt x="58965" y="217082"/>
                    </a:cubicBezTo>
                    <a:cubicBezTo>
                      <a:pt x="59606" y="216313"/>
                      <a:pt x="59991" y="215608"/>
                      <a:pt x="60952" y="214647"/>
                    </a:cubicBezTo>
                    <a:cubicBezTo>
                      <a:pt x="62683" y="212788"/>
                      <a:pt x="64349" y="211250"/>
                      <a:pt x="66336" y="209968"/>
                    </a:cubicBezTo>
                    <a:cubicBezTo>
                      <a:pt x="70245" y="207340"/>
                      <a:pt x="74860" y="205610"/>
                      <a:pt x="79603" y="204905"/>
                    </a:cubicBezTo>
                    <a:cubicBezTo>
                      <a:pt x="84346" y="204328"/>
                      <a:pt x="89281" y="204776"/>
                      <a:pt x="93768" y="206315"/>
                    </a:cubicBezTo>
                    <a:cubicBezTo>
                      <a:pt x="98254" y="207725"/>
                      <a:pt x="102292" y="210481"/>
                      <a:pt x="105304" y="213365"/>
                    </a:cubicBezTo>
                    <a:cubicBezTo>
                      <a:pt x="111970" y="219710"/>
                      <a:pt x="114470" y="227978"/>
                      <a:pt x="114341" y="234708"/>
                    </a:cubicBezTo>
                    <a:close/>
                    <a:moveTo>
                      <a:pt x="397759" y="244258"/>
                    </a:moveTo>
                    <a:lnTo>
                      <a:pt x="329565" y="151515"/>
                    </a:lnTo>
                    <a:lnTo>
                      <a:pt x="500244" y="128762"/>
                    </a:lnTo>
                    <a:lnTo>
                      <a:pt x="568439" y="221505"/>
                    </a:lnTo>
                    <a:lnTo>
                      <a:pt x="397759" y="244258"/>
                    </a:lnTo>
                    <a:close/>
                    <a:moveTo>
                      <a:pt x="632852" y="212916"/>
                    </a:moveTo>
                    <a:lnTo>
                      <a:pt x="564657" y="120174"/>
                    </a:lnTo>
                    <a:lnTo>
                      <a:pt x="735336" y="97421"/>
                    </a:lnTo>
                    <a:lnTo>
                      <a:pt x="803531" y="190163"/>
                    </a:lnTo>
                    <a:lnTo>
                      <a:pt x="632852" y="212916"/>
                    </a:lnTo>
                    <a:close/>
                    <a:moveTo>
                      <a:pt x="867944" y="181511"/>
                    </a:moveTo>
                    <a:lnTo>
                      <a:pt x="799750" y="88768"/>
                    </a:lnTo>
                    <a:lnTo>
                      <a:pt x="970429" y="66016"/>
                    </a:lnTo>
                    <a:lnTo>
                      <a:pt x="1038623" y="158758"/>
                    </a:lnTo>
                    <a:lnTo>
                      <a:pt x="867944" y="181511"/>
                    </a:lnTo>
                    <a:close/>
                    <a:moveTo>
                      <a:pt x="1103037" y="150105"/>
                    </a:moveTo>
                    <a:lnTo>
                      <a:pt x="1034842" y="57363"/>
                    </a:lnTo>
                    <a:lnTo>
                      <a:pt x="1205521" y="34610"/>
                    </a:lnTo>
                    <a:lnTo>
                      <a:pt x="1273716" y="127352"/>
                    </a:lnTo>
                    <a:lnTo>
                      <a:pt x="1103037" y="1501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7342219" y="734795"/>
                <a:ext cx="238873" cy="115559"/>
              </a:xfrm>
              <a:custGeom>
                <a:rect b="b" l="l" r="r" t="t"/>
                <a:pathLst>
                  <a:path extrusionOk="0" h="115559" w="238873">
                    <a:moveTo>
                      <a:pt x="0" y="22753"/>
                    </a:moveTo>
                    <a:lnTo>
                      <a:pt x="68259" y="115559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7577312" y="703453"/>
                <a:ext cx="238873" cy="115495"/>
              </a:xfrm>
              <a:custGeom>
                <a:rect b="b" l="l" r="r" t="t"/>
                <a:pathLst>
                  <a:path extrusionOk="0" h="115495" w="238873">
                    <a:moveTo>
                      <a:pt x="0" y="22753"/>
                    </a:moveTo>
                    <a:lnTo>
                      <a:pt x="68195" y="115495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7031369" y="809271"/>
                <a:ext cx="1366971" cy="1104190"/>
              </a:xfrm>
              <a:custGeom>
                <a:rect b="b" l="l" r="r" t="t"/>
                <a:pathLst>
                  <a:path extrusionOk="0" h="1104190" w="1366971">
                    <a:moveTo>
                      <a:pt x="12114" y="253743"/>
                    </a:moveTo>
                    <a:lnTo>
                      <a:pt x="46981" y="250795"/>
                    </a:lnTo>
                    <a:lnTo>
                      <a:pt x="119854" y="1104191"/>
                    </a:lnTo>
                    <a:lnTo>
                      <a:pt x="1366971" y="997732"/>
                    </a:lnTo>
                    <a:lnTo>
                      <a:pt x="1294098" y="144337"/>
                    </a:lnTo>
                    <a:lnTo>
                      <a:pt x="1328965" y="141389"/>
                    </a:lnTo>
                    <a:lnTo>
                      <a:pt x="1316915" y="0"/>
                    </a:lnTo>
                    <a:lnTo>
                      <a:pt x="0" y="112419"/>
                    </a:lnTo>
                    <a:lnTo>
                      <a:pt x="12049" y="253807"/>
                    </a:lnTo>
                    <a:close/>
                    <a:moveTo>
                      <a:pt x="63644" y="184010"/>
                    </a:moveTo>
                    <a:cubicBezTo>
                      <a:pt x="62811" y="174204"/>
                      <a:pt x="71849" y="186190"/>
                      <a:pt x="81655" y="185356"/>
                    </a:cubicBezTo>
                    <a:cubicBezTo>
                      <a:pt x="91461" y="184523"/>
                      <a:pt x="98319" y="171128"/>
                      <a:pt x="99152" y="180934"/>
                    </a:cubicBezTo>
                    <a:cubicBezTo>
                      <a:pt x="99985" y="190740"/>
                      <a:pt x="92743" y="199393"/>
                      <a:pt x="82936" y="200226"/>
                    </a:cubicBezTo>
                    <a:cubicBezTo>
                      <a:pt x="73130" y="201059"/>
                      <a:pt x="64478" y="193817"/>
                      <a:pt x="63644" y="184010"/>
                    </a:cubicBezTo>
                    <a:close/>
                    <a:moveTo>
                      <a:pt x="1305891" y="858074"/>
                    </a:moveTo>
                    <a:cubicBezTo>
                      <a:pt x="1297302" y="859164"/>
                      <a:pt x="1284740" y="860702"/>
                      <a:pt x="1268717" y="862753"/>
                    </a:cubicBezTo>
                    <a:cubicBezTo>
                      <a:pt x="1236671" y="866663"/>
                      <a:pt x="1190844" y="872046"/>
                      <a:pt x="1135853" y="877943"/>
                    </a:cubicBezTo>
                    <a:cubicBezTo>
                      <a:pt x="1108357" y="880955"/>
                      <a:pt x="1078554" y="884160"/>
                      <a:pt x="1047021" y="887300"/>
                    </a:cubicBezTo>
                    <a:cubicBezTo>
                      <a:pt x="1015487" y="890505"/>
                      <a:pt x="982222" y="893966"/>
                      <a:pt x="947804" y="897171"/>
                    </a:cubicBezTo>
                    <a:cubicBezTo>
                      <a:pt x="913386" y="900375"/>
                      <a:pt x="877815" y="904029"/>
                      <a:pt x="841667" y="907105"/>
                    </a:cubicBezTo>
                    <a:cubicBezTo>
                      <a:pt x="805519" y="910310"/>
                      <a:pt x="768794" y="913579"/>
                      <a:pt x="732004" y="916783"/>
                    </a:cubicBezTo>
                    <a:cubicBezTo>
                      <a:pt x="695215" y="919796"/>
                      <a:pt x="658490" y="922808"/>
                      <a:pt x="622277" y="925820"/>
                    </a:cubicBezTo>
                    <a:cubicBezTo>
                      <a:pt x="586129" y="928897"/>
                      <a:pt x="550429" y="931332"/>
                      <a:pt x="515947" y="934024"/>
                    </a:cubicBezTo>
                    <a:cubicBezTo>
                      <a:pt x="481466" y="936716"/>
                      <a:pt x="448137" y="938959"/>
                      <a:pt x="416476" y="941138"/>
                    </a:cubicBezTo>
                    <a:cubicBezTo>
                      <a:pt x="384878" y="943382"/>
                      <a:pt x="354946" y="945240"/>
                      <a:pt x="327322" y="946971"/>
                    </a:cubicBezTo>
                    <a:cubicBezTo>
                      <a:pt x="272074" y="950496"/>
                      <a:pt x="226055" y="952932"/>
                      <a:pt x="193753" y="954534"/>
                    </a:cubicBezTo>
                    <a:cubicBezTo>
                      <a:pt x="177602" y="955303"/>
                      <a:pt x="164976" y="955880"/>
                      <a:pt x="156322" y="956264"/>
                    </a:cubicBezTo>
                    <a:cubicBezTo>
                      <a:pt x="147670" y="956649"/>
                      <a:pt x="143056" y="956841"/>
                      <a:pt x="143056" y="956841"/>
                    </a:cubicBezTo>
                    <a:cubicBezTo>
                      <a:pt x="143056" y="956841"/>
                      <a:pt x="147606" y="956264"/>
                      <a:pt x="156195" y="955175"/>
                    </a:cubicBezTo>
                    <a:cubicBezTo>
                      <a:pt x="164783" y="954085"/>
                      <a:pt x="177345" y="952547"/>
                      <a:pt x="193368" y="950496"/>
                    </a:cubicBezTo>
                    <a:cubicBezTo>
                      <a:pt x="225415" y="946586"/>
                      <a:pt x="271241" y="941203"/>
                      <a:pt x="326232" y="935306"/>
                    </a:cubicBezTo>
                    <a:cubicBezTo>
                      <a:pt x="353729" y="932294"/>
                      <a:pt x="383532" y="929089"/>
                      <a:pt x="415065" y="925948"/>
                    </a:cubicBezTo>
                    <a:cubicBezTo>
                      <a:pt x="446599" y="922744"/>
                      <a:pt x="479863" y="919283"/>
                      <a:pt x="514281" y="916078"/>
                    </a:cubicBezTo>
                    <a:cubicBezTo>
                      <a:pt x="548699" y="912874"/>
                      <a:pt x="584270" y="909284"/>
                      <a:pt x="620419" y="906144"/>
                    </a:cubicBezTo>
                    <a:cubicBezTo>
                      <a:pt x="656567" y="902939"/>
                      <a:pt x="693356" y="899670"/>
                      <a:pt x="730081" y="896402"/>
                    </a:cubicBezTo>
                    <a:cubicBezTo>
                      <a:pt x="766870" y="893389"/>
                      <a:pt x="803595" y="890377"/>
                      <a:pt x="839808" y="887365"/>
                    </a:cubicBezTo>
                    <a:cubicBezTo>
                      <a:pt x="875956" y="884288"/>
                      <a:pt x="911657" y="881853"/>
                      <a:pt x="946139" y="879161"/>
                    </a:cubicBezTo>
                    <a:cubicBezTo>
                      <a:pt x="980620" y="876469"/>
                      <a:pt x="1013948" y="874226"/>
                      <a:pt x="1045610" y="872046"/>
                    </a:cubicBezTo>
                    <a:cubicBezTo>
                      <a:pt x="1077208" y="869803"/>
                      <a:pt x="1107140" y="867880"/>
                      <a:pt x="1134763" y="866214"/>
                    </a:cubicBezTo>
                    <a:cubicBezTo>
                      <a:pt x="1190011" y="862689"/>
                      <a:pt x="1236030" y="860253"/>
                      <a:pt x="1268332" y="858651"/>
                    </a:cubicBezTo>
                    <a:cubicBezTo>
                      <a:pt x="1284484" y="857882"/>
                      <a:pt x="1297110" y="857305"/>
                      <a:pt x="1305763" y="856921"/>
                    </a:cubicBezTo>
                    <a:cubicBezTo>
                      <a:pt x="1314415" y="856536"/>
                      <a:pt x="1319030" y="856344"/>
                      <a:pt x="1319030" y="856344"/>
                    </a:cubicBezTo>
                    <a:cubicBezTo>
                      <a:pt x="1319030" y="856344"/>
                      <a:pt x="1314480" y="856921"/>
                      <a:pt x="1305891" y="858010"/>
                    </a:cubicBezTo>
                    <a:close/>
                    <a:moveTo>
                      <a:pt x="1293714" y="715788"/>
                    </a:moveTo>
                    <a:cubicBezTo>
                      <a:pt x="1285125" y="716878"/>
                      <a:pt x="1272563" y="718416"/>
                      <a:pt x="1256539" y="720467"/>
                    </a:cubicBezTo>
                    <a:cubicBezTo>
                      <a:pt x="1224493" y="724377"/>
                      <a:pt x="1178667" y="729760"/>
                      <a:pt x="1123675" y="735657"/>
                    </a:cubicBezTo>
                    <a:cubicBezTo>
                      <a:pt x="1096179" y="738669"/>
                      <a:pt x="1066376" y="741874"/>
                      <a:pt x="1034843" y="745015"/>
                    </a:cubicBezTo>
                    <a:cubicBezTo>
                      <a:pt x="1003309" y="748219"/>
                      <a:pt x="970045" y="751680"/>
                      <a:pt x="935627" y="754885"/>
                    </a:cubicBezTo>
                    <a:cubicBezTo>
                      <a:pt x="901209" y="758089"/>
                      <a:pt x="865638" y="761743"/>
                      <a:pt x="829489" y="764819"/>
                    </a:cubicBezTo>
                    <a:cubicBezTo>
                      <a:pt x="793341" y="768024"/>
                      <a:pt x="756616" y="771293"/>
                      <a:pt x="719827" y="774497"/>
                    </a:cubicBezTo>
                    <a:cubicBezTo>
                      <a:pt x="683037" y="777510"/>
                      <a:pt x="646312" y="780522"/>
                      <a:pt x="610100" y="783534"/>
                    </a:cubicBezTo>
                    <a:cubicBezTo>
                      <a:pt x="573951" y="786611"/>
                      <a:pt x="538252" y="789046"/>
                      <a:pt x="503770" y="791738"/>
                    </a:cubicBezTo>
                    <a:cubicBezTo>
                      <a:pt x="469288" y="794430"/>
                      <a:pt x="435959" y="796673"/>
                      <a:pt x="404298" y="798852"/>
                    </a:cubicBezTo>
                    <a:cubicBezTo>
                      <a:pt x="372700" y="801096"/>
                      <a:pt x="342769" y="802954"/>
                      <a:pt x="315145" y="804685"/>
                    </a:cubicBezTo>
                    <a:cubicBezTo>
                      <a:pt x="259897" y="808210"/>
                      <a:pt x="213878" y="810646"/>
                      <a:pt x="181575" y="812248"/>
                    </a:cubicBezTo>
                    <a:cubicBezTo>
                      <a:pt x="165424" y="813017"/>
                      <a:pt x="152798" y="813594"/>
                      <a:pt x="144145" y="813978"/>
                    </a:cubicBezTo>
                    <a:cubicBezTo>
                      <a:pt x="135492" y="814363"/>
                      <a:pt x="130878" y="814555"/>
                      <a:pt x="130878" y="814555"/>
                    </a:cubicBezTo>
                    <a:cubicBezTo>
                      <a:pt x="130878" y="814555"/>
                      <a:pt x="135428" y="813978"/>
                      <a:pt x="144017" y="812889"/>
                    </a:cubicBezTo>
                    <a:cubicBezTo>
                      <a:pt x="152605" y="811799"/>
                      <a:pt x="165167" y="810261"/>
                      <a:pt x="181190" y="808210"/>
                    </a:cubicBezTo>
                    <a:cubicBezTo>
                      <a:pt x="213237" y="804300"/>
                      <a:pt x="259063" y="798917"/>
                      <a:pt x="314055" y="793020"/>
                    </a:cubicBezTo>
                    <a:cubicBezTo>
                      <a:pt x="341551" y="790008"/>
                      <a:pt x="371354" y="786803"/>
                      <a:pt x="402888" y="783662"/>
                    </a:cubicBezTo>
                    <a:cubicBezTo>
                      <a:pt x="434421" y="780458"/>
                      <a:pt x="467686" y="776997"/>
                      <a:pt x="502103" y="773792"/>
                    </a:cubicBezTo>
                    <a:cubicBezTo>
                      <a:pt x="536521" y="770588"/>
                      <a:pt x="572092" y="766998"/>
                      <a:pt x="608241" y="763858"/>
                    </a:cubicBezTo>
                    <a:cubicBezTo>
                      <a:pt x="644389" y="760653"/>
                      <a:pt x="681178" y="757384"/>
                      <a:pt x="717903" y="754116"/>
                    </a:cubicBezTo>
                    <a:cubicBezTo>
                      <a:pt x="754693" y="751103"/>
                      <a:pt x="791418" y="748091"/>
                      <a:pt x="827630" y="745079"/>
                    </a:cubicBezTo>
                    <a:cubicBezTo>
                      <a:pt x="863779" y="742002"/>
                      <a:pt x="899479" y="739567"/>
                      <a:pt x="933961" y="736875"/>
                    </a:cubicBezTo>
                    <a:cubicBezTo>
                      <a:pt x="968443" y="734183"/>
                      <a:pt x="1001771" y="731940"/>
                      <a:pt x="1033433" y="729760"/>
                    </a:cubicBezTo>
                    <a:cubicBezTo>
                      <a:pt x="1065030" y="727517"/>
                      <a:pt x="1094962" y="725594"/>
                      <a:pt x="1122585" y="723928"/>
                    </a:cubicBezTo>
                    <a:cubicBezTo>
                      <a:pt x="1177833" y="720403"/>
                      <a:pt x="1223852" y="717967"/>
                      <a:pt x="1256155" y="716365"/>
                    </a:cubicBezTo>
                    <a:cubicBezTo>
                      <a:pt x="1272306" y="715596"/>
                      <a:pt x="1284933" y="715019"/>
                      <a:pt x="1293585" y="714635"/>
                    </a:cubicBezTo>
                    <a:cubicBezTo>
                      <a:pt x="1302238" y="714250"/>
                      <a:pt x="1306852" y="714058"/>
                      <a:pt x="1306852" y="714058"/>
                    </a:cubicBezTo>
                    <a:cubicBezTo>
                      <a:pt x="1306852" y="714058"/>
                      <a:pt x="1302302" y="714635"/>
                      <a:pt x="1293714" y="715724"/>
                    </a:cubicBezTo>
                    <a:close/>
                    <a:moveTo>
                      <a:pt x="483388" y="581322"/>
                    </a:moveTo>
                    <a:cubicBezTo>
                      <a:pt x="480248" y="544725"/>
                      <a:pt x="478709" y="507935"/>
                      <a:pt x="479094" y="480247"/>
                    </a:cubicBezTo>
                    <a:cubicBezTo>
                      <a:pt x="479094" y="466403"/>
                      <a:pt x="479607" y="454866"/>
                      <a:pt x="480055" y="446727"/>
                    </a:cubicBezTo>
                    <a:cubicBezTo>
                      <a:pt x="480504" y="438587"/>
                      <a:pt x="480953" y="433972"/>
                      <a:pt x="480953" y="433972"/>
                    </a:cubicBezTo>
                    <a:cubicBezTo>
                      <a:pt x="480953" y="433972"/>
                      <a:pt x="482235" y="438459"/>
                      <a:pt x="484029" y="446406"/>
                    </a:cubicBezTo>
                    <a:cubicBezTo>
                      <a:pt x="485824" y="454354"/>
                      <a:pt x="488259" y="465634"/>
                      <a:pt x="490631" y="479286"/>
                    </a:cubicBezTo>
                    <a:cubicBezTo>
                      <a:pt x="495630" y="506525"/>
                      <a:pt x="500373" y="542994"/>
                      <a:pt x="503513" y="579655"/>
                    </a:cubicBezTo>
                    <a:cubicBezTo>
                      <a:pt x="506590" y="616252"/>
                      <a:pt x="508128" y="653041"/>
                      <a:pt x="507808" y="680729"/>
                    </a:cubicBezTo>
                    <a:cubicBezTo>
                      <a:pt x="507808" y="694574"/>
                      <a:pt x="507295" y="706110"/>
                      <a:pt x="506910" y="714250"/>
                    </a:cubicBezTo>
                    <a:cubicBezTo>
                      <a:pt x="506461" y="722326"/>
                      <a:pt x="506013" y="727004"/>
                      <a:pt x="506013" y="727004"/>
                    </a:cubicBezTo>
                    <a:cubicBezTo>
                      <a:pt x="506013" y="727004"/>
                      <a:pt x="504731" y="722518"/>
                      <a:pt x="502937" y="714570"/>
                    </a:cubicBezTo>
                    <a:cubicBezTo>
                      <a:pt x="501142" y="706687"/>
                      <a:pt x="498706" y="695343"/>
                      <a:pt x="496335" y="681691"/>
                    </a:cubicBezTo>
                    <a:cubicBezTo>
                      <a:pt x="491336" y="654451"/>
                      <a:pt x="486593" y="617983"/>
                      <a:pt x="483452" y="581386"/>
                    </a:cubicBezTo>
                    <a:close/>
                    <a:moveTo>
                      <a:pt x="899799" y="545750"/>
                    </a:moveTo>
                    <a:cubicBezTo>
                      <a:pt x="896658" y="509153"/>
                      <a:pt x="895120" y="472364"/>
                      <a:pt x="895505" y="444676"/>
                    </a:cubicBezTo>
                    <a:cubicBezTo>
                      <a:pt x="895505" y="430832"/>
                      <a:pt x="896018" y="419295"/>
                      <a:pt x="896467" y="411155"/>
                    </a:cubicBezTo>
                    <a:cubicBezTo>
                      <a:pt x="896915" y="403079"/>
                      <a:pt x="897363" y="398401"/>
                      <a:pt x="897363" y="398401"/>
                    </a:cubicBezTo>
                    <a:cubicBezTo>
                      <a:pt x="897363" y="398401"/>
                      <a:pt x="898646" y="402887"/>
                      <a:pt x="900440" y="410835"/>
                    </a:cubicBezTo>
                    <a:cubicBezTo>
                      <a:pt x="902234" y="418718"/>
                      <a:pt x="904670" y="430063"/>
                      <a:pt x="907041" y="443714"/>
                    </a:cubicBezTo>
                    <a:cubicBezTo>
                      <a:pt x="912041" y="470954"/>
                      <a:pt x="916784" y="507423"/>
                      <a:pt x="919924" y="544084"/>
                    </a:cubicBezTo>
                    <a:cubicBezTo>
                      <a:pt x="923000" y="580681"/>
                      <a:pt x="924539" y="617470"/>
                      <a:pt x="924219" y="645158"/>
                    </a:cubicBezTo>
                    <a:cubicBezTo>
                      <a:pt x="924219" y="659002"/>
                      <a:pt x="923706" y="670539"/>
                      <a:pt x="923321" y="678678"/>
                    </a:cubicBezTo>
                    <a:cubicBezTo>
                      <a:pt x="922873" y="686754"/>
                      <a:pt x="922424" y="691433"/>
                      <a:pt x="922424" y="691433"/>
                    </a:cubicBezTo>
                    <a:cubicBezTo>
                      <a:pt x="922424" y="691433"/>
                      <a:pt x="921142" y="686946"/>
                      <a:pt x="919347" y="678999"/>
                    </a:cubicBezTo>
                    <a:cubicBezTo>
                      <a:pt x="917553" y="671116"/>
                      <a:pt x="915117" y="659771"/>
                      <a:pt x="912746" y="646119"/>
                    </a:cubicBezTo>
                    <a:cubicBezTo>
                      <a:pt x="907746" y="618880"/>
                      <a:pt x="903003" y="582411"/>
                      <a:pt x="899863" y="545814"/>
                    </a:cubicBezTo>
                    <a:close/>
                    <a:moveTo>
                      <a:pt x="1260193" y="323348"/>
                    </a:moveTo>
                    <a:cubicBezTo>
                      <a:pt x="1251604" y="324438"/>
                      <a:pt x="1239042" y="325976"/>
                      <a:pt x="1223019" y="328027"/>
                    </a:cubicBezTo>
                    <a:cubicBezTo>
                      <a:pt x="1190973" y="331937"/>
                      <a:pt x="1145146" y="337320"/>
                      <a:pt x="1090155" y="343217"/>
                    </a:cubicBezTo>
                    <a:cubicBezTo>
                      <a:pt x="1062659" y="346229"/>
                      <a:pt x="1032855" y="349434"/>
                      <a:pt x="1001322" y="352574"/>
                    </a:cubicBezTo>
                    <a:cubicBezTo>
                      <a:pt x="969788" y="355779"/>
                      <a:pt x="936525" y="359240"/>
                      <a:pt x="902106" y="362445"/>
                    </a:cubicBezTo>
                    <a:cubicBezTo>
                      <a:pt x="867688" y="365649"/>
                      <a:pt x="832117" y="369303"/>
                      <a:pt x="795969" y="372379"/>
                    </a:cubicBezTo>
                    <a:cubicBezTo>
                      <a:pt x="759820" y="375584"/>
                      <a:pt x="723031" y="378852"/>
                      <a:pt x="686306" y="382057"/>
                    </a:cubicBezTo>
                    <a:cubicBezTo>
                      <a:pt x="649517" y="385069"/>
                      <a:pt x="612792" y="388082"/>
                      <a:pt x="576579" y="391094"/>
                    </a:cubicBezTo>
                    <a:cubicBezTo>
                      <a:pt x="540431" y="394171"/>
                      <a:pt x="504731" y="396606"/>
                      <a:pt x="470250" y="399298"/>
                    </a:cubicBezTo>
                    <a:cubicBezTo>
                      <a:pt x="435768" y="401990"/>
                      <a:pt x="402439" y="404233"/>
                      <a:pt x="370777" y="406412"/>
                    </a:cubicBezTo>
                    <a:cubicBezTo>
                      <a:pt x="339179" y="408656"/>
                      <a:pt x="309248" y="410514"/>
                      <a:pt x="281624" y="412245"/>
                    </a:cubicBezTo>
                    <a:cubicBezTo>
                      <a:pt x="226376" y="415770"/>
                      <a:pt x="180357" y="418205"/>
                      <a:pt x="148055" y="419808"/>
                    </a:cubicBezTo>
                    <a:cubicBezTo>
                      <a:pt x="131903" y="420577"/>
                      <a:pt x="119277" y="421154"/>
                      <a:pt x="110624" y="421538"/>
                    </a:cubicBezTo>
                    <a:cubicBezTo>
                      <a:pt x="101972" y="421923"/>
                      <a:pt x="97357" y="422115"/>
                      <a:pt x="97357" y="422115"/>
                    </a:cubicBezTo>
                    <a:cubicBezTo>
                      <a:pt x="97357" y="422115"/>
                      <a:pt x="101908" y="421538"/>
                      <a:pt x="110497" y="420449"/>
                    </a:cubicBezTo>
                    <a:cubicBezTo>
                      <a:pt x="119085" y="419359"/>
                      <a:pt x="131647" y="417821"/>
                      <a:pt x="147670" y="415770"/>
                    </a:cubicBezTo>
                    <a:cubicBezTo>
                      <a:pt x="179716" y="411924"/>
                      <a:pt x="225543" y="406476"/>
                      <a:pt x="280534" y="400580"/>
                    </a:cubicBezTo>
                    <a:cubicBezTo>
                      <a:pt x="308030" y="397567"/>
                      <a:pt x="337834" y="394363"/>
                      <a:pt x="369367" y="391222"/>
                    </a:cubicBezTo>
                    <a:cubicBezTo>
                      <a:pt x="400901" y="388018"/>
                      <a:pt x="434165" y="384557"/>
                      <a:pt x="468583" y="381352"/>
                    </a:cubicBezTo>
                    <a:cubicBezTo>
                      <a:pt x="503001" y="378147"/>
                      <a:pt x="538572" y="374558"/>
                      <a:pt x="574720" y="371418"/>
                    </a:cubicBezTo>
                    <a:cubicBezTo>
                      <a:pt x="610869" y="368213"/>
                      <a:pt x="647658" y="364944"/>
                      <a:pt x="684383" y="361676"/>
                    </a:cubicBezTo>
                    <a:cubicBezTo>
                      <a:pt x="721172" y="358663"/>
                      <a:pt x="757897" y="355651"/>
                      <a:pt x="794110" y="352638"/>
                    </a:cubicBezTo>
                    <a:cubicBezTo>
                      <a:pt x="830258" y="349562"/>
                      <a:pt x="865958" y="347127"/>
                      <a:pt x="900440" y="344435"/>
                    </a:cubicBezTo>
                    <a:cubicBezTo>
                      <a:pt x="934922" y="341743"/>
                      <a:pt x="968250" y="339499"/>
                      <a:pt x="999912" y="337320"/>
                    </a:cubicBezTo>
                    <a:cubicBezTo>
                      <a:pt x="1031510" y="335077"/>
                      <a:pt x="1061441" y="333154"/>
                      <a:pt x="1089065" y="331488"/>
                    </a:cubicBezTo>
                    <a:cubicBezTo>
                      <a:pt x="1144313" y="327963"/>
                      <a:pt x="1190332" y="325527"/>
                      <a:pt x="1222634" y="323925"/>
                    </a:cubicBezTo>
                    <a:cubicBezTo>
                      <a:pt x="1238786" y="323156"/>
                      <a:pt x="1251412" y="322579"/>
                      <a:pt x="1260065" y="322194"/>
                    </a:cubicBezTo>
                    <a:cubicBezTo>
                      <a:pt x="1268717" y="321810"/>
                      <a:pt x="1273332" y="321618"/>
                      <a:pt x="1273332" y="321618"/>
                    </a:cubicBezTo>
                    <a:cubicBezTo>
                      <a:pt x="1273332" y="321618"/>
                      <a:pt x="1268781" y="322194"/>
                      <a:pt x="1260193" y="323284"/>
                    </a:cubicBezTo>
                    <a:close/>
                    <a:moveTo>
                      <a:pt x="1094321" y="39417"/>
                    </a:moveTo>
                    <a:lnTo>
                      <a:pt x="1265897" y="24804"/>
                    </a:lnTo>
                    <a:lnTo>
                      <a:pt x="1219365" y="130108"/>
                    </a:lnTo>
                    <a:lnTo>
                      <a:pt x="1047790" y="144721"/>
                    </a:lnTo>
                    <a:lnTo>
                      <a:pt x="1094321" y="39417"/>
                    </a:lnTo>
                    <a:close/>
                    <a:moveTo>
                      <a:pt x="858011" y="59606"/>
                    </a:moveTo>
                    <a:lnTo>
                      <a:pt x="1029587" y="44993"/>
                    </a:lnTo>
                    <a:lnTo>
                      <a:pt x="983055" y="150298"/>
                    </a:lnTo>
                    <a:lnTo>
                      <a:pt x="811480" y="164911"/>
                    </a:lnTo>
                    <a:lnTo>
                      <a:pt x="858011" y="59606"/>
                    </a:lnTo>
                    <a:close/>
                    <a:moveTo>
                      <a:pt x="621700" y="79796"/>
                    </a:moveTo>
                    <a:lnTo>
                      <a:pt x="793277" y="65182"/>
                    </a:lnTo>
                    <a:lnTo>
                      <a:pt x="746745" y="170487"/>
                    </a:lnTo>
                    <a:lnTo>
                      <a:pt x="575169" y="185100"/>
                    </a:lnTo>
                    <a:lnTo>
                      <a:pt x="621700" y="79796"/>
                    </a:lnTo>
                    <a:close/>
                    <a:moveTo>
                      <a:pt x="385390" y="99985"/>
                    </a:moveTo>
                    <a:lnTo>
                      <a:pt x="556967" y="85372"/>
                    </a:lnTo>
                    <a:lnTo>
                      <a:pt x="510435" y="190676"/>
                    </a:lnTo>
                    <a:lnTo>
                      <a:pt x="338859" y="205289"/>
                    </a:lnTo>
                    <a:lnTo>
                      <a:pt x="385390" y="99985"/>
                    </a:lnTo>
                    <a:close/>
                    <a:moveTo>
                      <a:pt x="50249" y="170102"/>
                    </a:moveTo>
                    <a:cubicBezTo>
                      <a:pt x="50890" y="166193"/>
                      <a:pt x="52300" y="162027"/>
                      <a:pt x="54800" y="158373"/>
                    </a:cubicBezTo>
                    <a:cubicBezTo>
                      <a:pt x="55505" y="157476"/>
                      <a:pt x="55954" y="156579"/>
                      <a:pt x="56851" y="155617"/>
                    </a:cubicBezTo>
                    <a:cubicBezTo>
                      <a:pt x="57556" y="154848"/>
                      <a:pt x="57940" y="154207"/>
                      <a:pt x="58966" y="153310"/>
                    </a:cubicBezTo>
                    <a:cubicBezTo>
                      <a:pt x="60761" y="151515"/>
                      <a:pt x="62555" y="150105"/>
                      <a:pt x="64606" y="148888"/>
                    </a:cubicBezTo>
                    <a:cubicBezTo>
                      <a:pt x="68644" y="146452"/>
                      <a:pt x="73323" y="144914"/>
                      <a:pt x="78130" y="144465"/>
                    </a:cubicBezTo>
                    <a:cubicBezTo>
                      <a:pt x="82936" y="144081"/>
                      <a:pt x="87808" y="144786"/>
                      <a:pt x="92165" y="146516"/>
                    </a:cubicBezTo>
                    <a:cubicBezTo>
                      <a:pt x="96524" y="148182"/>
                      <a:pt x="100498" y="151131"/>
                      <a:pt x="103318" y="154143"/>
                    </a:cubicBezTo>
                    <a:cubicBezTo>
                      <a:pt x="109663" y="160809"/>
                      <a:pt x="111778" y="169205"/>
                      <a:pt x="111330" y="175935"/>
                    </a:cubicBezTo>
                    <a:cubicBezTo>
                      <a:pt x="111137" y="179332"/>
                      <a:pt x="110433" y="182344"/>
                      <a:pt x="109343" y="184779"/>
                    </a:cubicBezTo>
                    <a:cubicBezTo>
                      <a:pt x="108381" y="187279"/>
                      <a:pt x="107100" y="189202"/>
                      <a:pt x="106010" y="190740"/>
                    </a:cubicBezTo>
                    <a:cubicBezTo>
                      <a:pt x="104856" y="192214"/>
                      <a:pt x="103831" y="193240"/>
                      <a:pt x="103062" y="193881"/>
                    </a:cubicBezTo>
                    <a:cubicBezTo>
                      <a:pt x="102357" y="194522"/>
                      <a:pt x="101972" y="194842"/>
                      <a:pt x="101972" y="194842"/>
                    </a:cubicBezTo>
                    <a:cubicBezTo>
                      <a:pt x="101972" y="194842"/>
                      <a:pt x="102228" y="194393"/>
                      <a:pt x="102613" y="193496"/>
                    </a:cubicBezTo>
                    <a:cubicBezTo>
                      <a:pt x="103126" y="192663"/>
                      <a:pt x="103574" y="191317"/>
                      <a:pt x="104215" y="189715"/>
                    </a:cubicBezTo>
                    <a:cubicBezTo>
                      <a:pt x="104728" y="188048"/>
                      <a:pt x="105305" y="186061"/>
                      <a:pt x="105561" y="183754"/>
                    </a:cubicBezTo>
                    <a:cubicBezTo>
                      <a:pt x="105881" y="181447"/>
                      <a:pt x="105817" y="178819"/>
                      <a:pt x="105497" y="176127"/>
                    </a:cubicBezTo>
                    <a:cubicBezTo>
                      <a:pt x="105112" y="173435"/>
                      <a:pt x="104215" y="170615"/>
                      <a:pt x="102869" y="167859"/>
                    </a:cubicBezTo>
                    <a:cubicBezTo>
                      <a:pt x="101459" y="165167"/>
                      <a:pt x="99472" y="162667"/>
                      <a:pt x="97229" y="160617"/>
                    </a:cubicBezTo>
                    <a:cubicBezTo>
                      <a:pt x="94665" y="158309"/>
                      <a:pt x="91845" y="156835"/>
                      <a:pt x="88705" y="155681"/>
                    </a:cubicBezTo>
                    <a:cubicBezTo>
                      <a:pt x="85565" y="154656"/>
                      <a:pt x="82232" y="154207"/>
                      <a:pt x="78899" y="154464"/>
                    </a:cubicBezTo>
                    <a:cubicBezTo>
                      <a:pt x="75566" y="154720"/>
                      <a:pt x="72361" y="155745"/>
                      <a:pt x="69413" y="157284"/>
                    </a:cubicBezTo>
                    <a:cubicBezTo>
                      <a:pt x="67939" y="158053"/>
                      <a:pt x="66528" y="159078"/>
                      <a:pt x="65439" y="159911"/>
                    </a:cubicBezTo>
                    <a:cubicBezTo>
                      <a:pt x="64926" y="160232"/>
                      <a:pt x="64093" y="161193"/>
                      <a:pt x="63452" y="161770"/>
                    </a:cubicBezTo>
                    <a:cubicBezTo>
                      <a:pt x="63004" y="162155"/>
                      <a:pt x="62427" y="162924"/>
                      <a:pt x="61914" y="163501"/>
                    </a:cubicBezTo>
                    <a:cubicBezTo>
                      <a:pt x="59927" y="166000"/>
                      <a:pt x="58389" y="168820"/>
                      <a:pt x="57492" y="171705"/>
                    </a:cubicBezTo>
                    <a:cubicBezTo>
                      <a:pt x="56594" y="174589"/>
                      <a:pt x="56210" y="177537"/>
                      <a:pt x="56274" y="180293"/>
                    </a:cubicBezTo>
                    <a:cubicBezTo>
                      <a:pt x="56402" y="183049"/>
                      <a:pt x="56723" y="185613"/>
                      <a:pt x="57492" y="187856"/>
                    </a:cubicBezTo>
                    <a:cubicBezTo>
                      <a:pt x="58197" y="190099"/>
                      <a:pt x="59030" y="191958"/>
                      <a:pt x="59863" y="193496"/>
                    </a:cubicBezTo>
                    <a:cubicBezTo>
                      <a:pt x="60761" y="194906"/>
                      <a:pt x="61466" y="196188"/>
                      <a:pt x="62106" y="196893"/>
                    </a:cubicBezTo>
                    <a:cubicBezTo>
                      <a:pt x="62683" y="197662"/>
                      <a:pt x="63004" y="198111"/>
                      <a:pt x="63004" y="198111"/>
                    </a:cubicBezTo>
                    <a:cubicBezTo>
                      <a:pt x="63004" y="198111"/>
                      <a:pt x="62555" y="197854"/>
                      <a:pt x="61721" y="197342"/>
                    </a:cubicBezTo>
                    <a:cubicBezTo>
                      <a:pt x="60888" y="196829"/>
                      <a:pt x="59735" y="195996"/>
                      <a:pt x="58325" y="194714"/>
                    </a:cubicBezTo>
                    <a:cubicBezTo>
                      <a:pt x="57043" y="193432"/>
                      <a:pt x="55376" y="191766"/>
                      <a:pt x="54031" y="189458"/>
                    </a:cubicBezTo>
                    <a:cubicBezTo>
                      <a:pt x="52557" y="187215"/>
                      <a:pt x="51338" y="184395"/>
                      <a:pt x="50569" y="181062"/>
                    </a:cubicBezTo>
                    <a:cubicBezTo>
                      <a:pt x="49800" y="177793"/>
                      <a:pt x="49544" y="174012"/>
                      <a:pt x="50185" y="1700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7812404" y="672048"/>
                <a:ext cx="238873" cy="115559"/>
              </a:xfrm>
              <a:custGeom>
                <a:rect b="b" l="l" r="r" t="t"/>
                <a:pathLst>
                  <a:path extrusionOk="0" h="115559" w="238873">
                    <a:moveTo>
                      <a:pt x="0" y="22753"/>
                    </a:moveTo>
                    <a:lnTo>
                      <a:pt x="68194" y="115559"/>
                    </a:lnTo>
                    <a:lnTo>
                      <a:pt x="238873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8047496" y="640707"/>
                <a:ext cx="238873" cy="115495"/>
              </a:xfrm>
              <a:custGeom>
                <a:rect b="b" l="l" r="r" t="t"/>
                <a:pathLst>
                  <a:path extrusionOk="0" h="115495" w="238873">
                    <a:moveTo>
                      <a:pt x="0" y="22753"/>
                    </a:moveTo>
                    <a:lnTo>
                      <a:pt x="68195" y="115495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8079286" y="834074"/>
                <a:ext cx="218107" cy="119981"/>
              </a:xfrm>
              <a:custGeom>
                <a:rect b="b" l="l" r="r" t="t"/>
                <a:pathLst>
                  <a:path extrusionOk="0" h="119981" w="218107">
                    <a:moveTo>
                      <a:pt x="218108" y="0"/>
                    </a:moveTo>
                    <a:lnTo>
                      <a:pt x="46531" y="14677"/>
                    </a:lnTo>
                    <a:lnTo>
                      <a:pt x="0" y="119982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7842976" y="854264"/>
                <a:ext cx="218107" cy="119917"/>
              </a:xfrm>
              <a:custGeom>
                <a:rect b="b" l="l" r="r" t="t"/>
                <a:pathLst>
                  <a:path extrusionOk="0" h="119917" w="218107">
                    <a:moveTo>
                      <a:pt x="218108" y="0"/>
                    </a:moveTo>
                    <a:lnTo>
                      <a:pt x="46531" y="14613"/>
                    </a:lnTo>
                    <a:lnTo>
                      <a:pt x="0" y="119918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7606666" y="874453"/>
                <a:ext cx="218107" cy="119917"/>
              </a:xfrm>
              <a:custGeom>
                <a:rect b="b" l="l" r="r" t="t"/>
                <a:pathLst>
                  <a:path extrusionOk="0" h="119917" w="218107">
                    <a:moveTo>
                      <a:pt x="218108" y="0"/>
                    </a:moveTo>
                    <a:lnTo>
                      <a:pt x="46531" y="14613"/>
                    </a:lnTo>
                    <a:lnTo>
                      <a:pt x="0" y="119918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7370356" y="894578"/>
                <a:ext cx="218107" cy="119981"/>
              </a:xfrm>
              <a:custGeom>
                <a:rect b="b" l="l" r="r" t="t"/>
                <a:pathLst>
                  <a:path extrusionOk="0" h="119981" w="218107">
                    <a:moveTo>
                      <a:pt x="218108" y="0"/>
                    </a:moveTo>
                    <a:lnTo>
                      <a:pt x="46531" y="14677"/>
                    </a:lnTo>
                    <a:lnTo>
                      <a:pt x="0" y="119982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25"/>
          <p:cNvGrpSpPr/>
          <p:nvPr/>
        </p:nvGrpSpPr>
        <p:grpSpPr>
          <a:xfrm>
            <a:off x="4708443" y="1412480"/>
            <a:ext cx="1524979" cy="2425319"/>
            <a:chOff x="6480367" y="421831"/>
            <a:chExt cx="957060" cy="1522103"/>
          </a:xfrm>
        </p:grpSpPr>
        <p:sp>
          <p:nvSpPr>
            <p:cNvPr id="178" name="Google Shape;178;p25"/>
            <p:cNvSpPr/>
            <p:nvPr/>
          </p:nvSpPr>
          <p:spPr>
            <a:xfrm>
              <a:off x="6684499" y="1002254"/>
              <a:ext cx="218812" cy="40827"/>
            </a:xfrm>
            <a:custGeom>
              <a:rect b="b" l="l" r="r" t="t"/>
              <a:pathLst>
                <a:path extrusionOk="0" h="40827" w="218812">
                  <a:moveTo>
                    <a:pt x="149015" y="9934"/>
                  </a:moveTo>
                  <a:cubicBezTo>
                    <a:pt x="142606" y="11024"/>
                    <a:pt x="135941" y="12113"/>
                    <a:pt x="129211" y="13331"/>
                  </a:cubicBezTo>
                  <a:cubicBezTo>
                    <a:pt x="122481" y="14549"/>
                    <a:pt x="115623" y="15767"/>
                    <a:pt x="108765" y="17049"/>
                  </a:cubicBezTo>
                  <a:cubicBezTo>
                    <a:pt x="101907" y="18395"/>
                    <a:pt x="95113" y="19676"/>
                    <a:pt x="88384" y="20958"/>
                  </a:cubicBezTo>
                  <a:cubicBezTo>
                    <a:pt x="81654" y="22240"/>
                    <a:pt x="75053" y="23650"/>
                    <a:pt x="68707" y="24932"/>
                  </a:cubicBezTo>
                  <a:cubicBezTo>
                    <a:pt x="55953" y="27560"/>
                    <a:pt x="44032" y="30188"/>
                    <a:pt x="33841" y="32495"/>
                  </a:cubicBezTo>
                  <a:cubicBezTo>
                    <a:pt x="13459" y="37110"/>
                    <a:pt x="0" y="40827"/>
                    <a:pt x="0" y="40827"/>
                  </a:cubicBezTo>
                  <a:cubicBezTo>
                    <a:pt x="0" y="40827"/>
                    <a:pt x="13908" y="39417"/>
                    <a:pt x="34546" y="36405"/>
                  </a:cubicBezTo>
                  <a:cubicBezTo>
                    <a:pt x="44865" y="34931"/>
                    <a:pt x="56914" y="33072"/>
                    <a:pt x="69797" y="30893"/>
                  </a:cubicBezTo>
                  <a:cubicBezTo>
                    <a:pt x="76206" y="29803"/>
                    <a:pt x="82872" y="28714"/>
                    <a:pt x="89602" y="27496"/>
                  </a:cubicBezTo>
                  <a:cubicBezTo>
                    <a:pt x="96331" y="26278"/>
                    <a:pt x="103189" y="25060"/>
                    <a:pt x="110047" y="23778"/>
                  </a:cubicBezTo>
                  <a:cubicBezTo>
                    <a:pt x="116905" y="22432"/>
                    <a:pt x="123699" y="21151"/>
                    <a:pt x="130429" y="19869"/>
                  </a:cubicBezTo>
                  <a:cubicBezTo>
                    <a:pt x="137158" y="18587"/>
                    <a:pt x="143760" y="17177"/>
                    <a:pt x="150105" y="15895"/>
                  </a:cubicBezTo>
                  <a:cubicBezTo>
                    <a:pt x="162860" y="13267"/>
                    <a:pt x="174781" y="10639"/>
                    <a:pt x="184972" y="8332"/>
                  </a:cubicBezTo>
                  <a:cubicBezTo>
                    <a:pt x="205353" y="3717"/>
                    <a:pt x="218812" y="0"/>
                    <a:pt x="218812" y="0"/>
                  </a:cubicBezTo>
                  <a:cubicBezTo>
                    <a:pt x="218812" y="0"/>
                    <a:pt x="204905" y="1410"/>
                    <a:pt x="184266" y="4422"/>
                  </a:cubicBezTo>
                  <a:cubicBezTo>
                    <a:pt x="173948" y="5896"/>
                    <a:pt x="161898" y="7755"/>
                    <a:pt x="149015" y="9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6656362" y="982513"/>
              <a:ext cx="162090" cy="30187"/>
            </a:xfrm>
            <a:custGeom>
              <a:rect b="b" l="l" r="r" t="t"/>
              <a:pathLst>
                <a:path extrusionOk="0" h="30187" w="162090">
                  <a:moveTo>
                    <a:pt x="25445" y="26214"/>
                  </a:moveTo>
                  <a:cubicBezTo>
                    <a:pt x="33072" y="24932"/>
                    <a:pt x="41981" y="23522"/>
                    <a:pt x="51467" y="21792"/>
                  </a:cubicBezTo>
                  <a:cubicBezTo>
                    <a:pt x="60952" y="20061"/>
                    <a:pt x="71079" y="18266"/>
                    <a:pt x="81270" y="16408"/>
                  </a:cubicBezTo>
                  <a:cubicBezTo>
                    <a:pt x="91396" y="14485"/>
                    <a:pt x="101523" y="12498"/>
                    <a:pt x="111009" y="10703"/>
                  </a:cubicBezTo>
                  <a:cubicBezTo>
                    <a:pt x="120494" y="8909"/>
                    <a:pt x="129275" y="6986"/>
                    <a:pt x="136902" y="5448"/>
                  </a:cubicBezTo>
                  <a:cubicBezTo>
                    <a:pt x="144465" y="3910"/>
                    <a:pt x="150746" y="2436"/>
                    <a:pt x="155169" y="1538"/>
                  </a:cubicBezTo>
                  <a:cubicBezTo>
                    <a:pt x="159591" y="513"/>
                    <a:pt x="162091" y="0"/>
                    <a:pt x="162091" y="0"/>
                  </a:cubicBezTo>
                  <a:cubicBezTo>
                    <a:pt x="162091" y="0"/>
                    <a:pt x="159527" y="385"/>
                    <a:pt x="155105" y="1025"/>
                  </a:cubicBezTo>
                  <a:cubicBezTo>
                    <a:pt x="150682" y="1730"/>
                    <a:pt x="144273" y="2628"/>
                    <a:pt x="136646" y="3974"/>
                  </a:cubicBezTo>
                  <a:cubicBezTo>
                    <a:pt x="129019" y="5256"/>
                    <a:pt x="120110" y="6666"/>
                    <a:pt x="110624" y="8396"/>
                  </a:cubicBezTo>
                  <a:cubicBezTo>
                    <a:pt x="101139" y="10127"/>
                    <a:pt x="91012" y="11921"/>
                    <a:pt x="80821" y="13780"/>
                  </a:cubicBezTo>
                  <a:cubicBezTo>
                    <a:pt x="70695" y="15703"/>
                    <a:pt x="60568" y="17690"/>
                    <a:pt x="51082" y="19484"/>
                  </a:cubicBezTo>
                  <a:cubicBezTo>
                    <a:pt x="41596" y="21279"/>
                    <a:pt x="32815" y="23202"/>
                    <a:pt x="25188" y="24740"/>
                  </a:cubicBezTo>
                  <a:cubicBezTo>
                    <a:pt x="17626" y="26278"/>
                    <a:pt x="11345" y="27752"/>
                    <a:pt x="6922" y="28649"/>
                  </a:cubicBezTo>
                  <a:cubicBezTo>
                    <a:pt x="2500" y="29675"/>
                    <a:pt x="0" y="30188"/>
                    <a:pt x="0" y="30188"/>
                  </a:cubicBezTo>
                  <a:cubicBezTo>
                    <a:pt x="0" y="30188"/>
                    <a:pt x="2564" y="29803"/>
                    <a:pt x="6986" y="29162"/>
                  </a:cubicBezTo>
                  <a:cubicBezTo>
                    <a:pt x="11409" y="28457"/>
                    <a:pt x="17818" y="27496"/>
                    <a:pt x="25445" y="26214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6943672" y="977340"/>
              <a:ext cx="81864" cy="82918"/>
            </a:xfrm>
            <a:custGeom>
              <a:rect b="b" l="l" r="r" t="t"/>
              <a:pathLst>
                <a:path extrusionOk="0" h="82918" w="81864">
                  <a:moveTo>
                    <a:pt x="76866" y="24402"/>
                  </a:moveTo>
                  <a:cubicBezTo>
                    <a:pt x="77635" y="25683"/>
                    <a:pt x="78275" y="26901"/>
                    <a:pt x="78916" y="27991"/>
                  </a:cubicBezTo>
                  <a:cubicBezTo>
                    <a:pt x="79942" y="30234"/>
                    <a:pt x="80839" y="32093"/>
                    <a:pt x="81160" y="33375"/>
                  </a:cubicBezTo>
                  <a:cubicBezTo>
                    <a:pt x="81608" y="34656"/>
                    <a:pt x="81865" y="35361"/>
                    <a:pt x="81865" y="35361"/>
                  </a:cubicBezTo>
                  <a:cubicBezTo>
                    <a:pt x="81865" y="35361"/>
                    <a:pt x="81737" y="34656"/>
                    <a:pt x="81608" y="33310"/>
                  </a:cubicBezTo>
                  <a:cubicBezTo>
                    <a:pt x="81480" y="31900"/>
                    <a:pt x="81032" y="29978"/>
                    <a:pt x="80327" y="27478"/>
                  </a:cubicBezTo>
                  <a:cubicBezTo>
                    <a:pt x="79878" y="26260"/>
                    <a:pt x="79429" y="24914"/>
                    <a:pt x="78789" y="23440"/>
                  </a:cubicBezTo>
                  <a:cubicBezTo>
                    <a:pt x="78083" y="22030"/>
                    <a:pt x="77378" y="20428"/>
                    <a:pt x="76353" y="18954"/>
                  </a:cubicBezTo>
                  <a:cubicBezTo>
                    <a:pt x="74494" y="15749"/>
                    <a:pt x="71738" y="12544"/>
                    <a:pt x="68213" y="9596"/>
                  </a:cubicBezTo>
                  <a:cubicBezTo>
                    <a:pt x="64688" y="6648"/>
                    <a:pt x="60330" y="3956"/>
                    <a:pt x="55266" y="2225"/>
                  </a:cubicBezTo>
                  <a:cubicBezTo>
                    <a:pt x="50203" y="495"/>
                    <a:pt x="44498" y="-402"/>
                    <a:pt x="38474" y="174"/>
                  </a:cubicBezTo>
                  <a:cubicBezTo>
                    <a:pt x="32770" y="687"/>
                    <a:pt x="26617" y="2354"/>
                    <a:pt x="21233" y="5558"/>
                  </a:cubicBezTo>
                  <a:cubicBezTo>
                    <a:pt x="15785" y="8699"/>
                    <a:pt x="10978" y="13057"/>
                    <a:pt x="7325" y="18249"/>
                  </a:cubicBezTo>
                  <a:cubicBezTo>
                    <a:pt x="3800" y="23568"/>
                    <a:pt x="1428" y="29593"/>
                    <a:pt x="467" y="35810"/>
                  </a:cubicBezTo>
                  <a:cubicBezTo>
                    <a:pt x="-46" y="38886"/>
                    <a:pt x="-110" y="41963"/>
                    <a:pt x="147" y="45168"/>
                  </a:cubicBezTo>
                  <a:cubicBezTo>
                    <a:pt x="147" y="46834"/>
                    <a:pt x="531" y="48052"/>
                    <a:pt x="723" y="49462"/>
                  </a:cubicBezTo>
                  <a:cubicBezTo>
                    <a:pt x="916" y="51128"/>
                    <a:pt x="1428" y="52410"/>
                    <a:pt x="1749" y="53884"/>
                  </a:cubicBezTo>
                  <a:cubicBezTo>
                    <a:pt x="3351" y="59588"/>
                    <a:pt x="6235" y="64652"/>
                    <a:pt x="9696" y="68690"/>
                  </a:cubicBezTo>
                  <a:cubicBezTo>
                    <a:pt x="13158" y="72792"/>
                    <a:pt x="17195" y="75932"/>
                    <a:pt x="21233" y="78111"/>
                  </a:cubicBezTo>
                  <a:cubicBezTo>
                    <a:pt x="25271" y="80355"/>
                    <a:pt x="29308" y="81700"/>
                    <a:pt x="32898" y="82277"/>
                  </a:cubicBezTo>
                  <a:cubicBezTo>
                    <a:pt x="34693" y="82726"/>
                    <a:pt x="36423" y="82726"/>
                    <a:pt x="37962" y="82918"/>
                  </a:cubicBezTo>
                  <a:cubicBezTo>
                    <a:pt x="39564" y="82918"/>
                    <a:pt x="40974" y="82918"/>
                    <a:pt x="42255" y="82918"/>
                  </a:cubicBezTo>
                  <a:cubicBezTo>
                    <a:pt x="44883" y="82662"/>
                    <a:pt x="46870" y="82341"/>
                    <a:pt x="48152" y="81957"/>
                  </a:cubicBezTo>
                  <a:cubicBezTo>
                    <a:pt x="49498" y="81636"/>
                    <a:pt x="50203" y="81444"/>
                    <a:pt x="50203" y="81444"/>
                  </a:cubicBezTo>
                  <a:cubicBezTo>
                    <a:pt x="50203" y="81444"/>
                    <a:pt x="49498" y="81444"/>
                    <a:pt x="48088" y="81508"/>
                  </a:cubicBezTo>
                  <a:cubicBezTo>
                    <a:pt x="46742" y="81636"/>
                    <a:pt x="44691" y="81508"/>
                    <a:pt x="42255" y="81316"/>
                  </a:cubicBezTo>
                  <a:cubicBezTo>
                    <a:pt x="41038" y="81124"/>
                    <a:pt x="39627" y="80931"/>
                    <a:pt x="38217" y="80675"/>
                  </a:cubicBezTo>
                  <a:cubicBezTo>
                    <a:pt x="36808" y="80226"/>
                    <a:pt x="35205" y="80034"/>
                    <a:pt x="33603" y="79393"/>
                  </a:cubicBezTo>
                  <a:cubicBezTo>
                    <a:pt x="30334" y="78368"/>
                    <a:pt x="26873" y="76637"/>
                    <a:pt x="23477" y="74330"/>
                  </a:cubicBezTo>
                  <a:cubicBezTo>
                    <a:pt x="20079" y="71958"/>
                    <a:pt x="16875" y="68882"/>
                    <a:pt x="14118" y="65164"/>
                  </a:cubicBezTo>
                  <a:cubicBezTo>
                    <a:pt x="11427" y="61383"/>
                    <a:pt x="9376" y="56897"/>
                    <a:pt x="8158" y="52090"/>
                  </a:cubicBezTo>
                  <a:cubicBezTo>
                    <a:pt x="7966" y="50872"/>
                    <a:pt x="7517" y="49590"/>
                    <a:pt x="7453" y="48500"/>
                  </a:cubicBezTo>
                  <a:cubicBezTo>
                    <a:pt x="7325" y="47154"/>
                    <a:pt x="7004" y="45616"/>
                    <a:pt x="7133" y="44463"/>
                  </a:cubicBezTo>
                  <a:cubicBezTo>
                    <a:pt x="7133" y="43245"/>
                    <a:pt x="7068" y="42091"/>
                    <a:pt x="7261" y="40745"/>
                  </a:cubicBezTo>
                  <a:cubicBezTo>
                    <a:pt x="7389" y="39463"/>
                    <a:pt x="7453" y="38181"/>
                    <a:pt x="7709" y="36900"/>
                  </a:cubicBezTo>
                  <a:cubicBezTo>
                    <a:pt x="8607" y="31772"/>
                    <a:pt x="10594" y="26837"/>
                    <a:pt x="13606" y="22479"/>
                  </a:cubicBezTo>
                  <a:cubicBezTo>
                    <a:pt x="16554" y="18120"/>
                    <a:pt x="20464" y="14467"/>
                    <a:pt x="24886" y="11839"/>
                  </a:cubicBezTo>
                  <a:cubicBezTo>
                    <a:pt x="29373" y="9211"/>
                    <a:pt x="34115" y="7417"/>
                    <a:pt x="39307" y="6776"/>
                  </a:cubicBezTo>
                  <a:cubicBezTo>
                    <a:pt x="44114" y="6199"/>
                    <a:pt x="49049" y="6456"/>
                    <a:pt x="53536" y="7609"/>
                  </a:cubicBezTo>
                  <a:cubicBezTo>
                    <a:pt x="58023" y="8763"/>
                    <a:pt x="62060" y="10686"/>
                    <a:pt x="65457" y="12993"/>
                  </a:cubicBezTo>
                  <a:cubicBezTo>
                    <a:pt x="68854" y="15300"/>
                    <a:pt x="71738" y="17928"/>
                    <a:pt x="73853" y="20556"/>
                  </a:cubicBezTo>
                  <a:cubicBezTo>
                    <a:pt x="75007" y="21838"/>
                    <a:pt x="75776" y="23248"/>
                    <a:pt x="76737" y="244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6845628" y="888938"/>
              <a:ext cx="272561" cy="98382"/>
            </a:xfrm>
            <a:custGeom>
              <a:rect b="b" l="l" r="r" t="t"/>
              <a:pathLst>
                <a:path extrusionOk="0" h="98382" w="272561">
                  <a:moveTo>
                    <a:pt x="157669" y="71079"/>
                  </a:moveTo>
                  <a:cubicBezTo>
                    <a:pt x="177345" y="67426"/>
                    <a:pt x="196957" y="63836"/>
                    <a:pt x="215352" y="60247"/>
                  </a:cubicBezTo>
                  <a:cubicBezTo>
                    <a:pt x="224517" y="58453"/>
                    <a:pt x="233426" y="56722"/>
                    <a:pt x="241886" y="55120"/>
                  </a:cubicBezTo>
                  <a:cubicBezTo>
                    <a:pt x="246116" y="54287"/>
                    <a:pt x="250219" y="53453"/>
                    <a:pt x="254128" y="52684"/>
                  </a:cubicBezTo>
                  <a:cubicBezTo>
                    <a:pt x="256115" y="52236"/>
                    <a:pt x="258038" y="51979"/>
                    <a:pt x="260089" y="51338"/>
                  </a:cubicBezTo>
                  <a:cubicBezTo>
                    <a:pt x="262140" y="50697"/>
                    <a:pt x="263999" y="49736"/>
                    <a:pt x="265601" y="48454"/>
                  </a:cubicBezTo>
                  <a:cubicBezTo>
                    <a:pt x="268870" y="45955"/>
                    <a:pt x="271113" y="42558"/>
                    <a:pt x="272010" y="38904"/>
                  </a:cubicBezTo>
                  <a:cubicBezTo>
                    <a:pt x="272459" y="37110"/>
                    <a:pt x="272651" y="35315"/>
                    <a:pt x="272523" y="33456"/>
                  </a:cubicBezTo>
                  <a:cubicBezTo>
                    <a:pt x="272459" y="32559"/>
                    <a:pt x="272330" y="31918"/>
                    <a:pt x="272139" y="31021"/>
                  </a:cubicBezTo>
                  <a:cubicBezTo>
                    <a:pt x="272010" y="30252"/>
                    <a:pt x="271818" y="29483"/>
                    <a:pt x="271689" y="28714"/>
                  </a:cubicBezTo>
                  <a:cubicBezTo>
                    <a:pt x="270536" y="22753"/>
                    <a:pt x="269446" y="17561"/>
                    <a:pt x="268613" y="13267"/>
                  </a:cubicBezTo>
                  <a:cubicBezTo>
                    <a:pt x="267780" y="8973"/>
                    <a:pt x="266947" y="5640"/>
                    <a:pt x="266242" y="3397"/>
                  </a:cubicBezTo>
                  <a:cubicBezTo>
                    <a:pt x="265537" y="1154"/>
                    <a:pt x="264960" y="0"/>
                    <a:pt x="264960" y="0"/>
                  </a:cubicBezTo>
                  <a:cubicBezTo>
                    <a:pt x="264960" y="0"/>
                    <a:pt x="264960" y="1282"/>
                    <a:pt x="265024" y="3653"/>
                  </a:cubicBezTo>
                  <a:cubicBezTo>
                    <a:pt x="265152" y="6025"/>
                    <a:pt x="265601" y="9422"/>
                    <a:pt x="266370" y="13716"/>
                  </a:cubicBezTo>
                  <a:cubicBezTo>
                    <a:pt x="267139" y="18010"/>
                    <a:pt x="268036" y="23266"/>
                    <a:pt x="269126" y="29226"/>
                  </a:cubicBezTo>
                  <a:cubicBezTo>
                    <a:pt x="269254" y="29995"/>
                    <a:pt x="269382" y="30765"/>
                    <a:pt x="269511" y="31534"/>
                  </a:cubicBezTo>
                  <a:cubicBezTo>
                    <a:pt x="269639" y="32175"/>
                    <a:pt x="269767" y="33072"/>
                    <a:pt x="269767" y="33777"/>
                  </a:cubicBezTo>
                  <a:cubicBezTo>
                    <a:pt x="269831" y="35123"/>
                    <a:pt x="269639" y="36725"/>
                    <a:pt x="269254" y="38199"/>
                  </a:cubicBezTo>
                  <a:cubicBezTo>
                    <a:pt x="268421" y="41212"/>
                    <a:pt x="266434" y="44032"/>
                    <a:pt x="263742" y="46019"/>
                  </a:cubicBezTo>
                  <a:cubicBezTo>
                    <a:pt x="262396" y="47044"/>
                    <a:pt x="260794" y="47813"/>
                    <a:pt x="259063" y="48326"/>
                  </a:cubicBezTo>
                  <a:cubicBezTo>
                    <a:pt x="257461" y="48775"/>
                    <a:pt x="255410" y="49095"/>
                    <a:pt x="253423" y="49416"/>
                  </a:cubicBezTo>
                  <a:cubicBezTo>
                    <a:pt x="249449" y="50121"/>
                    <a:pt x="245347" y="50826"/>
                    <a:pt x="241117" y="51595"/>
                  </a:cubicBezTo>
                  <a:cubicBezTo>
                    <a:pt x="232657" y="53133"/>
                    <a:pt x="223748" y="54735"/>
                    <a:pt x="214519" y="56338"/>
                  </a:cubicBezTo>
                  <a:cubicBezTo>
                    <a:pt x="196060" y="59670"/>
                    <a:pt x="176448" y="63388"/>
                    <a:pt x="156836" y="67105"/>
                  </a:cubicBezTo>
                  <a:cubicBezTo>
                    <a:pt x="137223" y="70887"/>
                    <a:pt x="117611" y="74732"/>
                    <a:pt x="99216" y="78257"/>
                  </a:cubicBezTo>
                  <a:cubicBezTo>
                    <a:pt x="80821" y="81911"/>
                    <a:pt x="63709" y="85372"/>
                    <a:pt x="48967" y="88256"/>
                  </a:cubicBezTo>
                  <a:cubicBezTo>
                    <a:pt x="34290" y="91268"/>
                    <a:pt x="22048" y="93768"/>
                    <a:pt x="13460" y="95562"/>
                  </a:cubicBezTo>
                  <a:cubicBezTo>
                    <a:pt x="4935" y="97357"/>
                    <a:pt x="0" y="98382"/>
                    <a:pt x="0" y="98382"/>
                  </a:cubicBezTo>
                  <a:cubicBezTo>
                    <a:pt x="0" y="98382"/>
                    <a:pt x="4935" y="97613"/>
                    <a:pt x="13588" y="96203"/>
                  </a:cubicBezTo>
                  <a:cubicBezTo>
                    <a:pt x="22241" y="94729"/>
                    <a:pt x="34546" y="92678"/>
                    <a:pt x="49288" y="90179"/>
                  </a:cubicBezTo>
                  <a:cubicBezTo>
                    <a:pt x="64029" y="87615"/>
                    <a:pt x="81270" y="84602"/>
                    <a:pt x="99729" y="81398"/>
                  </a:cubicBezTo>
                  <a:cubicBezTo>
                    <a:pt x="118188" y="78065"/>
                    <a:pt x="137864" y="74540"/>
                    <a:pt x="157541" y="71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960327" y="993638"/>
              <a:ext cx="55943" cy="55943"/>
            </a:xfrm>
            <a:custGeom>
              <a:rect b="b" l="l" r="r" t="t"/>
              <a:pathLst>
                <a:path extrusionOk="0" h="55943" w="55943">
                  <a:moveTo>
                    <a:pt x="22844" y="476"/>
                  </a:moveTo>
                  <a:cubicBezTo>
                    <a:pt x="7654" y="3296"/>
                    <a:pt x="-2344" y="17909"/>
                    <a:pt x="476" y="33099"/>
                  </a:cubicBezTo>
                  <a:cubicBezTo>
                    <a:pt x="3296" y="48289"/>
                    <a:pt x="17909" y="58288"/>
                    <a:pt x="33099" y="55468"/>
                  </a:cubicBezTo>
                  <a:cubicBezTo>
                    <a:pt x="48289" y="52648"/>
                    <a:pt x="58287" y="38034"/>
                    <a:pt x="55467" y="22844"/>
                  </a:cubicBezTo>
                  <a:cubicBezTo>
                    <a:pt x="52647" y="7654"/>
                    <a:pt x="38034" y="-2344"/>
                    <a:pt x="22844" y="476"/>
                  </a:cubicBezTo>
                  <a:close/>
                  <a:moveTo>
                    <a:pt x="31433" y="46302"/>
                  </a:moveTo>
                  <a:cubicBezTo>
                    <a:pt x="21306" y="48161"/>
                    <a:pt x="11564" y="41495"/>
                    <a:pt x="9705" y="31433"/>
                  </a:cubicBezTo>
                  <a:cubicBezTo>
                    <a:pt x="7846" y="21306"/>
                    <a:pt x="14512" y="11564"/>
                    <a:pt x="24574" y="9705"/>
                  </a:cubicBezTo>
                  <a:cubicBezTo>
                    <a:pt x="34701" y="7847"/>
                    <a:pt x="44444" y="14512"/>
                    <a:pt x="46302" y="24575"/>
                  </a:cubicBezTo>
                  <a:cubicBezTo>
                    <a:pt x="48161" y="34702"/>
                    <a:pt x="41495" y="44444"/>
                    <a:pt x="31433" y="46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7026408" y="964766"/>
              <a:ext cx="22585" cy="28222"/>
            </a:xfrm>
            <a:custGeom>
              <a:rect b="b" l="l" r="r" t="t"/>
              <a:pathLst>
                <a:path extrusionOk="0" h="28222" w="22585">
                  <a:moveTo>
                    <a:pt x="5153" y="8389"/>
                  </a:moveTo>
                  <a:cubicBezTo>
                    <a:pt x="6243" y="6018"/>
                    <a:pt x="8037" y="4159"/>
                    <a:pt x="9896" y="2941"/>
                  </a:cubicBezTo>
                  <a:cubicBezTo>
                    <a:pt x="11755" y="1724"/>
                    <a:pt x="13614" y="1147"/>
                    <a:pt x="14959" y="890"/>
                  </a:cubicBezTo>
                  <a:cubicBezTo>
                    <a:pt x="15664" y="762"/>
                    <a:pt x="16177" y="698"/>
                    <a:pt x="16562" y="634"/>
                  </a:cubicBezTo>
                  <a:cubicBezTo>
                    <a:pt x="16946" y="634"/>
                    <a:pt x="17138" y="634"/>
                    <a:pt x="17138" y="634"/>
                  </a:cubicBezTo>
                  <a:cubicBezTo>
                    <a:pt x="17138" y="634"/>
                    <a:pt x="16369" y="314"/>
                    <a:pt x="14959" y="121"/>
                  </a:cubicBezTo>
                  <a:cubicBezTo>
                    <a:pt x="14254" y="-7"/>
                    <a:pt x="13357" y="-71"/>
                    <a:pt x="12267" y="121"/>
                  </a:cubicBezTo>
                  <a:cubicBezTo>
                    <a:pt x="11242" y="185"/>
                    <a:pt x="10024" y="442"/>
                    <a:pt x="8807" y="890"/>
                  </a:cubicBezTo>
                  <a:cubicBezTo>
                    <a:pt x="6371" y="1788"/>
                    <a:pt x="3679" y="3775"/>
                    <a:pt x="1948" y="6723"/>
                  </a:cubicBezTo>
                  <a:cubicBezTo>
                    <a:pt x="1115" y="8133"/>
                    <a:pt x="346" y="10056"/>
                    <a:pt x="153" y="11658"/>
                  </a:cubicBezTo>
                  <a:cubicBezTo>
                    <a:pt x="-102" y="13453"/>
                    <a:pt x="-38" y="15311"/>
                    <a:pt x="346" y="17170"/>
                  </a:cubicBezTo>
                  <a:cubicBezTo>
                    <a:pt x="1179" y="20823"/>
                    <a:pt x="3422" y="24028"/>
                    <a:pt x="6307" y="25887"/>
                  </a:cubicBezTo>
                  <a:cubicBezTo>
                    <a:pt x="7717" y="26848"/>
                    <a:pt x="9255" y="27489"/>
                    <a:pt x="10793" y="27874"/>
                  </a:cubicBezTo>
                  <a:cubicBezTo>
                    <a:pt x="11626" y="28066"/>
                    <a:pt x="12267" y="28194"/>
                    <a:pt x="12909" y="28194"/>
                  </a:cubicBezTo>
                  <a:cubicBezTo>
                    <a:pt x="13742" y="28258"/>
                    <a:pt x="14318" y="28194"/>
                    <a:pt x="15023" y="28194"/>
                  </a:cubicBezTo>
                  <a:cubicBezTo>
                    <a:pt x="17651" y="28002"/>
                    <a:pt x="19638" y="27040"/>
                    <a:pt x="20856" y="26207"/>
                  </a:cubicBezTo>
                  <a:cubicBezTo>
                    <a:pt x="22073" y="25374"/>
                    <a:pt x="22586" y="24797"/>
                    <a:pt x="22586" y="24797"/>
                  </a:cubicBezTo>
                  <a:cubicBezTo>
                    <a:pt x="22586" y="24797"/>
                    <a:pt x="21817" y="25118"/>
                    <a:pt x="20471" y="25502"/>
                  </a:cubicBezTo>
                  <a:cubicBezTo>
                    <a:pt x="19125" y="25823"/>
                    <a:pt x="17202" y="26143"/>
                    <a:pt x="15023" y="25823"/>
                  </a:cubicBezTo>
                  <a:cubicBezTo>
                    <a:pt x="14511" y="25758"/>
                    <a:pt x="13869" y="25630"/>
                    <a:pt x="13421" y="25502"/>
                  </a:cubicBezTo>
                  <a:cubicBezTo>
                    <a:pt x="12780" y="25310"/>
                    <a:pt x="12140" y="25118"/>
                    <a:pt x="11626" y="24925"/>
                  </a:cubicBezTo>
                  <a:cubicBezTo>
                    <a:pt x="10537" y="24477"/>
                    <a:pt x="9447" y="23772"/>
                    <a:pt x="8422" y="23002"/>
                  </a:cubicBezTo>
                  <a:cubicBezTo>
                    <a:pt x="6435" y="21336"/>
                    <a:pt x="4897" y="18901"/>
                    <a:pt x="4320" y="16273"/>
                  </a:cubicBezTo>
                  <a:cubicBezTo>
                    <a:pt x="4000" y="14927"/>
                    <a:pt x="3935" y="13581"/>
                    <a:pt x="4064" y="12235"/>
                  </a:cubicBezTo>
                  <a:cubicBezTo>
                    <a:pt x="4320" y="10761"/>
                    <a:pt x="4576" y="9671"/>
                    <a:pt x="5153" y="8453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6933948" y="721143"/>
              <a:ext cx="128249" cy="48838"/>
            </a:xfrm>
            <a:custGeom>
              <a:rect b="b" l="l" r="r" t="t"/>
              <a:pathLst>
                <a:path extrusionOk="0" h="48838" w="128249">
                  <a:moveTo>
                    <a:pt x="107612" y="28778"/>
                  </a:moveTo>
                  <a:lnTo>
                    <a:pt x="41148" y="35251"/>
                  </a:lnTo>
                  <a:lnTo>
                    <a:pt x="128250" y="10896"/>
                  </a:lnTo>
                  <a:cubicBezTo>
                    <a:pt x="100498" y="7691"/>
                    <a:pt x="81013" y="0"/>
                    <a:pt x="81013" y="0"/>
                  </a:cubicBezTo>
                  <a:cubicBezTo>
                    <a:pt x="49929" y="24868"/>
                    <a:pt x="19869" y="40250"/>
                    <a:pt x="0" y="48839"/>
                  </a:cubicBezTo>
                  <a:lnTo>
                    <a:pt x="107612" y="287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585518" y="1055066"/>
              <a:ext cx="10469" cy="11686"/>
            </a:xfrm>
            <a:custGeom>
              <a:rect b="b" l="l" r="r" t="t"/>
              <a:pathLst>
                <a:path extrusionOk="0" h="11686" w="10469">
                  <a:moveTo>
                    <a:pt x="150" y="10383"/>
                  </a:moveTo>
                  <a:cubicBezTo>
                    <a:pt x="1047" y="15126"/>
                    <a:pt x="3803" y="5832"/>
                    <a:pt x="10469" y="0"/>
                  </a:cubicBezTo>
                  <a:cubicBezTo>
                    <a:pt x="2329" y="1538"/>
                    <a:pt x="-747" y="5512"/>
                    <a:pt x="150" y="10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6803921" y="757501"/>
              <a:ext cx="288400" cy="201041"/>
            </a:xfrm>
            <a:custGeom>
              <a:rect b="b" l="l" r="r" t="t"/>
              <a:pathLst>
                <a:path extrusionOk="0" h="201041" w="288400">
                  <a:moveTo>
                    <a:pt x="34785" y="200401"/>
                  </a:moveTo>
                  <a:lnTo>
                    <a:pt x="9276" y="63819"/>
                  </a:lnTo>
                  <a:cubicBezTo>
                    <a:pt x="8699" y="60743"/>
                    <a:pt x="10750" y="57794"/>
                    <a:pt x="13763" y="57218"/>
                  </a:cubicBezTo>
                  <a:lnTo>
                    <a:pt x="268276" y="9661"/>
                  </a:lnTo>
                  <a:cubicBezTo>
                    <a:pt x="271352" y="9084"/>
                    <a:pt x="274300" y="11135"/>
                    <a:pt x="274877" y="14147"/>
                  </a:cubicBezTo>
                  <a:lnTo>
                    <a:pt x="280068" y="41771"/>
                  </a:lnTo>
                  <a:lnTo>
                    <a:pt x="288400" y="40233"/>
                  </a:lnTo>
                  <a:lnTo>
                    <a:pt x="282376" y="8122"/>
                  </a:lnTo>
                  <a:cubicBezTo>
                    <a:pt x="281350" y="2739"/>
                    <a:pt x="276159" y="-850"/>
                    <a:pt x="270775" y="175"/>
                  </a:cubicBezTo>
                  <a:lnTo>
                    <a:pt x="8122" y="49206"/>
                  </a:lnTo>
                  <a:cubicBezTo>
                    <a:pt x="2739" y="50231"/>
                    <a:pt x="-850" y="55423"/>
                    <a:pt x="175" y="60807"/>
                  </a:cubicBezTo>
                  <a:lnTo>
                    <a:pt x="26389" y="201042"/>
                  </a:lnTo>
                  <a:cubicBezTo>
                    <a:pt x="28504" y="200914"/>
                    <a:pt x="31324" y="200657"/>
                    <a:pt x="34849" y="200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887481" y="1875582"/>
              <a:ext cx="14356" cy="53517"/>
            </a:xfrm>
            <a:custGeom>
              <a:rect b="b" l="l" r="r" t="t"/>
              <a:pathLst>
                <a:path extrusionOk="0" h="53517" w="14356">
                  <a:moveTo>
                    <a:pt x="12178" y="35956"/>
                  </a:moveTo>
                  <a:cubicBezTo>
                    <a:pt x="11537" y="32751"/>
                    <a:pt x="10768" y="29419"/>
                    <a:pt x="9871" y="26022"/>
                  </a:cubicBezTo>
                  <a:cubicBezTo>
                    <a:pt x="8973" y="22689"/>
                    <a:pt x="7947" y="19356"/>
                    <a:pt x="6922" y="16280"/>
                  </a:cubicBezTo>
                  <a:cubicBezTo>
                    <a:pt x="5897" y="13203"/>
                    <a:pt x="4807" y="10319"/>
                    <a:pt x="3781" y="7947"/>
                  </a:cubicBezTo>
                  <a:cubicBezTo>
                    <a:pt x="1795" y="3076"/>
                    <a:pt x="0" y="0"/>
                    <a:pt x="0" y="0"/>
                  </a:cubicBezTo>
                  <a:cubicBezTo>
                    <a:pt x="0" y="0"/>
                    <a:pt x="0" y="3589"/>
                    <a:pt x="705" y="8781"/>
                  </a:cubicBezTo>
                  <a:cubicBezTo>
                    <a:pt x="1026" y="11409"/>
                    <a:pt x="1538" y="14357"/>
                    <a:pt x="2179" y="17561"/>
                  </a:cubicBezTo>
                  <a:cubicBezTo>
                    <a:pt x="2820" y="20766"/>
                    <a:pt x="3590" y="24163"/>
                    <a:pt x="4486" y="27496"/>
                  </a:cubicBezTo>
                  <a:cubicBezTo>
                    <a:pt x="5384" y="30829"/>
                    <a:pt x="6409" y="34161"/>
                    <a:pt x="7435" y="37238"/>
                  </a:cubicBezTo>
                  <a:cubicBezTo>
                    <a:pt x="8461" y="40314"/>
                    <a:pt x="9550" y="43198"/>
                    <a:pt x="10575" y="45570"/>
                  </a:cubicBezTo>
                  <a:cubicBezTo>
                    <a:pt x="12562" y="50441"/>
                    <a:pt x="14357" y="53518"/>
                    <a:pt x="14357" y="53518"/>
                  </a:cubicBezTo>
                  <a:cubicBezTo>
                    <a:pt x="14357" y="53518"/>
                    <a:pt x="14357" y="49928"/>
                    <a:pt x="13652" y="44737"/>
                  </a:cubicBezTo>
                  <a:cubicBezTo>
                    <a:pt x="13331" y="42109"/>
                    <a:pt x="12819" y="39161"/>
                    <a:pt x="12178" y="35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6928051" y="1058848"/>
              <a:ext cx="139274" cy="26021"/>
            </a:xfrm>
            <a:custGeom>
              <a:rect b="b" l="l" r="r" t="t"/>
              <a:pathLst>
                <a:path extrusionOk="0" h="26021" w="139274">
                  <a:moveTo>
                    <a:pt x="117290" y="2884"/>
                  </a:moveTo>
                  <a:cubicBezTo>
                    <a:pt x="110688" y="3846"/>
                    <a:pt x="103062" y="5063"/>
                    <a:pt x="94858" y="6409"/>
                  </a:cubicBezTo>
                  <a:cubicBezTo>
                    <a:pt x="86654" y="7755"/>
                    <a:pt x="77937" y="9358"/>
                    <a:pt x="69221" y="10960"/>
                  </a:cubicBezTo>
                  <a:cubicBezTo>
                    <a:pt x="60504" y="12626"/>
                    <a:pt x="51852" y="14293"/>
                    <a:pt x="43712" y="15959"/>
                  </a:cubicBezTo>
                  <a:cubicBezTo>
                    <a:pt x="35572" y="17626"/>
                    <a:pt x="28009" y="19292"/>
                    <a:pt x="21536" y="20766"/>
                  </a:cubicBezTo>
                  <a:cubicBezTo>
                    <a:pt x="15062" y="22240"/>
                    <a:pt x="9678" y="23586"/>
                    <a:pt x="5897" y="24483"/>
                  </a:cubicBezTo>
                  <a:cubicBezTo>
                    <a:pt x="2116" y="25381"/>
                    <a:pt x="0" y="26022"/>
                    <a:pt x="0" y="26022"/>
                  </a:cubicBezTo>
                  <a:cubicBezTo>
                    <a:pt x="0" y="26022"/>
                    <a:pt x="2180" y="25765"/>
                    <a:pt x="6089" y="25317"/>
                  </a:cubicBezTo>
                  <a:cubicBezTo>
                    <a:pt x="9935" y="24804"/>
                    <a:pt x="15447" y="24099"/>
                    <a:pt x="21984" y="23137"/>
                  </a:cubicBezTo>
                  <a:cubicBezTo>
                    <a:pt x="28586" y="22176"/>
                    <a:pt x="36213" y="20958"/>
                    <a:pt x="44417" y="19612"/>
                  </a:cubicBezTo>
                  <a:cubicBezTo>
                    <a:pt x="52621" y="18266"/>
                    <a:pt x="61337" y="16664"/>
                    <a:pt x="70054" y="15062"/>
                  </a:cubicBezTo>
                  <a:cubicBezTo>
                    <a:pt x="78770" y="13395"/>
                    <a:pt x="87487" y="11729"/>
                    <a:pt x="95563" y="10063"/>
                  </a:cubicBezTo>
                  <a:cubicBezTo>
                    <a:pt x="103702" y="8396"/>
                    <a:pt x="111266" y="6730"/>
                    <a:pt x="117738" y="5256"/>
                  </a:cubicBezTo>
                  <a:cubicBezTo>
                    <a:pt x="124212" y="3781"/>
                    <a:pt x="129596" y="2436"/>
                    <a:pt x="133377" y="1538"/>
                  </a:cubicBezTo>
                  <a:cubicBezTo>
                    <a:pt x="137159" y="641"/>
                    <a:pt x="139274" y="0"/>
                    <a:pt x="139274" y="0"/>
                  </a:cubicBezTo>
                  <a:cubicBezTo>
                    <a:pt x="139274" y="0"/>
                    <a:pt x="137095" y="256"/>
                    <a:pt x="133185" y="705"/>
                  </a:cubicBezTo>
                  <a:cubicBezTo>
                    <a:pt x="129340" y="1218"/>
                    <a:pt x="123828" y="1859"/>
                    <a:pt x="117290" y="28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7116997" y="969438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2" y="1346"/>
                    <a:pt x="1217" y="3397"/>
                  </a:cubicBezTo>
                  <a:cubicBezTo>
                    <a:pt x="448" y="5448"/>
                    <a:pt x="0" y="8140"/>
                    <a:pt x="0" y="10896"/>
                  </a:cubicBezTo>
                  <a:cubicBezTo>
                    <a:pt x="0" y="13652"/>
                    <a:pt x="384" y="16344"/>
                    <a:pt x="1153" y="18395"/>
                  </a:cubicBezTo>
                  <a:cubicBezTo>
                    <a:pt x="1794" y="20446"/>
                    <a:pt x="2691" y="21792"/>
                    <a:pt x="2691" y="21792"/>
                  </a:cubicBezTo>
                  <a:cubicBezTo>
                    <a:pt x="2691" y="21792"/>
                    <a:pt x="3653" y="20446"/>
                    <a:pt x="4294" y="18395"/>
                  </a:cubicBezTo>
                  <a:cubicBezTo>
                    <a:pt x="5063" y="16344"/>
                    <a:pt x="5512" y="13588"/>
                    <a:pt x="5512" y="10896"/>
                  </a:cubicBezTo>
                  <a:cubicBezTo>
                    <a:pt x="5512" y="8140"/>
                    <a:pt x="5063" y="5448"/>
                    <a:pt x="4358" y="3397"/>
                  </a:cubicBezTo>
                  <a:cubicBezTo>
                    <a:pt x="3717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910013" y="1063591"/>
              <a:ext cx="167759" cy="43262"/>
            </a:xfrm>
            <a:custGeom>
              <a:rect b="b" l="l" r="r" t="t"/>
              <a:pathLst>
                <a:path extrusionOk="0" h="43262" w="167759">
                  <a:moveTo>
                    <a:pt x="221" y="42365"/>
                  </a:moveTo>
                  <a:lnTo>
                    <a:pt x="413" y="43263"/>
                  </a:lnTo>
                  <a:lnTo>
                    <a:pt x="167759" y="0"/>
                  </a:lnTo>
                  <a:lnTo>
                    <a:pt x="10219" y="29419"/>
                  </a:lnTo>
                  <a:cubicBezTo>
                    <a:pt x="2015" y="30957"/>
                    <a:pt x="-869" y="36469"/>
                    <a:pt x="221" y="42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7039445" y="973156"/>
              <a:ext cx="65823" cy="5511"/>
            </a:xfrm>
            <a:custGeom>
              <a:rect b="b" l="l" r="r" t="t"/>
              <a:pathLst>
                <a:path extrusionOk="0" h="5511" w="65823">
                  <a:moveTo>
                    <a:pt x="45057" y="449"/>
                  </a:moveTo>
                  <a:cubicBezTo>
                    <a:pt x="41212" y="192"/>
                    <a:pt x="37110" y="64"/>
                    <a:pt x="33008" y="0"/>
                  </a:cubicBezTo>
                  <a:cubicBezTo>
                    <a:pt x="28906" y="0"/>
                    <a:pt x="24804" y="0"/>
                    <a:pt x="20894" y="192"/>
                  </a:cubicBezTo>
                  <a:cubicBezTo>
                    <a:pt x="17049" y="320"/>
                    <a:pt x="13460" y="577"/>
                    <a:pt x="10320" y="961"/>
                  </a:cubicBezTo>
                  <a:cubicBezTo>
                    <a:pt x="4166" y="1538"/>
                    <a:pt x="0" y="2436"/>
                    <a:pt x="0" y="2436"/>
                  </a:cubicBezTo>
                  <a:cubicBezTo>
                    <a:pt x="0" y="2436"/>
                    <a:pt x="4102" y="3397"/>
                    <a:pt x="10255" y="4102"/>
                  </a:cubicBezTo>
                  <a:cubicBezTo>
                    <a:pt x="13332" y="4486"/>
                    <a:pt x="16921" y="4807"/>
                    <a:pt x="20766" y="5063"/>
                  </a:cubicBezTo>
                  <a:cubicBezTo>
                    <a:pt x="24612" y="5320"/>
                    <a:pt x="28714" y="5512"/>
                    <a:pt x="32815" y="5512"/>
                  </a:cubicBezTo>
                  <a:cubicBezTo>
                    <a:pt x="36918" y="5512"/>
                    <a:pt x="41020" y="5512"/>
                    <a:pt x="44929" y="5320"/>
                  </a:cubicBezTo>
                  <a:cubicBezTo>
                    <a:pt x="48775" y="5192"/>
                    <a:pt x="52364" y="4935"/>
                    <a:pt x="55505" y="4551"/>
                  </a:cubicBezTo>
                  <a:cubicBezTo>
                    <a:pt x="61657" y="3974"/>
                    <a:pt x="65823" y="3076"/>
                    <a:pt x="65823" y="3076"/>
                  </a:cubicBezTo>
                  <a:cubicBezTo>
                    <a:pt x="65823" y="3076"/>
                    <a:pt x="61721" y="2115"/>
                    <a:pt x="55569" y="1410"/>
                  </a:cubicBezTo>
                  <a:cubicBezTo>
                    <a:pt x="52492" y="1025"/>
                    <a:pt x="48903" y="705"/>
                    <a:pt x="45057" y="449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6896326" y="1130183"/>
              <a:ext cx="30956" cy="728093"/>
            </a:xfrm>
            <a:custGeom>
              <a:rect b="b" l="l" r="r" t="t"/>
              <a:pathLst>
                <a:path extrusionOk="0" h="728093" w="30956">
                  <a:moveTo>
                    <a:pt x="18266" y="364175"/>
                  </a:moveTo>
                  <a:cubicBezTo>
                    <a:pt x="20061" y="318669"/>
                    <a:pt x="21920" y="273163"/>
                    <a:pt x="23586" y="230478"/>
                  </a:cubicBezTo>
                  <a:cubicBezTo>
                    <a:pt x="25316" y="187792"/>
                    <a:pt x="26470" y="147990"/>
                    <a:pt x="27688" y="113829"/>
                  </a:cubicBezTo>
                  <a:cubicBezTo>
                    <a:pt x="28906" y="79667"/>
                    <a:pt x="29547" y="51210"/>
                    <a:pt x="30187" y="31277"/>
                  </a:cubicBezTo>
                  <a:cubicBezTo>
                    <a:pt x="30701" y="11344"/>
                    <a:pt x="30957" y="0"/>
                    <a:pt x="30957" y="0"/>
                  </a:cubicBezTo>
                  <a:cubicBezTo>
                    <a:pt x="30957" y="0"/>
                    <a:pt x="30252" y="11344"/>
                    <a:pt x="29098" y="31277"/>
                  </a:cubicBezTo>
                  <a:cubicBezTo>
                    <a:pt x="28009" y="51146"/>
                    <a:pt x="26278" y="79603"/>
                    <a:pt x="24547" y="113701"/>
                  </a:cubicBezTo>
                  <a:cubicBezTo>
                    <a:pt x="22881" y="147798"/>
                    <a:pt x="20638" y="187600"/>
                    <a:pt x="18715" y="230285"/>
                  </a:cubicBezTo>
                  <a:cubicBezTo>
                    <a:pt x="16792" y="272971"/>
                    <a:pt x="14742" y="318413"/>
                    <a:pt x="12690" y="363919"/>
                  </a:cubicBezTo>
                  <a:cubicBezTo>
                    <a:pt x="10895" y="409425"/>
                    <a:pt x="9037" y="454931"/>
                    <a:pt x="7371" y="497616"/>
                  </a:cubicBezTo>
                  <a:cubicBezTo>
                    <a:pt x="5640" y="540302"/>
                    <a:pt x="4486" y="580104"/>
                    <a:pt x="3269" y="614265"/>
                  </a:cubicBezTo>
                  <a:cubicBezTo>
                    <a:pt x="2051" y="648427"/>
                    <a:pt x="1410" y="676884"/>
                    <a:pt x="769" y="696817"/>
                  </a:cubicBezTo>
                  <a:cubicBezTo>
                    <a:pt x="257" y="716750"/>
                    <a:pt x="0" y="728094"/>
                    <a:pt x="0" y="728094"/>
                  </a:cubicBezTo>
                  <a:cubicBezTo>
                    <a:pt x="0" y="728094"/>
                    <a:pt x="705" y="716750"/>
                    <a:pt x="1859" y="696817"/>
                  </a:cubicBezTo>
                  <a:cubicBezTo>
                    <a:pt x="2948" y="676948"/>
                    <a:pt x="4679" y="648491"/>
                    <a:pt x="6409" y="614393"/>
                  </a:cubicBezTo>
                  <a:cubicBezTo>
                    <a:pt x="8076" y="580296"/>
                    <a:pt x="10319" y="540494"/>
                    <a:pt x="12242" y="497809"/>
                  </a:cubicBezTo>
                  <a:cubicBezTo>
                    <a:pt x="14164" y="455123"/>
                    <a:pt x="16216" y="409681"/>
                    <a:pt x="18330" y="3641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7410286" y="973925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2" y="1346"/>
                    <a:pt x="1217" y="3397"/>
                  </a:cubicBezTo>
                  <a:cubicBezTo>
                    <a:pt x="448" y="5448"/>
                    <a:pt x="0" y="8140"/>
                    <a:pt x="0" y="10896"/>
                  </a:cubicBezTo>
                  <a:cubicBezTo>
                    <a:pt x="0" y="13652"/>
                    <a:pt x="384" y="16344"/>
                    <a:pt x="1153" y="18395"/>
                  </a:cubicBezTo>
                  <a:cubicBezTo>
                    <a:pt x="1794" y="20446"/>
                    <a:pt x="2691" y="21792"/>
                    <a:pt x="2691" y="21792"/>
                  </a:cubicBezTo>
                  <a:cubicBezTo>
                    <a:pt x="2691" y="21792"/>
                    <a:pt x="3653" y="20446"/>
                    <a:pt x="4294" y="18395"/>
                  </a:cubicBezTo>
                  <a:cubicBezTo>
                    <a:pt x="5063" y="16344"/>
                    <a:pt x="5512" y="13652"/>
                    <a:pt x="5512" y="10896"/>
                  </a:cubicBezTo>
                  <a:cubicBezTo>
                    <a:pt x="5512" y="8140"/>
                    <a:pt x="5063" y="5448"/>
                    <a:pt x="4358" y="3397"/>
                  </a:cubicBezTo>
                  <a:cubicBezTo>
                    <a:pt x="3717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7293508" y="972323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3" y="1346"/>
                    <a:pt x="1218" y="3397"/>
                  </a:cubicBezTo>
                  <a:cubicBezTo>
                    <a:pt x="449" y="5448"/>
                    <a:pt x="0" y="8204"/>
                    <a:pt x="0" y="10896"/>
                  </a:cubicBezTo>
                  <a:cubicBezTo>
                    <a:pt x="0" y="13652"/>
                    <a:pt x="385" y="16344"/>
                    <a:pt x="1154" y="18395"/>
                  </a:cubicBezTo>
                  <a:cubicBezTo>
                    <a:pt x="1795" y="20446"/>
                    <a:pt x="2692" y="21792"/>
                    <a:pt x="2692" y="21792"/>
                  </a:cubicBezTo>
                  <a:cubicBezTo>
                    <a:pt x="2692" y="21792"/>
                    <a:pt x="3654" y="20446"/>
                    <a:pt x="4294" y="18395"/>
                  </a:cubicBezTo>
                  <a:cubicBezTo>
                    <a:pt x="5064" y="16344"/>
                    <a:pt x="5512" y="13652"/>
                    <a:pt x="5512" y="10896"/>
                  </a:cubicBezTo>
                  <a:cubicBezTo>
                    <a:pt x="5512" y="8140"/>
                    <a:pt x="5064" y="5448"/>
                    <a:pt x="4359" y="3397"/>
                  </a:cubicBezTo>
                  <a:cubicBezTo>
                    <a:pt x="3718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7139237" y="975655"/>
              <a:ext cx="141388" cy="6986"/>
            </a:xfrm>
            <a:custGeom>
              <a:rect b="b" l="l" r="r" t="t"/>
              <a:pathLst>
                <a:path extrusionOk="0" h="6986" w="141388">
                  <a:moveTo>
                    <a:pt x="96652" y="833"/>
                  </a:moveTo>
                  <a:cubicBezTo>
                    <a:pt x="92485" y="705"/>
                    <a:pt x="88256" y="449"/>
                    <a:pt x="83897" y="385"/>
                  </a:cubicBezTo>
                  <a:cubicBezTo>
                    <a:pt x="79539" y="256"/>
                    <a:pt x="75117" y="192"/>
                    <a:pt x="70695" y="64"/>
                  </a:cubicBezTo>
                  <a:cubicBezTo>
                    <a:pt x="66272" y="64"/>
                    <a:pt x="61850" y="64"/>
                    <a:pt x="57491" y="0"/>
                  </a:cubicBezTo>
                  <a:cubicBezTo>
                    <a:pt x="53133" y="0"/>
                    <a:pt x="48839" y="64"/>
                    <a:pt x="44737" y="128"/>
                  </a:cubicBezTo>
                  <a:cubicBezTo>
                    <a:pt x="36468" y="256"/>
                    <a:pt x="28713" y="513"/>
                    <a:pt x="22112" y="897"/>
                  </a:cubicBezTo>
                  <a:cubicBezTo>
                    <a:pt x="8845" y="1538"/>
                    <a:pt x="0" y="2564"/>
                    <a:pt x="0" y="2564"/>
                  </a:cubicBezTo>
                  <a:cubicBezTo>
                    <a:pt x="0" y="2564"/>
                    <a:pt x="8845" y="3846"/>
                    <a:pt x="22048" y="4807"/>
                  </a:cubicBezTo>
                  <a:cubicBezTo>
                    <a:pt x="28649" y="5320"/>
                    <a:pt x="36404" y="5832"/>
                    <a:pt x="44672" y="6153"/>
                  </a:cubicBezTo>
                  <a:cubicBezTo>
                    <a:pt x="48839" y="6281"/>
                    <a:pt x="53069" y="6537"/>
                    <a:pt x="57427" y="6602"/>
                  </a:cubicBezTo>
                  <a:cubicBezTo>
                    <a:pt x="61786" y="6730"/>
                    <a:pt x="66208" y="6794"/>
                    <a:pt x="70630" y="6922"/>
                  </a:cubicBezTo>
                  <a:cubicBezTo>
                    <a:pt x="75052" y="6922"/>
                    <a:pt x="79475" y="6922"/>
                    <a:pt x="83833" y="6986"/>
                  </a:cubicBezTo>
                  <a:cubicBezTo>
                    <a:pt x="88192" y="6986"/>
                    <a:pt x="92485" y="6922"/>
                    <a:pt x="96587" y="6858"/>
                  </a:cubicBezTo>
                  <a:cubicBezTo>
                    <a:pt x="104856" y="6730"/>
                    <a:pt x="112611" y="6473"/>
                    <a:pt x="119277" y="6089"/>
                  </a:cubicBezTo>
                  <a:cubicBezTo>
                    <a:pt x="132543" y="5448"/>
                    <a:pt x="141388" y="4422"/>
                    <a:pt x="141388" y="4422"/>
                  </a:cubicBezTo>
                  <a:cubicBezTo>
                    <a:pt x="141388" y="4422"/>
                    <a:pt x="132543" y="3141"/>
                    <a:pt x="119341" y="2115"/>
                  </a:cubicBezTo>
                  <a:cubicBezTo>
                    <a:pt x="112739" y="1602"/>
                    <a:pt x="104984" y="1090"/>
                    <a:pt x="96716" y="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7145198" y="1861802"/>
              <a:ext cx="32879" cy="47236"/>
            </a:xfrm>
            <a:custGeom>
              <a:rect b="b" l="l" r="r" t="t"/>
              <a:pathLst>
                <a:path extrusionOk="0" h="47236" w="32879">
                  <a:moveTo>
                    <a:pt x="18715" y="22048"/>
                  </a:moveTo>
                  <a:cubicBezTo>
                    <a:pt x="16665" y="19100"/>
                    <a:pt x="14485" y="16215"/>
                    <a:pt x="12370" y="13588"/>
                  </a:cubicBezTo>
                  <a:cubicBezTo>
                    <a:pt x="10255" y="10960"/>
                    <a:pt x="8268" y="8524"/>
                    <a:pt x="6409" y="6473"/>
                  </a:cubicBezTo>
                  <a:cubicBezTo>
                    <a:pt x="2756" y="2435"/>
                    <a:pt x="0" y="0"/>
                    <a:pt x="0" y="0"/>
                  </a:cubicBezTo>
                  <a:cubicBezTo>
                    <a:pt x="0" y="0"/>
                    <a:pt x="1282" y="3461"/>
                    <a:pt x="3846" y="8268"/>
                  </a:cubicBezTo>
                  <a:cubicBezTo>
                    <a:pt x="5128" y="10703"/>
                    <a:pt x="6666" y="13459"/>
                    <a:pt x="8397" y="16344"/>
                  </a:cubicBezTo>
                  <a:cubicBezTo>
                    <a:pt x="10127" y="19228"/>
                    <a:pt x="12114" y="22240"/>
                    <a:pt x="14165" y="25188"/>
                  </a:cubicBezTo>
                  <a:cubicBezTo>
                    <a:pt x="16216" y="28137"/>
                    <a:pt x="18395" y="31021"/>
                    <a:pt x="20510" y="33649"/>
                  </a:cubicBezTo>
                  <a:cubicBezTo>
                    <a:pt x="22625" y="36277"/>
                    <a:pt x="24612" y="38712"/>
                    <a:pt x="26470" y="40763"/>
                  </a:cubicBezTo>
                  <a:cubicBezTo>
                    <a:pt x="30124" y="44801"/>
                    <a:pt x="32880" y="47236"/>
                    <a:pt x="32880" y="47236"/>
                  </a:cubicBezTo>
                  <a:cubicBezTo>
                    <a:pt x="32880" y="47236"/>
                    <a:pt x="31598" y="43775"/>
                    <a:pt x="29034" y="38968"/>
                  </a:cubicBezTo>
                  <a:cubicBezTo>
                    <a:pt x="27753" y="36533"/>
                    <a:pt x="26215" y="33777"/>
                    <a:pt x="24484" y="30893"/>
                  </a:cubicBezTo>
                  <a:cubicBezTo>
                    <a:pt x="22753" y="28009"/>
                    <a:pt x="20766" y="24996"/>
                    <a:pt x="18715" y="22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7391635" y="1790980"/>
              <a:ext cx="35058" cy="46659"/>
            </a:xfrm>
            <a:custGeom>
              <a:rect b="b" l="l" r="r" t="t"/>
              <a:pathLst>
                <a:path extrusionOk="0" h="46659" w="35058">
                  <a:moveTo>
                    <a:pt x="9229" y="16151"/>
                  </a:moveTo>
                  <a:cubicBezTo>
                    <a:pt x="11088" y="19036"/>
                    <a:pt x="13203" y="21984"/>
                    <a:pt x="15382" y="24932"/>
                  </a:cubicBezTo>
                  <a:cubicBezTo>
                    <a:pt x="17561" y="27816"/>
                    <a:pt x="19869" y="30700"/>
                    <a:pt x="22048" y="33328"/>
                  </a:cubicBezTo>
                  <a:cubicBezTo>
                    <a:pt x="24227" y="35956"/>
                    <a:pt x="26406" y="38328"/>
                    <a:pt x="28329" y="40314"/>
                  </a:cubicBezTo>
                  <a:cubicBezTo>
                    <a:pt x="32111" y="44288"/>
                    <a:pt x="35059" y="46660"/>
                    <a:pt x="35059" y="46660"/>
                  </a:cubicBezTo>
                  <a:cubicBezTo>
                    <a:pt x="35059" y="46660"/>
                    <a:pt x="33585" y="43199"/>
                    <a:pt x="30828" y="38392"/>
                  </a:cubicBezTo>
                  <a:cubicBezTo>
                    <a:pt x="29483" y="36020"/>
                    <a:pt x="27816" y="33264"/>
                    <a:pt x="25893" y="30444"/>
                  </a:cubicBezTo>
                  <a:cubicBezTo>
                    <a:pt x="24035" y="27560"/>
                    <a:pt x="21919" y="24612"/>
                    <a:pt x="19740" y="21663"/>
                  </a:cubicBezTo>
                  <a:cubicBezTo>
                    <a:pt x="17561" y="18715"/>
                    <a:pt x="15254" y="15895"/>
                    <a:pt x="13011" y="13331"/>
                  </a:cubicBezTo>
                  <a:cubicBezTo>
                    <a:pt x="10831" y="10704"/>
                    <a:pt x="8652" y="8332"/>
                    <a:pt x="6729" y="6345"/>
                  </a:cubicBezTo>
                  <a:cubicBezTo>
                    <a:pt x="2948" y="2371"/>
                    <a:pt x="0" y="0"/>
                    <a:pt x="0" y="0"/>
                  </a:cubicBezTo>
                  <a:cubicBezTo>
                    <a:pt x="0" y="0"/>
                    <a:pt x="1474" y="3461"/>
                    <a:pt x="4230" y="8204"/>
                  </a:cubicBezTo>
                  <a:cubicBezTo>
                    <a:pt x="5576" y="10575"/>
                    <a:pt x="7243" y="13331"/>
                    <a:pt x="9165" y="161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949074" y="1121338"/>
              <a:ext cx="201379" cy="714634"/>
            </a:xfrm>
            <a:custGeom>
              <a:rect b="b" l="l" r="r" t="t"/>
              <a:pathLst>
                <a:path extrusionOk="0" h="714634" w="201379">
                  <a:moveTo>
                    <a:pt x="201380" y="714635"/>
                  </a:moveTo>
                  <a:cubicBezTo>
                    <a:pt x="201380" y="714635"/>
                    <a:pt x="198432" y="703418"/>
                    <a:pt x="193240" y="683806"/>
                  </a:cubicBezTo>
                  <a:cubicBezTo>
                    <a:pt x="187921" y="664194"/>
                    <a:pt x="180614" y="636121"/>
                    <a:pt x="171384" y="602600"/>
                  </a:cubicBezTo>
                  <a:cubicBezTo>
                    <a:pt x="162155" y="569016"/>
                    <a:pt x="151644" y="529791"/>
                    <a:pt x="139915" y="487938"/>
                  </a:cubicBezTo>
                  <a:cubicBezTo>
                    <a:pt x="128250" y="446022"/>
                    <a:pt x="115752" y="401349"/>
                    <a:pt x="103318" y="356612"/>
                  </a:cubicBezTo>
                  <a:cubicBezTo>
                    <a:pt x="90627" y="312004"/>
                    <a:pt x="77937" y="267331"/>
                    <a:pt x="66016" y="225478"/>
                  </a:cubicBezTo>
                  <a:cubicBezTo>
                    <a:pt x="54095" y="183626"/>
                    <a:pt x="42622" y="144657"/>
                    <a:pt x="32944" y="111265"/>
                  </a:cubicBezTo>
                  <a:cubicBezTo>
                    <a:pt x="23266" y="77809"/>
                    <a:pt x="14870" y="50056"/>
                    <a:pt x="9166" y="30572"/>
                  </a:cubicBezTo>
                  <a:cubicBezTo>
                    <a:pt x="3333" y="11152"/>
                    <a:pt x="0" y="0"/>
                    <a:pt x="0" y="0"/>
                  </a:cubicBezTo>
                  <a:cubicBezTo>
                    <a:pt x="0" y="0"/>
                    <a:pt x="2949" y="11216"/>
                    <a:pt x="8140" y="30829"/>
                  </a:cubicBezTo>
                  <a:cubicBezTo>
                    <a:pt x="13459" y="50441"/>
                    <a:pt x="20766" y="78514"/>
                    <a:pt x="29996" y="112034"/>
                  </a:cubicBezTo>
                  <a:cubicBezTo>
                    <a:pt x="39225" y="145619"/>
                    <a:pt x="49736" y="184844"/>
                    <a:pt x="61465" y="226696"/>
                  </a:cubicBezTo>
                  <a:cubicBezTo>
                    <a:pt x="73130" y="268613"/>
                    <a:pt x="85628" y="313286"/>
                    <a:pt x="98062" y="358022"/>
                  </a:cubicBezTo>
                  <a:cubicBezTo>
                    <a:pt x="110753" y="402631"/>
                    <a:pt x="123443" y="447304"/>
                    <a:pt x="135364" y="489156"/>
                  </a:cubicBezTo>
                  <a:cubicBezTo>
                    <a:pt x="147221" y="531009"/>
                    <a:pt x="158758" y="569977"/>
                    <a:pt x="168436" y="603369"/>
                  </a:cubicBezTo>
                  <a:cubicBezTo>
                    <a:pt x="178114" y="636826"/>
                    <a:pt x="186510" y="664578"/>
                    <a:pt x="192214" y="684062"/>
                  </a:cubicBezTo>
                  <a:cubicBezTo>
                    <a:pt x="198047" y="703482"/>
                    <a:pt x="201380" y="714635"/>
                    <a:pt x="201380" y="714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7070017" y="1118262"/>
              <a:ext cx="316746" cy="646055"/>
            </a:xfrm>
            <a:custGeom>
              <a:rect b="b" l="l" r="r" t="t"/>
              <a:pathLst>
                <a:path extrusionOk="0" h="646055" w="316746">
                  <a:moveTo>
                    <a:pt x="0" y="0"/>
                  </a:moveTo>
                  <a:cubicBezTo>
                    <a:pt x="0" y="0"/>
                    <a:pt x="4807" y="10191"/>
                    <a:pt x="13139" y="28009"/>
                  </a:cubicBezTo>
                  <a:cubicBezTo>
                    <a:pt x="21599" y="45762"/>
                    <a:pt x="33456" y="71271"/>
                    <a:pt x="48134" y="101651"/>
                  </a:cubicBezTo>
                  <a:cubicBezTo>
                    <a:pt x="62747" y="132031"/>
                    <a:pt x="79668" y="167603"/>
                    <a:pt x="98126" y="205481"/>
                  </a:cubicBezTo>
                  <a:cubicBezTo>
                    <a:pt x="116585" y="243360"/>
                    <a:pt x="136261" y="283803"/>
                    <a:pt x="155938" y="324245"/>
                  </a:cubicBezTo>
                  <a:cubicBezTo>
                    <a:pt x="175871" y="364560"/>
                    <a:pt x="195740" y="404874"/>
                    <a:pt x="214391" y="442689"/>
                  </a:cubicBezTo>
                  <a:cubicBezTo>
                    <a:pt x="233041" y="480504"/>
                    <a:pt x="250795" y="515626"/>
                    <a:pt x="265857" y="545814"/>
                  </a:cubicBezTo>
                  <a:cubicBezTo>
                    <a:pt x="280919" y="576002"/>
                    <a:pt x="293802" y="600998"/>
                    <a:pt x="302646" y="618559"/>
                  </a:cubicBezTo>
                  <a:cubicBezTo>
                    <a:pt x="311619" y="636057"/>
                    <a:pt x="316747" y="646055"/>
                    <a:pt x="316747" y="646055"/>
                  </a:cubicBezTo>
                  <a:cubicBezTo>
                    <a:pt x="316747" y="646055"/>
                    <a:pt x="312004" y="635864"/>
                    <a:pt x="303608" y="618047"/>
                  </a:cubicBezTo>
                  <a:cubicBezTo>
                    <a:pt x="295148" y="600293"/>
                    <a:pt x="283291" y="574784"/>
                    <a:pt x="268613" y="544404"/>
                  </a:cubicBezTo>
                  <a:cubicBezTo>
                    <a:pt x="254000" y="514024"/>
                    <a:pt x="237143" y="478453"/>
                    <a:pt x="218620" y="440574"/>
                  </a:cubicBezTo>
                  <a:cubicBezTo>
                    <a:pt x="200162" y="402695"/>
                    <a:pt x="180486" y="362252"/>
                    <a:pt x="160809" y="321810"/>
                  </a:cubicBezTo>
                  <a:cubicBezTo>
                    <a:pt x="140876" y="281496"/>
                    <a:pt x="121007" y="241181"/>
                    <a:pt x="102356" y="203366"/>
                  </a:cubicBezTo>
                  <a:cubicBezTo>
                    <a:pt x="83706" y="165552"/>
                    <a:pt x="65952" y="130429"/>
                    <a:pt x="50890" y="100241"/>
                  </a:cubicBezTo>
                  <a:cubicBezTo>
                    <a:pt x="35828" y="70053"/>
                    <a:pt x="22946" y="45057"/>
                    <a:pt x="14101" y="27496"/>
                  </a:cubicBezTo>
                  <a:cubicBezTo>
                    <a:pt x="5128" y="999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6922604" y="1085062"/>
              <a:ext cx="160103" cy="29931"/>
            </a:xfrm>
            <a:custGeom>
              <a:rect b="b" l="l" r="r" t="t"/>
              <a:pathLst>
                <a:path extrusionOk="0" h="29931" w="160103">
                  <a:moveTo>
                    <a:pt x="109022" y="7050"/>
                  </a:moveTo>
                  <a:cubicBezTo>
                    <a:pt x="104343" y="7883"/>
                    <a:pt x="99472" y="8589"/>
                    <a:pt x="94537" y="9550"/>
                  </a:cubicBezTo>
                  <a:cubicBezTo>
                    <a:pt x="89602" y="10447"/>
                    <a:pt x="84603" y="11344"/>
                    <a:pt x="79604" y="12242"/>
                  </a:cubicBezTo>
                  <a:cubicBezTo>
                    <a:pt x="74604" y="13203"/>
                    <a:pt x="69605" y="14165"/>
                    <a:pt x="64670" y="15126"/>
                  </a:cubicBezTo>
                  <a:cubicBezTo>
                    <a:pt x="59735" y="16087"/>
                    <a:pt x="54928" y="17113"/>
                    <a:pt x="50249" y="18074"/>
                  </a:cubicBezTo>
                  <a:cubicBezTo>
                    <a:pt x="40891" y="19997"/>
                    <a:pt x="32175" y="21920"/>
                    <a:pt x="24740" y="23714"/>
                  </a:cubicBezTo>
                  <a:cubicBezTo>
                    <a:pt x="9871" y="27175"/>
                    <a:pt x="0" y="29931"/>
                    <a:pt x="0" y="29931"/>
                  </a:cubicBezTo>
                  <a:cubicBezTo>
                    <a:pt x="0" y="29931"/>
                    <a:pt x="10191" y="28970"/>
                    <a:pt x="25317" y="26791"/>
                  </a:cubicBezTo>
                  <a:cubicBezTo>
                    <a:pt x="32880" y="25765"/>
                    <a:pt x="41660" y="24419"/>
                    <a:pt x="51082" y="22817"/>
                  </a:cubicBezTo>
                  <a:cubicBezTo>
                    <a:pt x="55761" y="21984"/>
                    <a:pt x="60632" y="21279"/>
                    <a:pt x="65567" y="20382"/>
                  </a:cubicBezTo>
                  <a:cubicBezTo>
                    <a:pt x="70502" y="19484"/>
                    <a:pt x="75501" y="18587"/>
                    <a:pt x="80501" y="17690"/>
                  </a:cubicBezTo>
                  <a:cubicBezTo>
                    <a:pt x="85500" y="16728"/>
                    <a:pt x="90499" y="15767"/>
                    <a:pt x="95434" y="14806"/>
                  </a:cubicBezTo>
                  <a:cubicBezTo>
                    <a:pt x="100370" y="13908"/>
                    <a:pt x="105176" y="12819"/>
                    <a:pt x="109855" y="11857"/>
                  </a:cubicBezTo>
                  <a:cubicBezTo>
                    <a:pt x="119212" y="9934"/>
                    <a:pt x="127866" y="8012"/>
                    <a:pt x="135364" y="6217"/>
                  </a:cubicBezTo>
                  <a:cubicBezTo>
                    <a:pt x="150234" y="2756"/>
                    <a:pt x="160104" y="0"/>
                    <a:pt x="160104" y="0"/>
                  </a:cubicBezTo>
                  <a:cubicBezTo>
                    <a:pt x="160104" y="0"/>
                    <a:pt x="149913" y="961"/>
                    <a:pt x="134787" y="3141"/>
                  </a:cubicBezTo>
                  <a:cubicBezTo>
                    <a:pt x="127224" y="4166"/>
                    <a:pt x="118379" y="5512"/>
                    <a:pt x="109022" y="7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7105028" y="542602"/>
              <a:ext cx="69636" cy="63045"/>
            </a:xfrm>
            <a:custGeom>
              <a:rect b="b" l="l" r="r" t="t"/>
              <a:pathLst>
                <a:path extrusionOk="0" h="63045" w="69636">
                  <a:moveTo>
                    <a:pt x="6137" y="53688"/>
                  </a:moveTo>
                  <a:cubicBezTo>
                    <a:pt x="6970" y="54970"/>
                    <a:pt x="7996" y="55995"/>
                    <a:pt x="8829" y="56957"/>
                  </a:cubicBezTo>
                  <a:cubicBezTo>
                    <a:pt x="9726" y="57854"/>
                    <a:pt x="10623" y="58687"/>
                    <a:pt x="11456" y="59392"/>
                  </a:cubicBezTo>
                  <a:cubicBezTo>
                    <a:pt x="13187" y="60738"/>
                    <a:pt x="14532" y="61636"/>
                    <a:pt x="15558" y="62212"/>
                  </a:cubicBezTo>
                  <a:cubicBezTo>
                    <a:pt x="16520" y="62789"/>
                    <a:pt x="17032" y="63046"/>
                    <a:pt x="17032" y="63046"/>
                  </a:cubicBezTo>
                  <a:cubicBezTo>
                    <a:pt x="17032" y="63046"/>
                    <a:pt x="16584" y="62597"/>
                    <a:pt x="15815" y="61828"/>
                  </a:cubicBezTo>
                  <a:cubicBezTo>
                    <a:pt x="14982" y="61059"/>
                    <a:pt x="13956" y="59777"/>
                    <a:pt x="12610" y="58239"/>
                  </a:cubicBezTo>
                  <a:cubicBezTo>
                    <a:pt x="12034" y="57405"/>
                    <a:pt x="11392" y="56508"/>
                    <a:pt x="10687" y="55483"/>
                  </a:cubicBezTo>
                  <a:cubicBezTo>
                    <a:pt x="10110" y="54393"/>
                    <a:pt x="9341" y="53368"/>
                    <a:pt x="8829" y="52022"/>
                  </a:cubicBezTo>
                  <a:cubicBezTo>
                    <a:pt x="7611" y="49522"/>
                    <a:pt x="6713" y="46510"/>
                    <a:pt x="6137" y="43305"/>
                  </a:cubicBezTo>
                  <a:cubicBezTo>
                    <a:pt x="5624" y="40036"/>
                    <a:pt x="5624" y="36447"/>
                    <a:pt x="6265" y="32794"/>
                  </a:cubicBezTo>
                  <a:cubicBezTo>
                    <a:pt x="6906" y="29141"/>
                    <a:pt x="8316" y="25487"/>
                    <a:pt x="10431" y="22090"/>
                  </a:cubicBezTo>
                  <a:cubicBezTo>
                    <a:pt x="11008" y="21321"/>
                    <a:pt x="11520" y="20296"/>
                    <a:pt x="12097" y="19719"/>
                  </a:cubicBezTo>
                  <a:cubicBezTo>
                    <a:pt x="12803" y="18886"/>
                    <a:pt x="13572" y="17796"/>
                    <a:pt x="14212" y="17219"/>
                  </a:cubicBezTo>
                  <a:cubicBezTo>
                    <a:pt x="14917" y="16578"/>
                    <a:pt x="15494" y="15873"/>
                    <a:pt x="16327" y="15232"/>
                  </a:cubicBezTo>
                  <a:cubicBezTo>
                    <a:pt x="17096" y="14591"/>
                    <a:pt x="17865" y="13886"/>
                    <a:pt x="18763" y="13374"/>
                  </a:cubicBezTo>
                  <a:cubicBezTo>
                    <a:pt x="22096" y="11002"/>
                    <a:pt x="26070" y="9400"/>
                    <a:pt x="30107" y="8631"/>
                  </a:cubicBezTo>
                  <a:cubicBezTo>
                    <a:pt x="34209" y="7862"/>
                    <a:pt x="38440" y="7990"/>
                    <a:pt x="42413" y="8951"/>
                  </a:cubicBezTo>
                  <a:cubicBezTo>
                    <a:pt x="46387" y="9977"/>
                    <a:pt x="50104" y="11579"/>
                    <a:pt x="53373" y="14143"/>
                  </a:cubicBezTo>
                  <a:cubicBezTo>
                    <a:pt x="56385" y="16450"/>
                    <a:pt x="59077" y="19398"/>
                    <a:pt x="61000" y="22539"/>
                  </a:cubicBezTo>
                  <a:cubicBezTo>
                    <a:pt x="62923" y="25744"/>
                    <a:pt x="64204" y="29076"/>
                    <a:pt x="64910" y="32345"/>
                  </a:cubicBezTo>
                  <a:cubicBezTo>
                    <a:pt x="65551" y="35614"/>
                    <a:pt x="65807" y="38690"/>
                    <a:pt x="65551" y="41446"/>
                  </a:cubicBezTo>
                  <a:cubicBezTo>
                    <a:pt x="65551" y="42856"/>
                    <a:pt x="65166" y="44074"/>
                    <a:pt x="65038" y="45292"/>
                  </a:cubicBezTo>
                  <a:cubicBezTo>
                    <a:pt x="64782" y="46510"/>
                    <a:pt x="64525" y="47535"/>
                    <a:pt x="64269" y="48561"/>
                  </a:cubicBezTo>
                  <a:cubicBezTo>
                    <a:pt x="63564" y="50483"/>
                    <a:pt x="63115" y="52086"/>
                    <a:pt x="62602" y="53047"/>
                  </a:cubicBezTo>
                  <a:cubicBezTo>
                    <a:pt x="62154" y="54073"/>
                    <a:pt x="61897" y="54649"/>
                    <a:pt x="61897" y="54649"/>
                  </a:cubicBezTo>
                  <a:cubicBezTo>
                    <a:pt x="61897" y="54649"/>
                    <a:pt x="62282" y="54201"/>
                    <a:pt x="62987" y="53303"/>
                  </a:cubicBezTo>
                  <a:cubicBezTo>
                    <a:pt x="63756" y="52470"/>
                    <a:pt x="64718" y="51060"/>
                    <a:pt x="65807" y="49202"/>
                  </a:cubicBezTo>
                  <a:cubicBezTo>
                    <a:pt x="66256" y="48240"/>
                    <a:pt x="66832" y="47151"/>
                    <a:pt x="67345" y="45997"/>
                  </a:cubicBezTo>
                  <a:cubicBezTo>
                    <a:pt x="67794" y="44779"/>
                    <a:pt x="68371" y="43433"/>
                    <a:pt x="68627" y="41959"/>
                  </a:cubicBezTo>
                  <a:cubicBezTo>
                    <a:pt x="69460" y="39011"/>
                    <a:pt x="69845" y="35486"/>
                    <a:pt x="69525" y="31704"/>
                  </a:cubicBezTo>
                  <a:cubicBezTo>
                    <a:pt x="69076" y="24077"/>
                    <a:pt x="65551" y="14976"/>
                    <a:pt x="57731" y="8374"/>
                  </a:cubicBezTo>
                  <a:cubicBezTo>
                    <a:pt x="54142" y="5298"/>
                    <a:pt x="49399" y="2542"/>
                    <a:pt x="44336" y="1260"/>
                  </a:cubicBezTo>
                  <a:cubicBezTo>
                    <a:pt x="39273" y="-86"/>
                    <a:pt x="33760" y="-406"/>
                    <a:pt x="28505" y="555"/>
                  </a:cubicBezTo>
                  <a:cubicBezTo>
                    <a:pt x="23250" y="1581"/>
                    <a:pt x="18250" y="3824"/>
                    <a:pt x="14020" y="6964"/>
                  </a:cubicBezTo>
                  <a:cubicBezTo>
                    <a:pt x="11841" y="8503"/>
                    <a:pt x="10046" y="10297"/>
                    <a:pt x="8252" y="12412"/>
                  </a:cubicBezTo>
                  <a:cubicBezTo>
                    <a:pt x="7290" y="13502"/>
                    <a:pt x="6842" y="14335"/>
                    <a:pt x="6073" y="15296"/>
                  </a:cubicBezTo>
                  <a:cubicBezTo>
                    <a:pt x="5175" y="16450"/>
                    <a:pt x="4727" y="17476"/>
                    <a:pt x="4085" y="18565"/>
                  </a:cubicBezTo>
                  <a:cubicBezTo>
                    <a:pt x="1714" y="22924"/>
                    <a:pt x="432" y="27666"/>
                    <a:pt x="112" y="32089"/>
                  </a:cubicBezTo>
                  <a:cubicBezTo>
                    <a:pt x="-273" y="36575"/>
                    <a:pt x="368" y="40805"/>
                    <a:pt x="1522" y="44459"/>
                  </a:cubicBezTo>
                  <a:cubicBezTo>
                    <a:pt x="2611" y="48112"/>
                    <a:pt x="4278" y="51253"/>
                    <a:pt x="6073" y="536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825904" y="594774"/>
              <a:ext cx="69636" cy="63045"/>
            </a:xfrm>
            <a:custGeom>
              <a:rect b="b" l="l" r="r" t="t"/>
              <a:pathLst>
                <a:path extrusionOk="0" h="63045" w="69636">
                  <a:moveTo>
                    <a:pt x="12610" y="58239"/>
                  </a:moveTo>
                  <a:cubicBezTo>
                    <a:pt x="12033" y="57405"/>
                    <a:pt x="11392" y="56508"/>
                    <a:pt x="10687" y="55483"/>
                  </a:cubicBezTo>
                  <a:cubicBezTo>
                    <a:pt x="10110" y="54393"/>
                    <a:pt x="9341" y="53368"/>
                    <a:pt x="8828" y="52022"/>
                  </a:cubicBezTo>
                  <a:cubicBezTo>
                    <a:pt x="7610" y="49522"/>
                    <a:pt x="6713" y="46510"/>
                    <a:pt x="6137" y="43305"/>
                  </a:cubicBezTo>
                  <a:cubicBezTo>
                    <a:pt x="5624" y="40036"/>
                    <a:pt x="5624" y="36447"/>
                    <a:pt x="6264" y="32794"/>
                  </a:cubicBezTo>
                  <a:cubicBezTo>
                    <a:pt x="6906" y="29140"/>
                    <a:pt x="8379" y="25487"/>
                    <a:pt x="10431" y="22090"/>
                  </a:cubicBezTo>
                  <a:cubicBezTo>
                    <a:pt x="11007" y="21321"/>
                    <a:pt x="11521" y="20296"/>
                    <a:pt x="12097" y="19719"/>
                  </a:cubicBezTo>
                  <a:cubicBezTo>
                    <a:pt x="12802" y="18886"/>
                    <a:pt x="13571" y="17796"/>
                    <a:pt x="14212" y="17219"/>
                  </a:cubicBezTo>
                  <a:cubicBezTo>
                    <a:pt x="14917" y="16578"/>
                    <a:pt x="15494" y="15873"/>
                    <a:pt x="16327" y="15232"/>
                  </a:cubicBezTo>
                  <a:cubicBezTo>
                    <a:pt x="17097" y="14591"/>
                    <a:pt x="17866" y="13886"/>
                    <a:pt x="18763" y="13374"/>
                  </a:cubicBezTo>
                  <a:cubicBezTo>
                    <a:pt x="22095" y="11002"/>
                    <a:pt x="26069" y="9400"/>
                    <a:pt x="30107" y="8631"/>
                  </a:cubicBezTo>
                  <a:cubicBezTo>
                    <a:pt x="34209" y="7862"/>
                    <a:pt x="38439" y="7990"/>
                    <a:pt x="42413" y="8951"/>
                  </a:cubicBezTo>
                  <a:cubicBezTo>
                    <a:pt x="46387" y="9977"/>
                    <a:pt x="50104" y="11579"/>
                    <a:pt x="53373" y="14143"/>
                  </a:cubicBezTo>
                  <a:cubicBezTo>
                    <a:pt x="56385" y="16450"/>
                    <a:pt x="59077" y="19398"/>
                    <a:pt x="61000" y="22539"/>
                  </a:cubicBezTo>
                  <a:cubicBezTo>
                    <a:pt x="62922" y="25744"/>
                    <a:pt x="64205" y="29076"/>
                    <a:pt x="64910" y="32345"/>
                  </a:cubicBezTo>
                  <a:cubicBezTo>
                    <a:pt x="65550" y="35614"/>
                    <a:pt x="65807" y="38690"/>
                    <a:pt x="65550" y="41446"/>
                  </a:cubicBezTo>
                  <a:cubicBezTo>
                    <a:pt x="65550" y="42856"/>
                    <a:pt x="65166" y="44074"/>
                    <a:pt x="65038" y="45292"/>
                  </a:cubicBezTo>
                  <a:cubicBezTo>
                    <a:pt x="64781" y="46510"/>
                    <a:pt x="64525" y="47535"/>
                    <a:pt x="64269" y="48561"/>
                  </a:cubicBezTo>
                  <a:cubicBezTo>
                    <a:pt x="63564" y="50483"/>
                    <a:pt x="63115" y="52086"/>
                    <a:pt x="62602" y="53047"/>
                  </a:cubicBezTo>
                  <a:cubicBezTo>
                    <a:pt x="62153" y="54073"/>
                    <a:pt x="61897" y="54649"/>
                    <a:pt x="61897" y="54649"/>
                  </a:cubicBezTo>
                  <a:cubicBezTo>
                    <a:pt x="61897" y="54649"/>
                    <a:pt x="62282" y="54201"/>
                    <a:pt x="62986" y="53303"/>
                  </a:cubicBezTo>
                  <a:cubicBezTo>
                    <a:pt x="63756" y="52470"/>
                    <a:pt x="64717" y="51060"/>
                    <a:pt x="65807" y="49202"/>
                  </a:cubicBezTo>
                  <a:cubicBezTo>
                    <a:pt x="66255" y="48240"/>
                    <a:pt x="66833" y="47151"/>
                    <a:pt x="67345" y="45997"/>
                  </a:cubicBezTo>
                  <a:cubicBezTo>
                    <a:pt x="67793" y="44779"/>
                    <a:pt x="68371" y="43433"/>
                    <a:pt x="68627" y="41959"/>
                  </a:cubicBezTo>
                  <a:cubicBezTo>
                    <a:pt x="69460" y="39011"/>
                    <a:pt x="69845" y="35486"/>
                    <a:pt x="69524" y="31704"/>
                  </a:cubicBezTo>
                  <a:cubicBezTo>
                    <a:pt x="69076" y="24077"/>
                    <a:pt x="65550" y="14976"/>
                    <a:pt x="57731" y="8374"/>
                  </a:cubicBezTo>
                  <a:cubicBezTo>
                    <a:pt x="54142" y="5298"/>
                    <a:pt x="49399" y="2542"/>
                    <a:pt x="44336" y="1260"/>
                  </a:cubicBezTo>
                  <a:cubicBezTo>
                    <a:pt x="39272" y="-86"/>
                    <a:pt x="33761" y="-406"/>
                    <a:pt x="28504" y="555"/>
                  </a:cubicBezTo>
                  <a:cubicBezTo>
                    <a:pt x="23249" y="1581"/>
                    <a:pt x="18250" y="3824"/>
                    <a:pt x="14019" y="6964"/>
                  </a:cubicBezTo>
                  <a:cubicBezTo>
                    <a:pt x="11841" y="8503"/>
                    <a:pt x="10046" y="10297"/>
                    <a:pt x="8252" y="12412"/>
                  </a:cubicBezTo>
                  <a:cubicBezTo>
                    <a:pt x="7290" y="13502"/>
                    <a:pt x="6841" y="14335"/>
                    <a:pt x="6072" y="15296"/>
                  </a:cubicBezTo>
                  <a:cubicBezTo>
                    <a:pt x="5175" y="16450"/>
                    <a:pt x="4726" y="17476"/>
                    <a:pt x="4086" y="18565"/>
                  </a:cubicBezTo>
                  <a:cubicBezTo>
                    <a:pt x="1714" y="22924"/>
                    <a:pt x="432" y="27666"/>
                    <a:pt x="112" y="32089"/>
                  </a:cubicBezTo>
                  <a:cubicBezTo>
                    <a:pt x="-273" y="36575"/>
                    <a:pt x="368" y="40805"/>
                    <a:pt x="1522" y="44459"/>
                  </a:cubicBezTo>
                  <a:cubicBezTo>
                    <a:pt x="2611" y="48112"/>
                    <a:pt x="4278" y="51253"/>
                    <a:pt x="6072" y="53688"/>
                  </a:cubicBezTo>
                  <a:cubicBezTo>
                    <a:pt x="6906" y="54970"/>
                    <a:pt x="7931" y="55995"/>
                    <a:pt x="8764" y="56957"/>
                  </a:cubicBezTo>
                  <a:cubicBezTo>
                    <a:pt x="9662" y="57854"/>
                    <a:pt x="10559" y="58687"/>
                    <a:pt x="11392" y="59392"/>
                  </a:cubicBezTo>
                  <a:cubicBezTo>
                    <a:pt x="13123" y="60738"/>
                    <a:pt x="14469" y="61636"/>
                    <a:pt x="15494" y="62212"/>
                  </a:cubicBezTo>
                  <a:cubicBezTo>
                    <a:pt x="16455" y="62789"/>
                    <a:pt x="16968" y="63046"/>
                    <a:pt x="16968" y="63046"/>
                  </a:cubicBezTo>
                  <a:cubicBezTo>
                    <a:pt x="16968" y="63046"/>
                    <a:pt x="16519" y="62597"/>
                    <a:pt x="15750" y="61828"/>
                  </a:cubicBezTo>
                  <a:cubicBezTo>
                    <a:pt x="14917" y="61059"/>
                    <a:pt x="13892" y="59777"/>
                    <a:pt x="12545" y="58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116441" y="474578"/>
              <a:ext cx="10982" cy="48325"/>
            </a:xfrm>
            <a:custGeom>
              <a:rect b="b" l="l" r="r" t="t"/>
              <a:pathLst>
                <a:path extrusionOk="0" h="48325" w="10982">
                  <a:moveTo>
                    <a:pt x="6197" y="41212"/>
                  </a:moveTo>
                  <a:cubicBezTo>
                    <a:pt x="7157" y="43391"/>
                    <a:pt x="8055" y="45185"/>
                    <a:pt x="8760" y="46403"/>
                  </a:cubicBezTo>
                  <a:cubicBezTo>
                    <a:pt x="9465" y="47621"/>
                    <a:pt x="9978" y="48326"/>
                    <a:pt x="9978" y="48326"/>
                  </a:cubicBezTo>
                  <a:cubicBezTo>
                    <a:pt x="9978" y="48326"/>
                    <a:pt x="10170" y="47493"/>
                    <a:pt x="10426" y="46083"/>
                  </a:cubicBezTo>
                  <a:cubicBezTo>
                    <a:pt x="10619" y="44673"/>
                    <a:pt x="10875" y="42686"/>
                    <a:pt x="10939" y="40314"/>
                  </a:cubicBezTo>
                  <a:cubicBezTo>
                    <a:pt x="11131" y="35571"/>
                    <a:pt x="10683" y="29419"/>
                    <a:pt x="9529" y="23394"/>
                  </a:cubicBezTo>
                  <a:cubicBezTo>
                    <a:pt x="8375" y="17369"/>
                    <a:pt x="6581" y="11473"/>
                    <a:pt x="4722" y="7114"/>
                  </a:cubicBezTo>
                  <a:cubicBezTo>
                    <a:pt x="3761" y="4935"/>
                    <a:pt x="2864" y="3141"/>
                    <a:pt x="2159" y="1923"/>
                  </a:cubicBezTo>
                  <a:cubicBezTo>
                    <a:pt x="1453" y="705"/>
                    <a:pt x="940" y="0"/>
                    <a:pt x="940" y="0"/>
                  </a:cubicBezTo>
                  <a:cubicBezTo>
                    <a:pt x="940" y="0"/>
                    <a:pt x="748" y="833"/>
                    <a:pt x="556" y="2243"/>
                  </a:cubicBezTo>
                  <a:cubicBezTo>
                    <a:pt x="364" y="3653"/>
                    <a:pt x="107" y="5640"/>
                    <a:pt x="43" y="8012"/>
                  </a:cubicBezTo>
                  <a:cubicBezTo>
                    <a:pt x="-149" y="12754"/>
                    <a:pt x="300" y="18907"/>
                    <a:pt x="1453" y="24932"/>
                  </a:cubicBezTo>
                  <a:cubicBezTo>
                    <a:pt x="2607" y="30957"/>
                    <a:pt x="4402" y="36853"/>
                    <a:pt x="6260" y="4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145668" y="630964"/>
              <a:ext cx="11045" cy="48325"/>
            </a:xfrm>
            <a:custGeom>
              <a:rect b="b" l="l" r="r" t="t"/>
              <a:pathLst>
                <a:path extrusionOk="0" h="48325" w="11045">
                  <a:moveTo>
                    <a:pt x="4722" y="7114"/>
                  </a:moveTo>
                  <a:cubicBezTo>
                    <a:pt x="3760" y="4935"/>
                    <a:pt x="2863" y="3141"/>
                    <a:pt x="2158" y="1923"/>
                  </a:cubicBezTo>
                  <a:cubicBezTo>
                    <a:pt x="1453" y="705"/>
                    <a:pt x="941" y="0"/>
                    <a:pt x="941" y="0"/>
                  </a:cubicBezTo>
                  <a:cubicBezTo>
                    <a:pt x="941" y="0"/>
                    <a:pt x="748" y="833"/>
                    <a:pt x="556" y="2243"/>
                  </a:cubicBezTo>
                  <a:cubicBezTo>
                    <a:pt x="363" y="3653"/>
                    <a:pt x="107" y="5640"/>
                    <a:pt x="43" y="8012"/>
                  </a:cubicBezTo>
                  <a:cubicBezTo>
                    <a:pt x="-149" y="12754"/>
                    <a:pt x="299" y="18907"/>
                    <a:pt x="1453" y="24932"/>
                  </a:cubicBezTo>
                  <a:cubicBezTo>
                    <a:pt x="2607" y="30957"/>
                    <a:pt x="4401" y="36853"/>
                    <a:pt x="6260" y="41212"/>
                  </a:cubicBezTo>
                  <a:cubicBezTo>
                    <a:pt x="7222" y="43391"/>
                    <a:pt x="8119" y="45185"/>
                    <a:pt x="8824" y="46403"/>
                  </a:cubicBezTo>
                  <a:cubicBezTo>
                    <a:pt x="9529" y="47621"/>
                    <a:pt x="10041" y="48326"/>
                    <a:pt x="10041" y="48326"/>
                  </a:cubicBezTo>
                  <a:cubicBezTo>
                    <a:pt x="10041" y="48326"/>
                    <a:pt x="10234" y="47493"/>
                    <a:pt x="10490" y="46083"/>
                  </a:cubicBezTo>
                  <a:cubicBezTo>
                    <a:pt x="10682" y="44673"/>
                    <a:pt x="10939" y="42686"/>
                    <a:pt x="11003" y="40314"/>
                  </a:cubicBezTo>
                  <a:cubicBezTo>
                    <a:pt x="11195" y="35571"/>
                    <a:pt x="10746" y="29419"/>
                    <a:pt x="9593" y="23394"/>
                  </a:cubicBezTo>
                  <a:cubicBezTo>
                    <a:pt x="8439" y="17369"/>
                    <a:pt x="6645" y="11473"/>
                    <a:pt x="4786" y="7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181923" y="608019"/>
              <a:ext cx="40506" cy="27688"/>
            </a:xfrm>
            <a:custGeom>
              <a:rect b="b" l="l" r="r" t="t"/>
              <a:pathLst>
                <a:path extrusionOk="0" h="27688" w="40506">
                  <a:moveTo>
                    <a:pt x="35443" y="21407"/>
                  </a:moveTo>
                  <a:cubicBezTo>
                    <a:pt x="32238" y="17946"/>
                    <a:pt x="27559" y="13908"/>
                    <a:pt x="22496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8" y="705"/>
                    <a:pt x="1282" y="1859"/>
                  </a:cubicBezTo>
                  <a:cubicBezTo>
                    <a:pt x="2115" y="3012"/>
                    <a:pt x="3396" y="4551"/>
                    <a:pt x="4999" y="6281"/>
                  </a:cubicBezTo>
                  <a:cubicBezTo>
                    <a:pt x="8203" y="9742"/>
                    <a:pt x="12882" y="13780"/>
                    <a:pt x="17946" y="17241"/>
                  </a:cubicBezTo>
                  <a:cubicBezTo>
                    <a:pt x="23009" y="20702"/>
                    <a:pt x="28457" y="23586"/>
                    <a:pt x="32880" y="25317"/>
                  </a:cubicBezTo>
                  <a:cubicBezTo>
                    <a:pt x="35059" y="26150"/>
                    <a:pt x="36981" y="26791"/>
                    <a:pt x="38327" y="27175"/>
                  </a:cubicBezTo>
                  <a:cubicBezTo>
                    <a:pt x="39673" y="27560"/>
                    <a:pt x="40506" y="27688"/>
                    <a:pt x="40506" y="27688"/>
                  </a:cubicBezTo>
                  <a:cubicBezTo>
                    <a:pt x="40506" y="27688"/>
                    <a:pt x="40058" y="26983"/>
                    <a:pt x="39225" y="25829"/>
                  </a:cubicBezTo>
                  <a:cubicBezTo>
                    <a:pt x="38392" y="24676"/>
                    <a:pt x="37109" y="23137"/>
                    <a:pt x="35507" y="2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050725" y="518097"/>
              <a:ext cx="40442" cy="27688"/>
            </a:xfrm>
            <a:custGeom>
              <a:rect b="b" l="l" r="r" t="t"/>
              <a:pathLst>
                <a:path extrusionOk="0" h="27688" w="40442">
                  <a:moveTo>
                    <a:pt x="4935" y="6281"/>
                  </a:moveTo>
                  <a:cubicBezTo>
                    <a:pt x="8140" y="9742"/>
                    <a:pt x="12819" y="13780"/>
                    <a:pt x="17882" y="17241"/>
                  </a:cubicBezTo>
                  <a:cubicBezTo>
                    <a:pt x="22946" y="20702"/>
                    <a:pt x="28393" y="23586"/>
                    <a:pt x="32815" y="25317"/>
                  </a:cubicBezTo>
                  <a:cubicBezTo>
                    <a:pt x="34995" y="26150"/>
                    <a:pt x="36918" y="26791"/>
                    <a:pt x="38264" y="27175"/>
                  </a:cubicBezTo>
                  <a:cubicBezTo>
                    <a:pt x="39610" y="27560"/>
                    <a:pt x="40443" y="27688"/>
                    <a:pt x="40443" y="27688"/>
                  </a:cubicBezTo>
                  <a:cubicBezTo>
                    <a:pt x="40443" y="27688"/>
                    <a:pt x="39994" y="26983"/>
                    <a:pt x="39161" y="25829"/>
                  </a:cubicBezTo>
                  <a:cubicBezTo>
                    <a:pt x="38327" y="24676"/>
                    <a:pt x="37046" y="23137"/>
                    <a:pt x="35444" y="21407"/>
                  </a:cubicBezTo>
                  <a:cubicBezTo>
                    <a:pt x="32239" y="17946"/>
                    <a:pt x="27560" y="13908"/>
                    <a:pt x="22497" y="10447"/>
                  </a:cubicBezTo>
                  <a:cubicBezTo>
                    <a:pt x="17434" y="6986"/>
                    <a:pt x="11985" y="4102"/>
                    <a:pt x="7627" y="2371"/>
                  </a:cubicBezTo>
                  <a:cubicBezTo>
                    <a:pt x="5449" y="1538"/>
                    <a:pt x="3525" y="897"/>
                    <a:pt x="2180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9" y="705"/>
                    <a:pt x="1282" y="1859"/>
                  </a:cubicBezTo>
                  <a:cubicBezTo>
                    <a:pt x="2116" y="3012"/>
                    <a:pt x="3397" y="4551"/>
                    <a:pt x="4999" y="6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190576" y="556894"/>
              <a:ext cx="48325" cy="10981"/>
            </a:xfrm>
            <a:custGeom>
              <a:rect b="b" l="l" r="r" t="t"/>
              <a:pathLst>
                <a:path extrusionOk="0" h="10981" w="48325">
                  <a:moveTo>
                    <a:pt x="1922" y="8760"/>
                  </a:moveTo>
                  <a:cubicBezTo>
                    <a:pt x="705" y="9465"/>
                    <a:pt x="0" y="9977"/>
                    <a:pt x="0" y="9977"/>
                  </a:cubicBezTo>
                  <a:cubicBezTo>
                    <a:pt x="0" y="9977"/>
                    <a:pt x="833" y="10170"/>
                    <a:pt x="2243" y="10426"/>
                  </a:cubicBezTo>
                  <a:cubicBezTo>
                    <a:pt x="3653" y="10618"/>
                    <a:pt x="5640" y="10875"/>
                    <a:pt x="8012" y="10939"/>
                  </a:cubicBez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1" y="4722"/>
                  </a:cubicBezTo>
                  <a:cubicBezTo>
                    <a:pt x="43391" y="3760"/>
                    <a:pt x="45185" y="2863"/>
                    <a:pt x="46403" y="2158"/>
                  </a:cubicBezTo>
                  <a:cubicBezTo>
                    <a:pt x="47621" y="1453"/>
                    <a:pt x="48325" y="940"/>
                    <a:pt x="48325" y="940"/>
                  </a:cubicBezTo>
                  <a:cubicBezTo>
                    <a:pt x="48325" y="940"/>
                    <a:pt x="47492" y="748"/>
                    <a:pt x="46082" y="556"/>
                  </a:cubicBezTo>
                  <a:cubicBezTo>
                    <a:pt x="44672" y="364"/>
                    <a:pt x="42685" y="107"/>
                    <a:pt x="40314" y="43"/>
                  </a:cubicBezTo>
                  <a:cubicBezTo>
                    <a:pt x="35571" y="-149"/>
                    <a:pt x="29418" y="299"/>
                    <a:pt x="23394" y="1453"/>
                  </a:cubicBezTo>
                  <a:cubicBezTo>
                    <a:pt x="17369" y="2543"/>
                    <a:pt x="11472" y="4401"/>
                    <a:pt x="7114" y="6260"/>
                  </a:cubicBezTo>
                  <a:cubicBezTo>
                    <a:pt x="4935" y="7221"/>
                    <a:pt x="3140" y="8119"/>
                    <a:pt x="1922" y="8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7034189" y="586056"/>
              <a:ext cx="48326" cy="11002"/>
            </a:xfrm>
            <a:custGeom>
              <a:rect b="b" l="l" r="r" t="t"/>
              <a:pathLst>
                <a:path extrusionOk="0" h="11002" w="48326">
                  <a:moveTo>
                    <a:pt x="8012" y="10939"/>
                  </a:move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2" y="4722"/>
                  </a:cubicBezTo>
                  <a:cubicBezTo>
                    <a:pt x="43391" y="3760"/>
                    <a:pt x="45186" y="2863"/>
                    <a:pt x="46403" y="2158"/>
                  </a:cubicBezTo>
                  <a:cubicBezTo>
                    <a:pt x="47621" y="1453"/>
                    <a:pt x="48326" y="940"/>
                    <a:pt x="48326" y="940"/>
                  </a:cubicBezTo>
                  <a:cubicBezTo>
                    <a:pt x="48326" y="940"/>
                    <a:pt x="47493" y="748"/>
                    <a:pt x="46082" y="556"/>
                  </a:cubicBezTo>
                  <a:cubicBezTo>
                    <a:pt x="44672" y="364"/>
                    <a:pt x="42686" y="107"/>
                    <a:pt x="40315" y="43"/>
                  </a:cubicBezTo>
                  <a:cubicBezTo>
                    <a:pt x="35572" y="-149"/>
                    <a:pt x="29418" y="299"/>
                    <a:pt x="23394" y="1453"/>
                  </a:cubicBezTo>
                  <a:cubicBezTo>
                    <a:pt x="17369" y="2543"/>
                    <a:pt x="11473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ubicBezTo>
                    <a:pt x="705" y="9529"/>
                    <a:pt x="0" y="10042"/>
                    <a:pt x="0" y="10042"/>
                  </a:cubicBezTo>
                  <a:cubicBezTo>
                    <a:pt x="0" y="10042"/>
                    <a:pt x="833" y="10234"/>
                    <a:pt x="2243" y="10490"/>
                  </a:cubicBezTo>
                  <a:cubicBezTo>
                    <a:pt x="3653" y="10682"/>
                    <a:pt x="5640" y="10939"/>
                    <a:pt x="8012" y="11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67630" y="491050"/>
              <a:ext cx="27688" cy="40442"/>
            </a:xfrm>
            <a:custGeom>
              <a:rect b="b" l="l" r="r" t="t"/>
              <a:pathLst>
                <a:path extrusionOk="0" h="40442" w="27688">
                  <a:moveTo>
                    <a:pt x="6282" y="35507"/>
                  </a:moveTo>
                  <a:cubicBezTo>
                    <a:pt x="9742" y="32303"/>
                    <a:pt x="13780" y="27624"/>
                    <a:pt x="17241" y="22561"/>
                  </a:cubicBezTo>
                  <a:cubicBezTo>
                    <a:pt x="20703" y="17497"/>
                    <a:pt x="23586" y="12049"/>
                    <a:pt x="25317" y="7627"/>
                  </a:cubicBezTo>
                  <a:cubicBezTo>
                    <a:pt x="26150" y="5448"/>
                    <a:pt x="26791" y="3525"/>
                    <a:pt x="27175" y="2179"/>
                  </a:cubicBezTo>
                  <a:cubicBezTo>
                    <a:pt x="27560" y="833"/>
                    <a:pt x="27689" y="0"/>
                    <a:pt x="27689" y="0"/>
                  </a:cubicBezTo>
                  <a:cubicBezTo>
                    <a:pt x="27689" y="0"/>
                    <a:pt x="26984" y="449"/>
                    <a:pt x="25830" y="1282"/>
                  </a:cubicBezTo>
                  <a:cubicBezTo>
                    <a:pt x="24676" y="2115"/>
                    <a:pt x="23138" y="3397"/>
                    <a:pt x="21408" y="4999"/>
                  </a:cubicBezTo>
                  <a:cubicBezTo>
                    <a:pt x="17946" y="8204"/>
                    <a:pt x="13908" y="12883"/>
                    <a:pt x="10447" y="17946"/>
                  </a:cubicBezTo>
                  <a:cubicBezTo>
                    <a:pt x="6987" y="23009"/>
                    <a:pt x="4038" y="28457"/>
                    <a:pt x="2371" y="32816"/>
                  </a:cubicBezTo>
                  <a:cubicBezTo>
                    <a:pt x="1538" y="34995"/>
                    <a:pt x="897" y="36917"/>
                    <a:pt x="513" y="38263"/>
                  </a:cubicBezTo>
                  <a:cubicBezTo>
                    <a:pt x="128" y="39609"/>
                    <a:pt x="0" y="40443"/>
                    <a:pt x="0" y="40443"/>
                  </a:cubicBezTo>
                  <a:cubicBezTo>
                    <a:pt x="0" y="40443"/>
                    <a:pt x="706" y="39994"/>
                    <a:pt x="1859" y="39161"/>
                  </a:cubicBezTo>
                  <a:cubicBezTo>
                    <a:pt x="3013" y="38327"/>
                    <a:pt x="4551" y="37046"/>
                    <a:pt x="6282" y="35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77709" y="622184"/>
              <a:ext cx="27687" cy="40506"/>
            </a:xfrm>
            <a:custGeom>
              <a:rect b="b" l="l" r="r" t="t"/>
              <a:pathLst>
                <a:path extrusionOk="0" h="40506" w="27687">
                  <a:moveTo>
                    <a:pt x="10447" y="18010"/>
                  </a:moveTo>
                  <a:cubicBezTo>
                    <a:pt x="6986" y="23073"/>
                    <a:pt x="4102" y="28521"/>
                    <a:pt x="2371" y="32880"/>
                  </a:cubicBezTo>
                  <a:cubicBezTo>
                    <a:pt x="1538" y="35059"/>
                    <a:pt x="897" y="36982"/>
                    <a:pt x="512" y="38328"/>
                  </a:cubicBezTo>
                  <a:cubicBezTo>
                    <a:pt x="128" y="39673"/>
                    <a:pt x="0" y="40507"/>
                    <a:pt x="0" y="40507"/>
                  </a:cubicBezTo>
                  <a:cubicBezTo>
                    <a:pt x="0" y="40507"/>
                    <a:pt x="705" y="40058"/>
                    <a:pt x="1858" y="39225"/>
                  </a:cubicBezTo>
                  <a:cubicBezTo>
                    <a:pt x="3012" y="38392"/>
                    <a:pt x="4550" y="37110"/>
                    <a:pt x="6281" y="35507"/>
                  </a:cubicBezTo>
                  <a:cubicBezTo>
                    <a:pt x="9741" y="32303"/>
                    <a:pt x="13779" y="27624"/>
                    <a:pt x="17241" y="22561"/>
                  </a:cubicBezTo>
                  <a:cubicBezTo>
                    <a:pt x="20702" y="17497"/>
                    <a:pt x="23586" y="12049"/>
                    <a:pt x="25316" y="7627"/>
                  </a:cubicBezTo>
                  <a:cubicBezTo>
                    <a:pt x="26150" y="5448"/>
                    <a:pt x="26790" y="3525"/>
                    <a:pt x="27175" y="2179"/>
                  </a:cubicBezTo>
                  <a:cubicBezTo>
                    <a:pt x="27559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ubicBezTo>
                    <a:pt x="17946" y="8204"/>
                    <a:pt x="13908" y="12883"/>
                    <a:pt x="10447" y="179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840586" y="526045"/>
              <a:ext cx="11045" cy="48325"/>
            </a:xfrm>
            <a:custGeom>
              <a:rect b="b" l="l" r="r" t="t"/>
              <a:pathLst>
                <a:path extrusionOk="0" h="48325" w="11045">
                  <a:moveTo>
                    <a:pt x="6260" y="41212"/>
                  </a:moveTo>
                  <a:cubicBezTo>
                    <a:pt x="7222" y="43391"/>
                    <a:pt x="8118" y="45185"/>
                    <a:pt x="8824" y="46403"/>
                  </a:cubicBezTo>
                  <a:cubicBezTo>
                    <a:pt x="9529" y="47621"/>
                    <a:pt x="10041" y="48326"/>
                    <a:pt x="10041" y="48326"/>
                  </a:cubicBezTo>
                  <a:cubicBezTo>
                    <a:pt x="10041" y="48326"/>
                    <a:pt x="10234" y="47493"/>
                    <a:pt x="10490" y="46083"/>
                  </a:cubicBezTo>
                  <a:cubicBezTo>
                    <a:pt x="10682" y="44673"/>
                    <a:pt x="10939" y="42686"/>
                    <a:pt x="11003" y="40314"/>
                  </a:cubicBezTo>
                  <a:cubicBezTo>
                    <a:pt x="11195" y="35571"/>
                    <a:pt x="10746" y="29419"/>
                    <a:pt x="9593" y="23394"/>
                  </a:cubicBezTo>
                  <a:cubicBezTo>
                    <a:pt x="8439" y="17369"/>
                    <a:pt x="6644" y="11473"/>
                    <a:pt x="4786" y="7114"/>
                  </a:cubicBezTo>
                  <a:cubicBezTo>
                    <a:pt x="3824" y="4935"/>
                    <a:pt x="2927" y="3141"/>
                    <a:pt x="2222" y="1923"/>
                  </a:cubicBezTo>
                  <a:cubicBezTo>
                    <a:pt x="1517" y="705"/>
                    <a:pt x="1004" y="0"/>
                    <a:pt x="1004" y="0"/>
                  </a:cubicBezTo>
                  <a:cubicBezTo>
                    <a:pt x="1004" y="0"/>
                    <a:pt x="812" y="833"/>
                    <a:pt x="556" y="2243"/>
                  </a:cubicBezTo>
                  <a:cubicBezTo>
                    <a:pt x="363" y="3653"/>
                    <a:pt x="107" y="5640"/>
                    <a:pt x="43" y="8012"/>
                  </a:cubicBezTo>
                  <a:cubicBezTo>
                    <a:pt x="-149" y="12754"/>
                    <a:pt x="299" y="18907"/>
                    <a:pt x="1453" y="24932"/>
                  </a:cubicBezTo>
                  <a:cubicBezTo>
                    <a:pt x="2606" y="30957"/>
                    <a:pt x="4401" y="36853"/>
                    <a:pt x="6260" y="4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869812" y="682367"/>
              <a:ext cx="10981" cy="48325"/>
            </a:xfrm>
            <a:custGeom>
              <a:rect b="b" l="l" r="r" t="t"/>
              <a:pathLst>
                <a:path extrusionOk="0" h="48325" w="10981">
                  <a:moveTo>
                    <a:pt x="9978" y="48326"/>
                  </a:moveTo>
                  <a:cubicBezTo>
                    <a:pt x="9978" y="48326"/>
                    <a:pt x="10169" y="47493"/>
                    <a:pt x="10426" y="46083"/>
                  </a:cubicBezTo>
                  <a:cubicBezTo>
                    <a:pt x="10619" y="44673"/>
                    <a:pt x="10875" y="42686"/>
                    <a:pt x="10939" y="40314"/>
                  </a:cubicBezTo>
                  <a:cubicBezTo>
                    <a:pt x="11131" y="35572"/>
                    <a:pt x="10683" y="29419"/>
                    <a:pt x="9529" y="23394"/>
                  </a:cubicBezTo>
                  <a:cubicBezTo>
                    <a:pt x="8375" y="17369"/>
                    <a:pt x="6581" y="11473"/>
                    <a:pt x="4722" y="7114"/>
                  </a:cubicBezTo>
                  <a:cubicBezTo>
                    <a:pt x="3760" y="4935"/>
                    <a:pt x="2864" y="3141"/>
                    <a:pt x="2158" y="1923"/>
                  </a:cubicBezTo>
                  <a:cubicBezTo>
                    <a:pt x="1453" y="705"/>
                    <a:pt x="940" y="0"/>
                    <a:pt x="940" y="0"/>
                  </a:cubicBezTo>
                  <a:cubicBezTo>
                    <a:pt x="940" y="0"/>
                    <a:pt x="748" y="833"/>
                    <a:pt x="556" y="2243"/>
                  </a:cubicBezTo>
                  <a:cubicBezTo>
                    <a:pt x="364" y="3653"/>
                    <a:pt x="107" y="5640"/>
                    <a:pt x="43" y="8012"/>
                  </a:cubicBezTo>
                  <a:cubicBezTo>
                    <a:pt x="-149" y="12754"/>
                    <a:pt x="300" y="18907"/>
                    <a:pt x="1453" y="24932"/>
                  </a:cubicBezTo>
                  <a:cubicBezTo>
                    <a:pt x="2607" y="30957"/>
                    <a:pt x="4402" y="36853"/>
                    <a:pt x="6260" y="41212"/>
                  </a:cubicBezTo>
                  <a:cubicBezTo>
                    <a:pt x="7221" y="43391"/>
                    <a:pt x="8119" y="45185"/>
                    <a:pt x="8824" y="46403"/>
                  </a:cubicBezTo>
                  <a:cubicBezTo>
                    <a:pt x="9529" y="47621"/>
                    <a:pt x="10042" y="48326"/>
                    <a:pt x="10042" y="48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906132" y="659550"/>
              <a:ext cx="40506" cy="27688"/>
            </a:xfrm>
            <a:custGeom>
              <a:rect b="b" l="l" r="r" t="t"/>
              <a:pathLst>
                <a:path extrusionOk="0" h="27688" w="40506">
                  <a:moveTo>
                    <a:pt x="35444" y="21407"/>
                  </a:moveTo>
                  <a:cubicBezTo>
                    <a:pt x="32239" y="17946"/>
                    <a:pt x="27559" y="13908"/>
                    <a:pt x="22497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8" y="705"/>
                    <a:pt x="1282" y="1859"/>
                  </a:cubicBezTo>
                  <a:cubicBezTo>
                    <a:pt x="2115" y="3012"/>
                    <a:pt x="3397" y="4551"/>
                    <a:pt x="4999" y="6281"/>
                  </a:cubicBezTo>
                  <a:cubicBezTo>
                    <a:pt x="8204" y="9742"/>
                    <a:pt x="12883" y="13780"/>
                    <a:pt x="17946" y="17241"/>
                  </a:cubicBezTo>
                  <a:cubicBezTo>
                    <a:pt x="23009" y="20702"/>
                    <a:pt x="28457" y="23586"/>
                    <a:pt x="32880" y="25317"/>
                  </a:cubicBezTo>
                  <a:cubicBezTo>
                    <a:pt x="35059" y="26150"/>
                    <a:pt x="36982" y="26791"/>
                    <a:pt x="38327" y="27175"/>
                  </a:cubicBezTo>
                  <a:cubicBezTo>
                    <a:pt x="39673" y="27560"/>
                    <a:pt x="40506" y="27688"/>
                    <a:pt x="40506" y="27688"/>
                  </a:cubicBezTo>
                  <a:cubicBezTo>
                    <a:pt x="40506" y="27688"/>
                    <a:pt x="40058" y="26983"/>
                    <a:pt x="39225" y="25829"/>
                  </a:cubicBezTo>
                  <a:cubicBezTo>
                    <a:pt x="38392" y="24676"/>
                    <a:pt x="37109" y="23137"/>
                    <a:pt x="35507" y="2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774934" y="569628"/>
              <a:ext cx="40442" cy="27688"/>
            </a:xfrm>
            <a:custGeom>
              <a:rect b="b" l="l" r="r" t="t"/>
              <a:pathLst>
                <a:path extrusionOk="0" h="27688" w="40442">
                  <a:moveTo>
                    <a:pt x="4935" y="6281"/>
                  </a:moveTo>
                  <a:cubicBezTo>
                    <a:pt x="8140" y="9742"/>
                    <a:pt x="12819" y="13780"/>
                    <a:pt x="17882" y="17241"/>
                  </a:cubicBezTo>
                  <a:cubicBezTo>
                    <a:pt x="22945" y="20702"/>
                    <a:pt x="28393" y="23586"/>
                    <a:pt x="32815" y="25317"/>
                  </a:cubicBezTo>
                  <a:cubicBezTo>
                    <a:pt x="34995" y="26150"/>
                    <a:pt x="36918" y="26791"/>
                    <a:pt x="38264" y="27175"/>
                  </a:cubicBezTo>
                  <a:cubicBezTo>
                    <a:pt x="39609" y="27560"/>
                    <a:pt x="40443" y="27688"/>
                    <a:pt x="40443" y="27688"/>
                  </a:cubicBezTo>
                  <a:cubicBezTo>
                    <a:pt x="40443" y="27688"/>
                    <a:pt x="39994" y="26983"/>
                    <a:pt x="39161" y="25829"/>
                  </a:cubicBezTo>
                  <a:cubicBezTo>
                    <a:pt x="38327" y="24676"/>
                    <a:pt x="37046" y="23137"/>
                    <a:pt x="35444" y="21407"/>
                  </a:cubicBezTo>
                  <a:cubicBezTo>
                    <a:pt x="32239" y="17946"/>
                    <a:pt x="27560" y="13908"/>
                    <a:pt x="22497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9" y="705"/>
                    <a:pt x="1282" y="1859"/>
                  </a:cubicBezTo>
                  <a:cubicBezTo>
                    <a:pt x="2115" y="3012"/>
                    <a:pt x="3397" y="4551"/>
                    <a:pt x="4999" y="6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914784" y="608361"/>
              <a:ext cx="48326" cy="10981"/>
            </a:xfrm>
            <a:custGeom>
              <a:rect b="b" l="l" r="r" t="t"/>
              <a:pathLst>
                <a:path extrusionOk="0" h="10981" w="48326">
                  <a:moveTo>
                    <a:pt x="1923" y="8760"/>
                  </a:moveTo>
                  <a:cubicBezTo>
                    <a:pt x="705" y="9465"/>
                    <a:pt x="0" y="9977"/>
                    <a:pt x="0" y="9977"/>
                  </a:cubicBezTo>
                  <a:cubicBezTo>
                    <a:pt x="0" y="9977"/>
                    <a:pt x="833" y="10170"/>
                    <a:pt x="2243" y="10426"/>
                  </a:cubicBezTo>
                  <a:cubicBezTo>
                    <a:pt x="3653" y="10618"/>
                    <a:pt x="5640" y="10875"/>
                    <a:pt x="8012" y="10939"/>
                  </a:cubicBez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2" y="4722"/>
                  </a:cubicBezTo>
                  <a:cubicBezTo>
                    <a:pt x="43391" y="3760"/>
                    <a:pt x="45186" y="2863"/>
                    <a:pt x="46403" y="2158"/>
                  </a:cubicBezTo>
                  <a:cubicBezTo>
                    <a:pt x="47621" y="1453"/>
                    <a:pt x="48326" y="940"/>
                    <a:pt x="48326" y="940"/>
                  </a:cubicBezTo>
                  <a:cubicBezTo>
                    <a:pt x="48326" y="940"/>
                    <a:pt x="47493" y="748"/>
                    <a:pt x="46082" y="556"/>
                  </a:cubicBezTo>
                  <a:cubicBezTo>
                    <a:pt x="44672" y="364"/>
                    <a:pt x="42686" y="107"/>
                    <a:pt x="40315" y="43"/>
                  </a:cubicBezTo>
                  <a:cubicBezTo>
                    <a:pt x="35572" y="-149"/>
                    <a:pt x="29418" y="299"/>
                    <a:pt x="23394" y="1453"/>
                  </a:cubicBezTo>
                  <a:cubicBezTo>
                    <a:pt x="17369" y="2543"/>
                    <a:pt x="11473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758334" y="637459"/>
              <a:ext cx="48325" cy="11045"/>
            </a:xfrm>
            <a:custGeom>
              <a:rect b="b" l="l" r="r" t="t"/>
              <a:pathLst>
                <a:path extrusionOk="0" h="11045" w="48325">
                  <a:moveTo>
                    <a:pt x="46403" y="2222"/>
                  </a:moveTo>
                  <a:cubicBezTo>
                    <a:pt x="47621" y="1517"/>
                    <a:pt x="48326" y="1004"/>
                    <a:pt x="48326" y="1004"/>
                  </a:cubicBezTo>
                  <a:cubicBezTo>
                    <a:pt x="48326" y="1004"/>
                    <a:pt x="47493" y="812"/>
                    <a:pt x="46083" y="556"/>
                  </a:cubicBezTo>
                  <a:cubicBezTo>
                    <a:pt x="44672" y="364"/>
                    <a:pt x="42686" y="107"/>
                    <a:pt x="40314" y="43"/>
                  </a:cubicBezTo>
                  <a:cubicBezTo>
                    <a:pt x="35571" y="-149"/>
                    <a:pt x="29418" y="299"/>
                    <a:pt x="23394" y="1453"/>
                  </a:cubicBezTo>
                  <a:cubicBezTo>
                    <a:pt x="17369" y="2543"/>
                    <a:pt x="11472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ubicBezTo>
                    <a:pt x="705" y="9529"/>
                    <a:pt x="0" y="10042"/>
                    <a:pt x="0" y="10042"/>
                  </a:cubicBezTo>
                  <a:cubicBezTo>
                    <a:pt x="0" y="10042"/>
                    <a:pt x="833" y="10234"/>
                    <a:pt x="2243" y="10490"/>
                  </a:cubicBezTo>
                  <a:cubicBezTo>
                    <a:pt x="3653" y="10682"/>
                    <a:pt x="5640" y="10939"/>
                    <a:pt x="8012" y="11003"/>
                  </a:cubicBezTo>
                  <a:cubicBezTo>
                    <a:pt x="12754" y="11195"/>
                    <a:pt x="18907" y="10747"/>
                    <a:pt x="24932" y="9593"/>
                  </a:cubicBezTo>
                  <a:cubicBezTo>
                    <a:pt x="30957" y="8439"/>
                    <a:pt x="36853" y="6645"/>
                    <a:pt x="41212" y="4786"/>
                  </a:cubicBezTo>
                  <a:cubicBezTo>
                    <a:pt x="43391" y="3825"/>
                    <a:pt x="45185" y="2927"/>
                    <a:pt x="46403" y="2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891839" y="542580"/>
              <a:ext cx="27687" cy="40442"/>
            </a:xfrm>
            <a:custGeom>
              <a:rect b="b" l="l" r="r" t="t"/>
              <a:pathLst>
                <a:path extrusionOk="0" h="40442" w="27687">
                  <a:moveTo>
                    <a:pt x="6281" y="35507"/>
                  </a:moveTo>
                  <a:cubicBezTo>
                    <a:pt x="9741" y="32303"/>
                    <a:pt x="13779" y="27624"/>
                    <a:pt x="17241" y="22561"/>
                  </a:cubicBezTo>
                  <a:cubicBezTo>
                    <a:pt x="20702" y="17497"/>
                    <a:pt x="23586" y="12049"/>
                    <a:pt x="25316" y="7627"/>
                  </a:cubicBezTo>
                  <a:cubicBezTo>
                    <a:pt x="26150" y="5448"/>
                    <a:pt x="26790" y="3525"/>
                    <a:pt x="27175" y="2179"/>
                  </a:cubicBezTo>
                  <a:cubicBezTo>
                    <a:pt x="27559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ubicBezTo>
                    <a:pt x="17946" y="8204"/>
                    <a:pt x="13908" y="12883"/>
                    <a:pt x="10447" y="17946"/>
                  </a:cubicBezTo>
                  <a:cubicBezTo>
                    <a:pt x="6986" y="23009"/>
                    <a:pt x="4038" y="28457"/>
                    <a:pt x="2371" y="32816"/>
                  </a:cubicBezTo>
                  <a:cubicBezTo>
                    <a:pt x="1538" y="34995"/>
                    <a:pt x="897" y="36917"/>
                    <a:pt x="512" y="38263"/>
                  </a:cubicBezTo>
                  <a:cubicBezTo>
                    <a:pt x="128" y="39609"/>
                    <a:pt x="0" y="40443"/>
                    <a:pt x="0" y="40443"/>
                  </a:cubicBezTo>
                  <a:cubicBezTo>
                    <a:pt x="0" y="40443"/>
                    <a:pt x="705" y="39994"/>
                    <a:pt x="1858" y="39161"/>
                  </a:cubicBezTo>
                  <a:cubicBezTo>
                    <a:pt x="3012" y="38327"/>
                    <a:pt x="4550" y="37046"/>
                    <a:pt x="6281" y="35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801917" y="673714"/>
              <a:ext cx="27688" cy="40506"/>
            </a:xfrm>
            <a:custGeom>
              <a:rect b="b" l="l" r="r" t="t"/>
              <a:pathLst>
                <a:path extrusionOk="0" h="40506" w="27688">
                  <a:moveTo>
                    <a:pt x="21407" y="5063"/>
                  </a:moveTo>
                  <a:cubicBezTo>
                    <a:pt x="17946" y="8268"/>
                    <a:pt x="13908" y="12947"/>
                    <a:pt x="10447" y="18010"/>
                  </a:cubicBezTo>
                  <a:cubicBezTo>
                    <a:pt x="6986" y="23073"/>
                    <a:pt x="4038" y="28521"/>
                    <a:pt x="2371" y="32880"/>
                  </a:cubicBezTo>
                  <a:cubicBezTo>
                    <a:pt x="1538" y="35059"/>
                    <a:pt x="897" y="36982"/>
                    <a:pt x="512" y="38327"/>
                  </a:cubicBezTo>
                  <a:cubicBezTo>
                    <a:pt x="128" y="39673"/>
                    <a:pt x="0" y="40507"/>
                    <a:pt x="0" y="40507"/>
                  </a:cubicBezTo>
                  <a:cubicBezTo>
                    <a:pt x="0" y="40507"/>
                    <a:pt x="705" y="40058"/>
                    <a:pt x="1859" y="39225"/>
                  </a:cubicBezTo>
                  <a:cubicBezTo>
                    <a:pt x="3012" y="38392"/>
                    <a:pt x="4550" y="37110"/>
                    <a:pt x="6281" y="35507"/>
                  </a:cubicBezTo>
                  <a:cubicBezTo>
                    <a:pt x="9742" y="32303"/>
                    <a:pt x="13780" y="27624"/>
                    <a:pt x="17241" y="22561"/>
                  </a:cubicBezTo>
                  <a:cubicBezTo>
                    <a:pt x="20702" y="17497"/>
                    <a:pt x="23586" y="12049"/>
                    <a:pt x="25317" y="7627"/>
                  </a:cubicBezTo>
                  <a:cubicBezTo>
                    <a:pt x="26150" y="5448"/>
                    <a:pt x="26791" y="3525"/>
                    <a:pt x="27175" y="2179"/>
                  </a:cubicBezTo>
                  <a:cubicBezTo>
                    <a:pt x="27560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480367" y="421831"/>
              <a:ext cx="957060" cy="1522103"/>
            </a:xfrm>
            <a:custGeom>
              <a:rect b="b" l="l" r="r" t="t"/>
              <a:pathLst>
                <a:path extrusionOk="0" h="1522103" w="957060">
                  <a:moveTo>
                    <a:pt x="930175" y="546262"/>
                  </a:moveTo>
                  <a:lnTo>
                    <a:pt x="818846" y="544724"/>
                  </a:lnTo>
                  <a:cubicBezTo>
                    <a:pt x="813847" y="544660"/>
                    <a:pt x="809425" y="547031"/>
                    <a:pt x="806604" y="550748"/>
                  </a:cubicBezTo>
                  <a:lnTo>
                    <a:pt x="655217" y="548633"/>
                  </a:lnTo>
                  <a:lnTo>
                    <a:pt x="655217" y="548633"/>
                  </a:lnTo>
                  <a:cubicBezTo>
                    <a:pt x="655217" y="545172"/>
                    <a:pt x="652526" y="542416"/>
                    <a:pt x="649128" y="542352"/>
                  </a:cubicBezTo>
                  <a:lnTo>
                    <a:pt x="637720" y="542224"/>
                  </a:lnTo>
                  <a:cubicBezTo>
                    <a:pt x="634323" y="542224"/>
                    <a:pt x="631503" y="544916"/>
                    <a:pt x="631503" y="548313"/>
                  </a:cubicBezTo>
                  <a:lnTo>
                    <a:pt x="631503" y="548313"/>
                  </a:lnTo>
                  <a:cubicBezTo>
                    <a:pt x="631503" y="548313"/>
                    <a:pt x="575678" y="547544"/>
                    <a:pt x="575678" y="547544"/>
                  </a:cubicBezTo>
                  <a:lnTo>
                    <a:pt x="573499" y="537674"/>
                  </a:lnTo>
                  <a:lnTo>
                    <a:pt x="630029" y="527098"/>
                  </a:lnTo>
                  <a:cubicBezTo>
                    <a:pt x="642912" y="524727"/>
                    <a:pt x="651372" y="512293"/>
                    <a:pt x="649000" y="499410"/>
                  </a:cubicBezTo>
                  <a:lnTo>
                    <a:pt x="639258" y="447175"/>
                  </a:lnTo>
                  <a:lnTo>
                    <a:pt x="696621" y="436471"/>
                  </a:lnTo>
                  <a:cubicBezTo>
                    <a:pt x="703095" y="435253"/>
                    <a:pt x="707324" y="429036"/>
                    <a:pt x="706107" y="422627"/>
                  </a:cubicBezTo>
                  <a:lnTo>
                    <a:pt x="705850" y="421153"/>
                  </a:lnTo>
                  <a:lnTo>
                    <a:pt x="713670" y="419679"/>
                  </a:lnTo>
                  <a:cubicBezTo>
                    <a:pt x="713670" y="419679"/>
                    <a:pt x="717643" y="425960"/>
                    <a:pt x="726616" y="424293"/>
                  </a:cubicBezTo>
                  <a:cubicBezTo>
                    <a:pt x="735590" y="422627"/>
                    <a:pt x="734628" y="407373"/>
                    <a:pt x="731744" y="391862"/>
                  </a:cubicBezTo>
                  <a:cubicBezTo>
                    <a:pt x="728859" y="376288"/>
                    <a:pt x="724181" y="361803"/>
                    <a:pt x="715208" y="363469"/>
                  </a:cubicBezTo>
                  <a:cubicBezTo>
                    <a:pt x="706235" y="365136"/>
                    <a:pt x="704825" y="372442"/>
                    <a:pt x="704825" y="372442"/>
                  </a:cubicBezTo>
                  <a:lnTo>
                    <a:pt x="696941" y="373916"/>
                  </a:lnTo>
                  <a:lnTo>
                    <a:pt x="696686" y="372442"/>
                  </a:lnTo>
                  <a:cubicBezTo>
                    <a:pt x="695467" y="365969"/>
                    <a:pt x="689251" y="361739"/>
                    <a:pt x="682777" y="362957"/>
                  </a:cubicBezTo>
                  <a:lnTo>
                    <a:pt x="625414" y="373660"/>
                  </a:lnTo>
                  <a:lnTo>
                    <a:pt x="619389" y="341550"/>
                  </a:lnTo>
                  <a:cubicBezTo>
                    <a:pt x="618941" y="339242"/>
                    <a:pt x="618172" y="337063"/>
                    <a:pt x="617146" y="335012"/>
                  </a:cubicBezTo>
                  <a:lnTo>
                    <a:pt x="685661" y="298992"/>
                  </a:lnTo>
                  <a:lnTo>
                    <a:pt x="693608" y="294826"/>
                  </a:lnTo>
                  <a:cubicBezTo>
                    <a:pt x="767572" y="274060"/>
                    <a:pt x="814936" y="199648"/>
                    <a:pt x="800580" y="122673"/>
                  </a:cubicBezTo>
                  <a:cubicBezTo>
                    <a:pt x="785390" y="41275"/>
                    <a:pt x="706748" y="-12627"/>
                    <a:pt x="625350" y="2563"/>
                  </a:cubicBezTo>
                  <a:cubicBezTo>
                    <a:pt x="560808" y="14612"/>
                    <a:pt x="513636" y="66527"/>
                    <a:pt x="504407" y="128121"/>
                  </a:cubicBezTo>
                  <a:cubicBezTo>
                    <a:pt x="473578" y="74026"/>
                    <a:pt x="410831" y="42621"/>
                    <a:pt x="346290" y="54734"/>
                  </a:cubicBezTo>
                  <a:cubicBezTo>
                    <a:pt x="264892" y="69924"/>
                    <a:pt x="210990" y="148566"/>
                    <a:pt x="226180" y="229964"/>
                  </a:cubicBezTo>
                  <a:cubicBezTo>
                    <a:pt x="240344" y="305914"/>
                    <a:pt x="309693" y="357829"/>
                    <a:pt x="385002" y="352189"/>
                  </a:cubicBezTo>
                  <a:lnTo>
                    <a:pt x="386605" y="360906"/>
                  </a:lnTo>
                  <a:lnTo>
                    <a:pt x="328985" y="371673"/>
                  </a:lnTo>
                  <a:cubicBezTo>
                    <a:pt x="316102" y="374045"/>
                    <a:pt x="307642" y="386479"/>
                    <a:pt x="310014" y="399361"/>
                  </a:cubicBezTo>
                  <a:lnTo>
                    <a:pt x="311808" y="408847"/>
                  </a:lnTo>
                  <a:lnTo>
                    <a:pt x="310014" y="409167"/>
                  </a:lnTo>
                  <a:cubicBezTo>
                    <a:pt x="302515" y="410578"/>
                    <a:pt x="297580" y="415449"/>
                    <a:pt x="294952" y="421473"/>
                  </a:cubicBezTo>
                  <a:lnTo>
                    <a:pt x="291042" y="418205"/>
                  </a:lnTo>
                  <a:cubicBezTo>
                    <a:pt x="287581" y="415256"/>
                    <a:pt x="282069" y="416282"/>
                    <a:pt x="279890" y="420256"/>
                  </a:cubicBezTo>
                  <a:lnTo>
                    <a:pt x="278672" y="422435"/>
                  </a:lnTo>
                  <a:lnTo>
                    <a:pt x="274186" y="418653"/>
                  </a:lnTo>
                  <a:cubicBezTo>
                    <a:pt x="270725" y="415705"/>
                    <a:pt x="265212" y="416730"/>
                    <a:pt x="263034" y="420704"/>
                  </a:cubicBezTo>
                  <a:lnTo>
                    <a:pt x="261816" y="422883"/>
                  </a:lnTo>
                  <a:lnTo>
                    <a:pt x="257265" y="419102"/>
                  </a:lnTo>
                  <a:cubicBezTo>
                    <a:pt x="253804" y="416154"/>
                    <a:pt x="248292" y="417179"/>
                    <a:pt x="246113" y="421153"/>
                  </a:cubicBezTo>
                  <a:lnTo>
                    <a:pt x="244895" y="423332"/>
                  </a:lnTo>
                  <a:lnTo>
                    <a:pt x="240344" y="419550"/>
                  </a:lnTo>
                  <a:cubicBezTo>
                    <a:pt x="236884" y="416602"/>
                    <a:pt x="231372" y="417628"/>
                    <a:pt x="229192" y="421601"/>
                  </a:cubicBezTo>
                  <a:lnTo>
                    <a:pt x="227975" y="423781"/>
                  </a:lnTo>
                  <a:lnTo>
                    <a:pt x="223424" y="419999"/>
                  </a:lnTo>
                  <a:cubicBezTo>
                    <a:pt x="219963" y="417051"/>
                    <a:pt x="214451" y="418076"/>
                    <a:pt x="212272" y="422050"/>
                  </a:cubicBezTo>
                  <a:lnTo>
                    <a:pt x="211054" y="424229"/>
                  </a:lnTo>
                  <a:lnTo>
                    <a:pt x="206504" y="420448"/>
                  </a:lnTo>
                  <a:cubicBezTo>
                    <a:pt x="203043" y="417500"/>
                    <a:pt x="197530" y="418525"/>
                    <a:pt x="195352" y="422499"/>
                  </a:cubicBezTo>
                  <a:lnTo>
                    <a:pt x="193236" y="426344"/>
                  </a:lnTo>
                  <a:cubicBezTo>
                    <a:pt x="189519" y="418846"/>
                    <a:pt x="181187" y="414423"/>
                    <a:pt x="172535" y="416025"/>
                  </a:cubicBezTo>
                  <a:lnTo>
                    <a:pt x="160165" y="418333"/>
                  </a:lnTo>
                  <a:cubicBezTo>
                    <a:pt x="155165" y="419294"/>
                    <a:pt x="150999" y="422050"/>
                    <a:pt x="148179" y="425896"/>
                  </a:cubicBezTo>
                  <a:cubicBezTo>
                    <a:pt x="112095" y="424550"/>
                    <a:pt x="82484" y="421025"/>
                    <a:pt x="59859" y="415449"/>
                  </a:cubicBezTo>
                  <a:lnTo>
                    <a:pt x="59859" y="415192"/>
                  </a:lnTo>
                  <a:cubicBezTo>
                    <a:pt x="57552" y="403207"/>
                    <a:pt x="46015" y="395323"/>
                    <a:pt x="34094" y="397567"/>
                  </a:cubicBezTo>
                  <a:lnTo>
                    <a:pt x="18007" y="400579"/>
                  </a:lnTo>
                  <a:cubicBezTo>
                    <a:pt x="6021" y="402822"/>
                    <a:pt x="-1862" y="414359"/>
                    <a:pt x="381" y="426344"/>
                  </a:cubicBezTo>
                  <a:lnTo>
                    <a:pt x="37235" y="623686"/>
                  </a:lnTo>
                  <a:cubicBezTo>
                    <a:pt x="39478" y="635671"/>
                    <a:pt x="51014" y="643555"/>
                    <a:pt x="63000" y="641312"/>
                  </a:cubicBezTo>
                  <a:lnTo>
                    <a:pt x="79087" y="638299"/>
                  </a:lnTo>
                  <a:cubicBezTo>
                    <a:pt x="91072" y="636056"/>
                    <a:pt x="98956" y="624519"/>
                    <a:pt x="96713" y="612534"/>
                  </a:cubicBezTo>
                  <a:lnTo>
                    <a:pt x="96713" y="612278"/>
                  </a:lnTo>
                  <a:cubicBezTo>
                    <a:pt x="106519" y="605420"/>
                    <a:pt x="118248" y="598369"/>
                    <a:pt x="131835" y="591191"/>
                  </a:cubicBezTo>
                  <a:lnTo>
                    <a:pt x="137027" y="619007"/>
                  </a:lnTo>
                  <a:lnTo>
                    <a:pt x="127605" y="620738"/>
                  </a:lnTo>
                  <a:cubicBezTo>
                    <a:pt x="123503" y="621507"/>
                    <a:pt x="120812" y="625417"/>
                    <a:pt x="121581" y="629518"/>
                  </a:cubicBezTo>
                  <a:lnTo>
                    <a:pt x="121581" y="629775"/>
                  </a:lnTo>
                  <a:cubicBezTo>
                    <a:pt x="121581" y="629775"/>
                    <a:pt x="111005" y="631762"/>
                    <a:pt x="111005" y="631762"/>
                  </a:cubicBezTo>
                  <a:cubicBezTo>
                    <a:pt x="105301" y="632851"/>
                    <a:pt x="101520" y="638363"/>
                    <a:pt x="102545" y="644068"/>
                  </a:cubicBezTo>
                  <a:cubicBezTo>
                    <a:pt x="103635" y="649772"/>
                    <a:pt x="109147" y="653553"/>
                    <a:pt x="114851" y="652528"/>
                  </a:cubicBezTo>
                  <a:lnTo>
                    <a:pt x="125426" y="650541"/>
                  </a:lnTo>
                  <a:lnTo>
                    <a:pt x="125426" y="650797"/>
                  </a:lnTo>
                  <a:cubicBezTo>
                    <a:pt x="126259" y="654899"/>
                    <a:pt x="130169" y="657591"/>
                    <a:pt x="134271" y="656822"/>
                  </a:cubicBezTo>
                  <a:lnTo>
                    <a:pt x="194710" y="645542"/>
                  </a:lnTo>
                  <a:cubicBezTo>
                    <a:pt x="198812" y="644773"/>
                    <a:pt x="201504" y="640799"/>
                    <a:pt x="200735" y="636697"/>
                  </a:cubicBezTo>
                  <a:lnTo>
                    <a:pt x="200735" y="636441"/>
                  </a:lnTo>
                  <a:cubicBezTo>
                    <a:pt x="200735" y="636441"/>
                    <a:pt x="427688" y="594075"/>
                    <a:pt x="427688" y="594075"/>
                  </a:cubicBezTo>
                  <a:lnTo>
                    <a:pt x="438584" y="665795"/>
                  </a:lnTo>
                  <a:lnTo>
                    <a:pt x="436789" y="666116"/>
                  </a:lnTo>
                  <a:cubicBezTo>
                    <a:pt x="427688" y="667782"/>
                    <a:pt x="421727" y="676563"/>
                    <a:pt x="423394" y="685664"/>
                  </a:cubicBezTo>
                  <a:lnTo>
                    <a:pt x="423650" y="687010"/>
                  </a:lnTo>
                  <a:cubicBezTo>
                    <a:pt x="424675" y="692586"/>
                    <a:pt x="428393" y="697008"/>
                    <a:pt x="433200" y="699187"/>
                  </a:cubicBezTo>
                  <a:lnTo>
                    <a:pt x="407755" y="1445356"/>
                  </a:lnTo>
                  <a:lnTo>
                    <a:pt x="402050" y="1445227"/>
                  </a:lnTo>
                  <a:cubicBezTo>
                    <a:pt x="399359" y="1445163"/>
                    <a:pt x="397500" y="1450098"/>
                    <a:pt x="398590" y="1454329"/>
                  </a:cubicBezTo>
                  <a:lnTo>
                    <a:pt x="412882" y="1507718"/>
                  </a:lnTo>
                  <a:cubicBezTo>
                    <a:pt x="417882" y="1526497"/>
                    <a:pt x="438455" y="1527010"/>
                    <a:pt x="444416" y="1508551"/>
                  </a:cubicBezTo>
                  <a:lnTo>
                    <a:pt x="461465" y="1455995"/>
                  </a:lnTo>
                  <a:cubicBezTo>
                    <a:pt x="462811" y="1451829"/>
                    <a:pt x="461209" y="1446766"/>
                    <a:pt x="458517" y="1446702"/>
                  </a:cubicBezTo>
                  <a:lnTo>
                    <a:pt x="453453" y="1446573"/>
                  </a:lnTo>
                  <a:lnTo>
                    <a:pt x="516136" y="903772"/>
                  </a:lnTo>
                  <a:lnTo>
                    <a:pt x="661755" y="1430742"/>
                  </a:lnTo>
                  <a:lnTo>
                    <a:pt x="657012" y="1431768"/>
                  </a:lnTo>
                  <a:cubicBezTo>
                    <a:pt x="653615" y="1432537"/>
                    <a:pt x="652526" y="1437921"/>
                    <a:pt x="655025" y="1441638"/>
                  </a:cubicBezTo>
                  <a:lnTo>
                    <a:pt x="686238" y="1489003"/>
                  </a:lnTo>
                  <a:cubicBezTo>
                    <a:pt x="697198" y="1505667"/>
                    <a:pt x="722963" y="1499898"/>
                    <a:pt x="725783" y="1480158"/>
                  </a:cubicBezTo>
                  <a:lnTo>
                    <a:pt x="733859" y="1424077"/>
                  </a:lnTo>
                  <a:cubicBezTo>
                    <a:pt x="734500" y="1419654"/>
                    <a:pt x="731232" y="1415232"/>
                    <a:pt x="727835" y="1416001"/>
                  </a:cubicBezTo>
                  <a:lnTo>
                    <a:pt x="720656" y="1417603"/>
                  </a:lnTo>
                  <a:lnTo>
                    <a:pt x="573499" y="689125"/>
                  </a:lnTo>
                  <a:lnTo>
                    <a:pt x="906397" y="1362355"/>
                  </a:lnTo>
                  <a:lnTo>
                    <a:pt x="902295" y="1364406"/>
                  </a:lnTo>
                  <a:cubicBezTo>
                    <a:pt x="900693" y="1365175"/>
                    <a:pt x="901910" y="1370175"/>
                    <a:pt x="904474" y="1373572"/>
                  </a:cubicBezTo>
                  <a:lnTo>
                    <a:pt x="937289" y="1416450"/>
                  </a:lnTo>
                  <a:cubicBezTo>
                    <a:pt x="948826" y="1431512"/>
                    <a:pt x="960940" y="1425551"/>
                    <a:pt x="955876" y="1407220"/>
                  </a:cubicBezTo>
                  <a:lnTo>
                    <a:pt x="941520" y="1355177"/>
                  </a:lnTo>
                  <a:cubicBezTo>
                    <a:pt x="940366" y="1351075"/>
                    <a:pt x="937098" y="1347101"/>
                    <a:pt x="935559" y="1347870"/>
                  </a:cubicBezTo>
                  <a:lnTo>
                    <a:pt x="930752" y="1350242"/>
                  </a:lnTo>
                  <a:lnTo>
                    <a:pt x="606122" y="669705"/>
                  </a:lnTo>
                  <a:cubicBezTo>
                    <a:pt x="613492" y="666885"/>
                    <a:pt x="618044" y="659065"/>
                    <a:pt x="616570" y="650990"/>
                  </a:cubicBezTo>
                  <a:lnTo>
                    <a:pt x="616313" y="649644"/>
                  </a:lnTo>
                  <a:cubicBezTo>
                    <a:pt x="614646" y="640542"/>
                    <a:pt x="605866" y="634582"/>
                    <a:pt x="596764" y="636248"/>
                  </a:cubicBezTo>
                  <a:lnTo>
                    <a:pt x="594970" y="636569"/>
                  </a:lnTo>
                  <a:lnTo>
                    <a:pt x="579908" y="568694"/>
                  </a:lnTo>
                  <a:lnTo>
                    <a:pt x="630734" y="569399"/>
                  </a:lnTo>
                  <a:lnTo>
                    <a:pt x="630734" y="569399"/>
                  </a:lnTo>
                  <a:cubicBezTo>
                    <a:pt x="630734" y="572860"/>
                    <a:pt x="633426" y="575616"/>
                    <a:pt x="636822" y="575681"/>
                  </a:cubicBezTo>
                  <a:lnTo>
                    <a:pt x="648231" y="575809"/>
                  </a:lnTo>
                  <a:cubicBezTo>
                    <a:pt x="651628" y="575809"/>
                    <a:pt x="654448" y="573117"/>
                    <a:pt x="654448" y="569720"/>
                  </a:cubicBezTo>
                  <a:lnTo>
                    <a:pt x="654448" y="569720"/>
                  </a:lnTo>
                  <a:cubicBezTo>
                    <a:pt x="654448" y="569720"/>
                    <a:pt x="805835" y="571771"/>
                    <a:pt x="805835" y="571771"/>
                  </a:cubicBezTo>
                  <a:cubicBezTo>
                    <a:pt x="808527" y="575552"/>
                    <a:pt x="812886" y="578052"/>
                    <a:pt x="817884" y="578116"/>
                  </a:cubicBezTo>
                  <a:lnTo>
                    <a:pt x="929214" y="579654"/>
                  </a:lnTo>
                  <a:cubicBezTo>
                    <a:pt x="937482" y="579782"/>
                    <a:pt x="944340" y="573117"/>
                    <a:pt x="944468" y="564849"/>
                  </a:cubicBezTo>
                  <a:lnTo>
                    <a:pt x="944468" y="561452"/>
                  </a:lnTo>
                  <a:cubicBezTo>
                    <a:pt x="944660" y="553184"/>
                    <a:pt x="937994" y="546326"/>
                    <a:pt x="929727" y="546198"/>
                  </a:cubicBezTo>
                  <a:close/>
                  <a:moveTo>
                    <a:pt x="105301" y="643619"/>
                  </a:moveTo>
                  <a:cubicBezTo>
                    <a:pt x="104404" y="638748"/>
                    <a:pt x="107416" y="634774"/>
                    <a:pt x="115620" y="633236"/>
                  </a:cubicBezTo>
                  <a:cubicBezTo>
                    <a:pt x="108954" y="639004"/>
                    <a:pt x="106198" y="648362"/>
                    <a:pt x="105301" y="643619"/>
                  </a:cubicBezTo>
                  <a:close/>
                  <a:moveTo>
                    <a:pt x="684123" y="375775"/>
                  </a:moveTo>
                  <a:lnTo>
                    <a:pt x="690340" y="409103"/>
                  </a:lnTo>
                  <a:cubicBezTo>
                    <a:pt x="681175" y="412052"/>
                    <a:pt x="671882" y="414872"/>
                    <a:pt x="662588" y="417628"/>
                  </a:cubicBezTo>
                  <a:cubicBezTo>
                    <a:pt x="662652" y="416923"/>
                    <a:pt x="662780" y="416218"/>
                    <a:pt x="662780" y="415513"/>
                  </a:cubicBezTo>
                  <a:cubicBezTo>
                    <a:pt x="666306" y="414103"/>
                    <a:pt x="669446" y="412821"/>
                    <a:pt x="672138" y="411731"/>
                  </a:cubicBezTo>
                  <a:cubicBezTo>
                    <a:pt x="679573" y="408719"/>
                    <a:pt x="683739" y="406860"/>
                    <a:pt x="683739" y="406860"/>
                  </a:cubicBezTo>
                  <a:cubicBezTo>
                    <a:pt x="683739" y="406860"/>
                    <a:pt x="679252" y="407822"/>
                    <a:pt x="671497" y="409680"/>
                  </a:cubicBezTo>
                  <a:cubicBezTo>
                    <a:pt x="668933" y="410321"/>
                    <a:pt x="665921" y="411026"/>
                    <a:pt x="662652" y="411859"/>
                  </a:cubicBezTo>
                  <a:cubicBezTo>
                    <a:pt x="662588" y="411154"/>
                    <a:pt x="662459" y="410706"/>
                    <a:pt x="662332" y="410065"/>
                  </a:cubicBezTo>
                  <a:cubicBezTo>
                    <a:pt x="662204" y="408975"/>
                    <a:pt x="661883" y="408270"/>
                    <a:pt x="661626" y="407373"/>
                  </a:cubicBezTo>
                  <a:cubicBezTo>
                    <a:pt x="660601" y="403976"/>
                    <a:pt x="658742" y="401028"/>
                    <a:pt x="656628" y="398656"/>
                  </a:cubicBezTo>
                  <a:cubicBezTo>
                    <a:pt x="654512" y="396285"/>
                    <a:pt x="652012" y="394554"/>
                    <a:pt x="649641" y="393337"/>
                  </a:cubicBezTo>
                  <a:cubicBezTo>
                    <a:pt x="647205" y="392119"/>
                    <a:pt x="644834" y="391478"/>
                    <a:pt x="642719" y="391221"/>
                  </a:cubicBezTo>
                  <a:cubicBezTo>
                    <a:pt x="640604" y="390901"/>
                    <a:pt x="638745" y="391093"/>
                    <a:pt x="637271" y="391221"/>
                  </a:cubicBezTo>
                  <a:cubicBezTo>
                    <a:pt x="635733" y="391478"/>
                    <a:pt x="634643" y="391734"/>
                    <a:pt x="633938" y="392055"/>
                  </a:cubicBezTo>
                  <a:cubicBezTo>
                    <a:pt x="633234" y="392311"/>
                    <a:pt x="632784" y="392439"/>
                    <a:pt x="632784" y="392439"/>
                  </a:cubicBezTo>
                  <a:cubicBezTo>
                    <a:pt x="632784" y="392439"/>
                    <a:pt x="633169" y="392439"/>
                    <a:pt x="634003" y="392503"/>
                  </a:cubicBezTo>
                  <a:cubicBezTo>
                    <a:pt x="634772" y="392503"/>
                    <a:pt x="635925" y="392696"/>
                    <a:pt x="637207" y="392888"/>
                  </a:cubicBezTo>
                  <a:cubicBezTo>
                    <a:pt x="638553" y="393208"/>
                    <a:pt x="640155" y="393593"/>
                    <a:pt x="641886" y="394298"/>
                  </a:cubicBezTo>
                  <a:cubicBezTo>
                    <a:pt x="643617" y="394939"/>
                    <a:pt x="645411" y="396028"/>
                    <a:pt x="647141" y="397374"/>
                  </a:cubicBezTo>
                  <a:cubicBezTo>
                    <a:pt x="648872" y="398720"/>
                    <a:pt x="650474" y="400451"/>
                    <a:pt x="651756" y="402438"/>
                  </a:cubicBezTo>
                  <a:cubicBezTo>
                    <a:pt x="653102" y="404425"/>
                    <a:pt x="654000" y="406796"/>
                    <a:pt x="654512" y="409296"/>
                  </a:cubicBezTo>
                  <a:cubicBezTo>
                    <a:pt x="654576" y="409873"/>
                    <a:pt x="654769" y="410642"/>
                    <a:pt x="654769" y="411090"/>
                  </a:cubicBezTo>
                  <a:cubicBezTo>
                    <a:pt x="654769" y="411795"/>
                    <a:pt x="654961" y="412757"/>
                    <a:pt x="654897" y="413269"/>
                  </a:cubicBezTo>
                  <a:cubicBezTo>
                    <a:pt x="654897" y="414359"/>
                    <a:pt x="654769" y="415705"/>
                    <a:pt x="654512" y="416987"/>
                  </a:cubicBezTo>
                  <a:cubicBezTo>
                    <a:pt x="654000" y="419550"/>
                    <a:pt x="652974" y="422050"/>
                    <a:pt x="651500" y="424229"/>
                  </a:cubicBezTo>
                  <a:cubicBezTo>
                    <a:pt x="650026" y="426408"/>
                    <a:pt x="648039" y="428267"/>
                    <a:pt x="645860" y="429613"/>
                  </a:cubicBezTo>
                  <a:cubicBezTo>
                    <a:pt x="643617" y="431023"/>
                    <a:pt x="641309" y="431920"/>
                    <a:pt x="638553" y="432369"/>
                  </a:cubicBezTo>
                  <a:cubicBezTo>
                    <a:pt x="636182" y="432754"/>
                    <a:pt x="633618" y="432754"/>
                    <a:pt x="631246" y="432241"/>
                  </a:cubicBezTo>
                  <a:cubicBezTo>
                    <a:pt x="628875" y="431728"/>
                    <a:pt x="626696" y="430831"/>
                    <a:pt x="624837" y="429741"/>
                  </a:cubicBezTo>
                  <a:cubicBezTo>
                    <a:pt x="622979" y="428588"/>
                    <a:pt x="621312" y="427306"/>
                    <a:pt x="620094" y="425960"/>
                  </a:cubicBezTo>
                  <a:cubicBezTo>
                    <a:pt x="618813" y="424614"/>
                    <a:pt x="617851" y="423268"/>
                    <a:pt x="617082" y="422114"/>
                  </a:cubicBezTo>
                  <a:cubicBezTo>
                    <a:pt x="616441" y="420896"/>
                    <a:pt x="615865" y="419935"/>
                    <a:pt x="615544" y="419230"/>
                  </a:cubicBezTo>
                  <a:cubicBezTo>
                    <a:pt x="615223" y="418525"/>
                    <a:pt x="615031" y="418140"/>
                    <a:pt x="615031" y="418140"/>
                  </a:cubicBezTo>
                  <a:cubicBezTo>
                    <a:pt x="615031" y="418140"/>
                    <a:pt x="615031" y="418525"/>
                    <a:pt x="615031" y="419358"/>
                  </a:cubicBezTo>
                  <a:cubicBezTo>
                    <a:pt x="615031" y="420127"/>
                    <a:pt x="615159" y="421281"/>
                    <a:pt x="615480" y="422755"/>
                  </a:cubicBezTo>
                  <a:cubicBezTo>
                    <a:pt x="615480" y="422755"/>
                    <a:pt x="615480" y="422819"/>
                    <a:pt x="615480" y="422883"/>
                  </a:cubicBezTo>
                  <a:cubicBezTo>
                    <a:pt x="613044" y="423460"/>
                    <a:pt x="610544" y="424037"/>
                    <a:pt x="608045" y="424614"/>
                  </a:cubicBezTo>
                  <a:lnTo>
                    <a:pt x="597085" y="394362"/>
                  </a:lnTo>
                  <a:lnTo>
                    <a:pt x="597790" y="426921"/>
                  </a:lnTo>
                  <a:cubicBezTo>
                    <a:pt x="596380" y="427242"/>
                    <a:pt x="594970" y="427562"/>
                    <a:pt x="593560" y="427883"/>
                  </a:cubicBezTo>
                  <a:cubicBezTo>
                    <a:pt x="589394" y="428844"/>
                    <a:pt x="585164" y="429741"/>
                    <a:pt x="580869" y="430703"/>
                  </a:cubicBezTo>
                  <a:cubicBezTo>
                    <a:pt x="576576" y="431600"/>
                    <a:pt x="572217" y="432497"/>
                    <a:pt x="567858" y="433459"/>
                  </a:cubicBezTo>
                  <a:cubicBezTo>
                    <a:pt x="559142" y="435446"/>
                    <a:pt x="550233" y="437240"/>
                    <a:pt x="541325" y="439035"/>
                  </a:cubicBezTo>
                  <a:cubicBezTo>
                    <a:pt x="532480" y="441022"/>
                    <a:pt x="523507" y="442752"/>
                    <a:pt x="514790" y="444547"/>
                  </a:cubicBezTo>
                  <a:cubicBezTo>
                    <a:pt x="506010" y="446341"/>
                    <a:pt x="497356" y="448072"/>
                    <a:pt x="489025" y="449802"/>
                  </a:cubicBezTo>
                  <a:cubicBezTo>
                    <a:pt x="486782" y="450187"/>
                    <a:pt x="484602" y="450636"/>
                    <a:pt x="482359" y="451084"/>
                  </a:cubicBezTo>
                  <a:lnTo>
                    <a:pt x="470374" y="418012"/>
                  </a:lnTo>
                  <a:lnTo>
                    <a:pt x="471143" y="453392"/>
                  </a:lnTo>
                  <a:cubicBezTo>
                    <a:pt x="469028" y="453840"/>
                    <a:pt x="466912" y="454225"/>
                    <a:pt x="464862" y="454609"/>
                  </a:cubicBezTo>
                  <a:cubicBezTo>
                    <a:pt x="463067" y="454994"/>
                    <a:pt x="461336" y="455314"/>
                    <a:pt x="459606" y="455635"/>
                  </a:cubicBezTo>
                  <a:cubicBezTo>
                    <a:pt x="459862" y="453840"/>
                    <a:pt x="459862" y="452110"/>
                    <a:pt x="459734" y="450187"/>
                  </a:cubicBezTo>
                  <a:cubicBezTo>
                    <a:pt x="459734" y="449097"/>
                    <a:pt x="459478" y="448520"/>
                    <a:pt x="459350" y="447751"/>
                  </a:cubicBezTo>
                  <a:cubicBezTo>
                    <a:pt x="459221" y="446662"/>
                    <a:pt x="458901" y="445957"/>
                    <a:pt x="458645" y="445059"/>
                  </a:cubicBezTo>
                  <a:cubicBezTo>
                    <a:pt x="457619" y="441663"/>
                    <a:pt x="455760" y="438714"/>
                    <a:pt x="453645" y="436343"/>
                  </a:cubicBezTo>
                  <a:cubicBezTo>
                    <a:pt x="451531" y="433971"/>
                    <a:pt x="449031" y="432241"/>
                    <a:pt x="446660" y="431023"/>
                  </a:cubicBezTo>
                  <a:cubicBezTo>
                    <a:pt x="444224" y="429805"/>
                    <a:pt x="441853" y="429164"/>
                    <a:pt x="439737" y="428908"/>
                  </a:cubicBezTo>
                  <a:cubicBezTo>
                    <a:pt x="437622" y="428588"/>
                    <a:pt x="435763" y="428780"/>
                    <a:pt x="434289" y="428908"/>
                  </a:cubicBezTo>
                  <a:cubicBezTo>
                    <a:pt x="432751" y="429164"/>
                    <a:pt x="431661" y="429421"/>
                    <a:pt x="430956" y="429741"/>
                  </a:cubicBezTo>
                  <a:cubicBezTo>
                    <a:pt x="430251" y="429998"/>
                    <a:pt x="429867" y="430126"/>
                    <a:pt x="429867" y="430126"/>
                  </a:cubicBezTo>
                  <a:cubicBezTo>
                    <a:pt x="429867" y="430126"/>
                    <a:pt x="430251" y="430126"/>
                    <a:pt x="431085" y="430190"/>
                  </a:cubicBezTo>
                  <a:cubicBezTo>
                    <a:pt x="431854" y="430190"/>
                    <a:pt x="433008" y="430382"/>
                    <a:pt x="434289" y="430574"/>
                  </a:cubicBezTo>
                  <a:cubicBezTo>
                    <a:pt x="435635" y="430831"/>
                    <a:pt x="437237" y="431279"/>
                    <a:pt x="438968" y="431985"/>
                  </a:cubicBezTo>
                  <a:cubicBezTo>
                    <a:pt x="440699" y="432625"/>
                    <a:pt x="442493" y="433715"/>
                    <a:pt x="444224" y="435061"/>
                  </a:cubicBezTo>
                  <a:cubicBezTo>
                    <a:pt x="445955" y="436407"/>
                    <a:pt x="447557" y="438137"/>
                    <a:pt x="448838" y="440124"/>
                  </a:cubicBezTo>
                  <a:cubicBezTo>
                    <a:pt x="450184" y="442111"/>
                    <a:pt x="451082" y="444483"/>
                    <a:pt x="451595" y="446982"/>
                  </a:cubicBezTo>
                  <a:cubicBezTo>
                    <a:pt x="451658" y="447559"/>
                    <a:pt x="451851" y="448328"/>
                    <a:pt x="451851" y="448777"/>
                  </a:cubicBezTo>
                  <a:cubicBezTo>
                    <a:pt x="451851" y="449482"/>
                    <a:pt x="452043" y="450443"/>
                    <a:pt x="451979" y="450956"/>
                  </a:cubicBezTo>
                  <a:cubicBezTo>
                    <a:pt x="451979" y="452046"/>
                    <a:pt x="451851" y="453392"/>
                    <a:pt x="451595" y="454673"/>
                  </a:cubicBezTo>
                  <a:cubicBezTo>
                    <a:pt x="451082" y="457237"/>
                    <a:pt x="450056" y="459737"/>
                    <a:pt x="448582" y="461916"/>
                  </a:cubicBezTo>
                  <a:cubicBezTo>
                    <a:pt x="447108" y="464095"/>
                    <a:pt x="445121" y="465954"/>
                    <a:pt x="442942" y="467300"/>
                  </a:cubicBezTo>
                  <a:cubicBezTo>
                    <a:pt x="440699" y="468710"/>
                    <a:pt x="438391" y="469607"/>
                    <a:pt x="435635" y="470056"/>
                  </a:cubicBezTo>
                  <a:cubicBezTo>
                    <a:pt x="433264" y="470440"/>
                    <a:pt x="430700" y="470440"/>
                    <a:pt x="428329" y="469927"/>
                  </a:cubicBezTo>
                  <a:cubicBezTo>
                    <a:pt x="425958" y="469415"/>
                    <a:pt x="423778" y="468517"/>
                    <a:pt x="421920" y="467428"/>
                  </a:cubicBezTo>
                  <a:cubicBezTo>
                    <a:pt x="420061" y="466274"/>
                    <a:pt x="418394" y="464992"/>
                    <a:pt x="417177" y="463646"/>
                  </a:cubicBezTo>
                  <a:cubicBezTo>
                    <a:pt x="415895" y="462300"/>
                    <a:pt x="414933" y="460954"/>
                    <a:pt x="414164" y="459801"/>
                  </a:cubicBezTo>
                  <a:cubicBezTo>
                    <a:pt x="413523" y="458583"/>
                    <a:pt x="412947" y="457622"/>
                    <a:pt x="412626" y="456917"/>
                  </a:cubicBezTo>
                  <a:cubicBezTo>
                    <a:pt x="412306" y="456212"/>
                    <a:pt x="412113" y="455827"/>
                    <a:pt x="412113" y="455827"/>
                  </a:cubicBezTo>
                  <a:cubicBezTo>
                    <a:pt x="412113" y="455827"/>
                    <a:pt x="412113" y="456212"/>
                    <a:pt x="412113" y="457045"/>
                  </a:cubicBezTo>
                  <a:cubicBezTo>
                    <a:pt x="412113" y="457814"/>
                    <a:pt x="412242" y="458968"/>
                    <a:pt x="412562" y="460442"/>
                  </a:cubicBezTo>
                  <a:cubicBezTo>
                    <a:pt x="412882" y="461659"/>
                    <a:pt x="413331" y="463198"/>
                    <a:pt x="414164" y="464800"/>
                  </a:cubicBezTo>
                  <a:cubicBezTo>
                    <a:pt x="412947" y="465056"/>
                    <a:pt x="411728" y="465313"/>
                    <a:pt x="410575" y="465505"/>
                  </a:cubicBezTo>
                  <a:cubicBezTo>
                    <a:pt x="402756" y="467107"/>
                    <a:pt x="398269" y="468069"/>
                    <a:pt x="398269" y="468069"/>
                  </a:cubicBezTo>
                  <a:cubicBezTo>
                    <a:pt x="398269" y="468069"/>
                    <a:pt x="399423" y="468069"/>
                    <a:pt x="401538" y="468005"/>
                  </a:cubicBezTo>
                  <a:cubicBezTo>
                    <a:pt x="403653" y="467941"/>
                    <a:pt x="406857" y="467876"/>
                    <a:pt x="410831" y="467684"/>
                  </a:cubicBezTo>
                  <a:cubicBezTo>
                    <a:pt x="412306" y="467620"/>
                    <a:pt x="413972" y="467556"/>
                    <a:pt x="415638" y="467428"/>
                  </a:cubicBezTo>
                  <a:cubicBezTo>
                    <a:pt x="416023" y="468005"/>
                    <a:pt x="416407" y="468517"/>
                    <a:pt x="416920" y="469094"/>
                  </a:cubicBezTo>
                  <a:cubicBezTo>
                    <a:pt x="406024" y="470632"/>
                    <a:pt x="397757" y="471658"/>
                    <a:pt x="392821" y="472299"/>
                  </a:cubicBezTo>
                  <a:lnTo>
                    <a:pt x="385258" y="431664"/>
                  </a:lnTo>
                  <a:lnTo>
                    <a:pt x="683546" y="375967"/>
                  </a:lnTo>
                  <a:close/>
                  <a:moveTo>
                    <a:pt x="488576" y="511267"/>
                  </a:moveTo>
                  <a:cubicBezTo>
                    <a:pt x="441853" y="525240"/>
                    <a:pt x="396283" y="531905"/>
                    <a:pt x="369620" y="534918"/>
                  </a:cubicBezTo>
                  <a:lnTo>
                    <a:pt x="346803" y="412629"/>
                  </a:lnTo>
                  <a:lnTo>
                    <a:pt x="586126" y="362316"/>
                  </a:lnTo>
                  <a:lnTo>
                    <a:pt x="397116" y="393208"/>
                  </a:lnTo>
                  <a:lnTo>
                    <a:pt x="588433" y="357445"/>
                  </a:lnTo>
                  <a:lnTo>
                    <a:pt x="592535" y="379557"/>
                  </a:lnTo>
                  <a:lnTo>
                    <a:pt x="382310" y="418846"/>
                  </a:lnTo>
                  <a:cubicBezTo>
                    <a:pt x="375837" y="420063"/>
                    <a:pt x="371606" y="426280"/>
                    <a:pt x="372825" y="432690"/>
                  </a:cubicBezTo>
                  <a:lnTo>
                    <a:pt x="382246" y="483002"/>
                  </a:lnTo>
                  <a:cubicBezTo>
                    <a:pt x="383464" y="489348"/>
                    <a:pt x="389488" y="493578"/>
                    <a:pt x="395834" y="492552"/>
                  </a:cubicBezTo>
                  <a:lnTo>
                    <a:pt x="395449" y="492552"/>
                  </a:lnTo>
                  <a:cubicBezTo>
                    <a:pt x="395449" y="492552"/>
                    <a:pt x="429482" y="496077"/>
                    <a:pt x="515238" y="484028"/>
                  </a:cubicBezTo>
                  <a:lnTo>
                    <a:pt x="405512" y="508960"/>
                  </a:lnTo>
                  <a:lnTo>
                    <a:pt x="550618" y="487681"/>
                  </a:lnTo>
                  <a:cubicBezTo>
                    <a:pt x="549785" y="488066"/>
                    <a:pt x="549016" y="488450"/>
                    <a:pt x="548182" y="488835"/>
                  </a:cubicBezTo>
                  <a:lnTo>
                    <a:pt x="378336" y="527419"/>
                  </a:lnTo>
                  <a:lnTo>
                    <a:pt x="488576" y="511267"/>
                  </a:lnTo>
                  <a:close/>
                  <a:moveTo>
                    <a:pt x="535364" y="156065"/>
                  </a:moveTo>
                  <a:cubicBezTo>
                    <a:pt x="535364" y="152027"/>
                    <a:pt x="535043" y="148053"/>
                    <a:pt x="535620" y="143823"/>
                  </a:cubicBezTo>
                  <a:cubicBezTo>
                    <a:pt x="535812" y="141708"/>
                    <a:pt x="535940" y="139593"/>
                    <a:pt x="536133" y="137478"/>
                  </a:cubicBezTo>
                  <a:cubicBezTo>
                    <a:pt x="536261" y="135363"/>
                    <a:pt x="536838" y="133312"/>
                    <a:pt x="537159" y="131197"/>
                  </a:cubicBezTo>
                  <a:cubicBezTo>
                    <a:pt x="540107" y="114469"/>
                    <a:pt x="546644" y="98061"/>
                    <a:pt x="556386" y="83768"/>
                  </a:cubicBezTo>
                  <a:cubicBezTo>
                    <a:pt x="566193" y="69540"/>
                    <a:pt x="579139" y="57554"/>
                    <a:pt x="593688" y="48774"/>
                  </a:cubicBezTo>
                  <a:cubicBezTo>
                    <a:pt x="595547" y="47748"/>
                    <a:pt x="597278" y="46466"/>
                    <a:pt x="599200" y="45569"/>
                  </a:cubicBezTo>
                  <a:cubicBezTo>
                    <a:pt x="601123" y="44672"/>
                    <a:pt x="603046" y="43775"/>
                    <a:pt x="604904" y="42813"/>
                  </a:cubicBezTo>
                  <a:cubicBezTo>
                    <a:pt x="608622" y="40762"/>
                    <a:pt x="612660" y="39608"/>
                    <a:pt x="616570" y="38070"/>
                  </a:cubicBezTo>
                  <a:lnTo>
                    <a:pt x="619518" y="36981"/>
                  </a:lnTo>
                  <a:cubicBezTo>
                    <a:pt x="620543" y="36660"/>
                    <a:pt x="621568" y="36468"/>
                    <a:pt x="622530" y="36212"/>
                  </a:cubicBezTo>
                  <a:cubicBezTo>
                    <a:pt x="624517" y="35699"/>
                    <a:pt x="626568" y="35186"/>
                    <a:pt x="628555" y="34673"/>
                  </a:cubicBezTo>
                  <a:lnTo>
                    <a:pt x="630029" y="34289"/>
                  </a:lnTo>
                  <a:lnTo>
                    <a:pt x="630798" y="34097"/>
                  </a:lnTo>
                  <a:lnTo>
                    <a:pt x="631182" y="33968"/>
                  </a:lnTo>
                  <a:cubicBezTo>
                    <a:pt x="631182" y="33968"/>
                    <a:pt x="631760" y="33840"/>
                    <a:pt x="630926" y="33968"/>
                  </a:cubicBezTo>
                  <a:lnTo>
                    <a:pt x="631118" y="33968"/>
                  </a:lnTo>
                  <a:cubicBezTo>
                    <a:pt x="631118" y="33968"/>
                    <a:pt x="634387" y="33456"/>
                    <a:pt x="634387" y="33456"/>
                  </a:cubicBezTo>
                  <a:cubicBezTo>
                    <a:pt x="636567" y="33135"/>
                    <a:pt x="638745" y="32751"/>
                    <a:pt x="640924" y="32430"/>
                  </a:cubicBezTo>
                  <a:cubicBezTo>
                    <a:pt x="656819" y="30443"/>
                    <a:pt x="672971" y="31533"/>
                    <a:pt x="687648" y="35507"/>
                  </a:cubicBezTo>
                  <a:cubicBezTo>
                    <a:pt x="702262" y="39480"/>
                    <a:pt x="715400" y="45890"/>
                    <a:pt x="726425" y="53517"/>
                  </a:cubicBezTo>
                  <a:cubicBezTo>
                    <a:pt x="737384" y="61208"/>
                    <a:pt x="746613" y="69796"/>
                    <a:pt x="753343" y="78577"/>
                  </a:cubicBezTo>
                  <a:cubicBezTo>
                    <a:pt x="754241" y="79666"/>
                    <a:pt x="755074" y="80692"/>
                    <a:pt x="755971" y="81717"/>
                  </a:cubicBezTo>
                  <a:cubicBezTo>
                    <a:pt x="756740" y="82807"/>
                    <a:pt x="757445" y="83897"/>
                    <a:pt x="758214" y="84986"/>
                  </a:cubicBezTo>
                  <a:cubicBezTo>
                    <a:pt x="759688" y="87165"/>
                    <a:pt x="761098" y="89216"/>
                    <a:pt x="762445" y="91203"/>
                  </a:cubicBezTo>
                  <a:cubicBezTo>
                    <a:pt x="764944" y="95305"/>
                    <a:pt x="766931" y="99279"/>
                    <a:pt x="768917" y="102804"/>
                  </a:cubicBezTo>
                  <a:cubicBezTo>
                    <a:pt x="770520" y="106521"/>
                    <a:pt x="771930" y="109854"/>
                    <a:pt x="773212" y="112738"/>
                  </a:cubicBezTo>
                  <a:cubicBezTo>
                    <a:pt x="773917" y="114148"/>
                    <a:pt x="774302" y="115558"/>
                    <a:pt x="774750" y="116840"/>
                  </a:cubicBezTo>
                  <a:cubicBezTo>
                    <a:pt x="775135" y="118122"/>
                    <a:pt x="775519" y="119276"/>
                    <a:pt x="775840" y="120301"/>
                  </a:cubicBezTo>
                  <a:cubicBezTo>
                    <a:pt x="777250" y="124467"/>
                    <a:pt x="777955" y="126711"/>
                    <a:pt x="777955" y="126711"/>
                  </a:cubicBezTo>
                  <a:cubicBezTo>
                    <a:pt x="777955" y="126711"/>
                    <a:pt x="777571" y="124403"/>
                    <a:pt x="776929" y="120045"/>
                  </a:cubicBezTo>
                  <a:cubicBezTo>
                    <a:pt x="776737" y="118955"/>
                    <a:pt x="776545" y="117738"/>
                    <a:pt x="776352" y="116392"/>
                  </a:cubicBezTo>
                  <a:cubicBezTo>
                    <a:pt x="776160" y="115046"/>
                    <a:pt x="775968" y="113572"/>
                    <a:pt x="775455" y="112033"/>
                  </a:cubicBezTo>
                  <a:cubicBezTo>
                    <a:pt x="774622" y="108957"/>
                    <a:pt x="773661" y="105368"/>
                    <a:pt x="772507" y="101330"/>
                  </a:cubicBezTo>
                  <a:cubicBezTo>
                    <a:pt x="770969" y="97484"/>
                    <a:pt x="769431" y="93126"/>
                    <a:pt x="767379" y="88447"/>
                  </a:cubicBezTo>
                  <a:cubicBezTo>
                    <a:pt x="766226" y="86204"/>
                    <a:pt x="765008" y="83833"/>
                    <a:pt x="763791" y="81461"/>
                  </a:cubicBezTo>
                  <a:cubicBezTo>
                    <a:pt x="763150" y="80243"/>
                    <a:pt x="762508" y="79026"/>
                    <a:pt x="761803" y="77744"/>
                  </a:cubicBezTo>
                  <a:cubicBezTo>
                    <a:pt x="761034" y="76526"/>
                    <a:pt x="760265" y="75372"/>
                    <a:pt x="759432" y="74155"/>
                  </a:cubicBezTo>
                  <a:cubicBezTo>
                    <a:pt x="753343" y="64092"/>
                    <a:pt x="744499" y="53837"/>
                    <a:pt x="733218" y="44544"/>
                  </a:cubicBezTo>
                  <a:cubicBezTo>
                    <a:pt x="731808" y="43390"/>
                    <a:pt x="730398" y="42172"/>
                    <a:pt x="728924" y="41019"/>
                  </a:cubicBezTo>
                  <a:cubicBezTo>
                    <a:pt x="727450" y="39801"/>
                    <a:pt x="725847" y="38839"/>
                    <a:pt x="724309" y="37750"/>
                  </a:cubicBezTo>
                  <a:cubicBezTo>
                    <a:pt x="721554" y="35955"/>
                    <a:pt x="718733" y="33968"/>
                    <a:pt x="715785" y="32302"/>
                  </a:cubicBezTo>
                  <a:cubicBezTo>
                    <a:pt x="750395" y="50761"/>
                    <a:pt x="776802" y="84025"/>
                    <a:pt x="784492" y="125493"/>
                  </a:cubicBezTo>
                  <a:cubicBezTo>
                    <a:pt x="798016" y="197982"/>
                    <a:pt x="750075" y="267907"/>
                    <a:pt x="677585" y="281495"/>
                  </a:cubicBezTo>
                  <a:cubicBezTo>
                    <a:pt x="633746" y="289699"/>
                    <a:pt x="590932" y="275342"/>
                    <a:pt x="560808" y="246756"/>
                  </a:cubicBezTo>
                  <a:cubicBezTo>
                    <a:pt x="568115" y="253230"/>
                    <a:pt x="575870" y="258614"/>
                    <a:pt x="583562" y="262908"/>
                  </a:cubicBezTo>
                  <a:cubicBezTo>
                    <a:pt x="596316" y="270086"/>
                    <a:pt x="609070" y="274573"/>
                    <a:pt x="620672" y="276688"/>
                  </a:cubicBezTo>
                  <a:cubicBezTo>
                    <a:pt x="622081" y="277008"/>
                    <a:pt x="623491" y="277329"/>
                    <a:pt x="624901" y="277585"/>
                  </a:cubicBezTo>
                  <a:cubicBezTo>
                    <a:pt x="626311" y="277777"/>
                    <a:pt x="627722" y="277905"/>
                    <a:pt x="629067" y="278098"/>
                  </a:cubicBezTo>
                  <a:cubicBezTo>
                    <a:pt x="631760" y="278418"/>
                    <a:pt x="634387" y="278675"/>
                    <a:pt x="636886" y="278931"/>
                  </a:cubicBezTo>
                  <a:cubicBezTo>
                    <a:pt x="641950" y="279123"/>
                    <a:pt x="646565" y="278995"/>
                    <a:pt x="650731" y="279059"/>
                  </a:cubicBezTo>
                  <a:cubicBezTo>
                    <a:pt x="654897" y="278675"/>
                    <a:pt x="658614" y="278290"/>
                    <a:pt x="661819" y="277905"/>
                  </a:cubicBezTo>
                  <a:cubicBezTo>
                    <a:pt x="663421" y="277777"/>
                    <a:pt x="664831" y="277457"/>
                    <a:pt x="666177" y="277136"/>
                  </a:cubicBezTo>
                  <a:cubicBezTo>
                    <a:pt x="667523" y="276880"/>
                    <a:pt x="668677" y="276624"/>
                    <a:pt x="669766" y="276367"/>
                  </a:cubicBezTo>
                  <a:cubicBezTo>
                    <a:pt x="674061" y="275406"/>
                    <a:pt x="676368" y="274893"/>
                    <a:pt x="676368" y="274893"/>
                  </a:cubicBezTo>
                  <a:cubicBezTo>
                    <a:pt x="676368" y="274893"/>
                    <a:pt x="673996" y="275021"/>
                    <a:pt x="669638" y="275214"/>
                  </a:cubicBezTo>
                  <a:cubicBezTo>
                    <a:pt x="668549" y="275278"/>
                    <a:pt x="667331" y="275342"/>
                    <a:pt x="665985" y="275406"/>
                  </a:cubicBezTo>
                  <a:cubicBezTo>
                    <a:pt x="664639" y="275470"/>
                    <a:pt x="663164" y="275598"/>
                    <a:pt x="661562" y="275470"/>
                  </a:cubicBezTo>
                  <a:cubicBezTo>
                    <a:pt x="658422" y="275342"/>
                    <a:pt x="654833" y="275214"/>
                    <a:pt x="650795" y="275085"/>
                  </a:cubicBezTo>
                  <a:cubicBezTo>
                    <a:pt x="646757" y="274509"/>
                    <a:pt x="642334" y="274060"/>
                    <a:pt x="637591" y="273227"/>
                  </a:cubicBezTo>
                  <a:cubicBezTo>
                    <a:pt x="635220" y="272650"/>
                    <a:pt x="632784" y="272137"/>
                    <a:pt x="630286" y="271496"/>
                  </a:cubicBezTo>
                  <a:cubicBezTo>
                    <a:pt x="629003" y="271176"/>
                    <a:pt x="627722" y="270919"/>
                    <a:pt x="626439" y="270599"/>
                  </a:cubicBezTo>
                  <a:cubicBezTo>
                    <a:pt x="625158" y="270150"/>
                    <a:pt x="623876" y="269766"/>
                    <a:pt x="622530" y="269317"/>
                  </a:cubicBezTo>
                  <a:cubicBezTo>
                    <a:pt x="611890" y="266176"/>
                    <a:pt x="600611" y="260665"/>
                    <a:pt x="589458" y="253230"/>
                  </a:cubicBezTo>
                  <a:cubicBezTo>
                    <a:pt x="578370" y="245731"/>
                    <a:pt x="567667" y="235732"/>
                    <a:pt x="558629" y="223555"/>
                  </a:cubicBezTo>
                  <a:cubicBezTo>
                    <a:pt x="549656" y="211313"/>
                    <a:pt x="542735" y="196700"/>
                    <a:pt x="538825" y="180869"/>
                  </a:cubicBezTo>
                  <a:cubicBezTo>
                    <a:pt x="538376" y="178882"/>
                    <a:pt x="537992" y="176895"/>
                    <a:pt x="537543" y="174844"/>
                  </a:cubicBezTo>
                  <a:lnTo>
                    <a:pt x="536902" y="171832"/>
                  </a:lnTo>
                  <a:lnTo>
                    <a:pt x="536581" y="169012"/>
                  </a:lnTo>
                  <a:cubicBezTo>
                    <a:pt x="536325" y="166833"/>
                    <a:pt x="536069" y="164589"/>
                    <a:pt x="535812" y="162346"/>
                  </a:cubicBezTo>
                  <a:cubicBezTo>
                    <a:pt x="535685" y="161257"/>
                    <a:pt x="535556" y="160103"/>
                    <a:pt x="535428" y="159013"/>
                  </a:cubicBezTo>
                  <a:lnTo>
                    <a:pt x="535428" y="156001"/>
                  </a:lnTo>
                  <a:close/>
                  <a:moveTo>
                    <a:pt x="534595" y="299312"/>
                  </a:moveTo>
                  <a:cubicBezTo>
                    <a:pt x="534595" y="299312"/>
                    <a:pt x="554079" y="307004"/>
                    <a:pt x="581831" y="310208"/>
                  </a:cubicBezTo>
                  <a:lnTo>
                    <a:pt x="494729" y="334564"/>
                  </a:lnTo>
                  <a:lnTo>
                    <a:pt x="561193" y="328090"/>
                  </a:lnTo>
                  <a:lnTo>
                    <a:pt x="453581" y="348215"/>
                  </a:lnTo>
                  <a:cubicBezTo>
                    <a:pt x="473514" y="339627"/>
                    <a:pt x="503510" y="324245"/>
                    <a:pt x="534595" y="299377"/>
                  </a:cubicBezTo>
                  <a:close/>
                  <a:moveTo>
                    <a:pt x="272712" y="289506"/>
                  </a:moveTo>
                  <a:cubicBezTo>
                    <a:pt x="282582" y="300338"/>
                    <a:pt x="293798" y="308734"/>
                    <a:pt x="304950" y="314951"/>
                  </a:cubicBezTo>
                  <a:cubicBezTo>
                    <a:pt x="317704" y="322129"/>
                    <a:pt x="330459" y="326616"/>
                    <a:pt x="342060" y="328731"/>
                  </a:cubicBezTo>
                  <a:cubicBezTo>
                    <a:pt x="343470" y="329052"/>
                    <a:pt x="344880" y="329308"/>
                    <a:pt x="346290" y="329628"/>
                  </a:cubicBezTo>
                  <a:cubicBezTo>
                    <a:pt x="347700" y="329821"/>
                    <a:pt x="349110" y="329949"/>
                    <a:pt x="350456" y="330141"/>
                  </a:cubicBezTo>
                  <a:cubicBezTo>
                    <a:pt x="353148" y="330462"/>
                    <a:pt x="355776" y="330718"/>
                    <a:pt x="358275" y="330974"/>
                  </a:cubicBezTo>
                  <a:cubicBezTo>
                    <a:pt x="363339" y="331167"/>
                    <a:pt x="367953" y="331038"/>
                    <a:pt x="372120" y="331102"/>
                  </a:cubicBezTo>
                  <a:cubicBezTo>
                    <a:pt x="376286" y="330718"/>
                    <a:pt x="380003" y="330333"/>
                    <a:pt x="383208" y="329949"/>
                  </a:cubicBezTo>
                  <a:cubicBezTo>
                    <a:pt x="384810" y="329821"/>
                    <a:pt x="386220" y="329500"/>
                    <a:pt x="387565" y="329180"/>
                  </a:cubicBezTo>
                  <a:cubicBezTo>
                    <a:pt x="388912" y="328923"/>
                    <a:pt x="390065" y="328667"/>
                    <a:pt x="391155" y="328411"/>
                  </a:cubicBezTo>
                  <a:cubicBezTo>
                    <a:pt x="395449" y="327449"/>
                    <a:pt x="397757" y="326936"/>
                    <a:pt x="397757" y="326936"/>
                  </a:cubicBezTo>
                  <a:cubicBezTo>
                    <a:pt x="397757" y="326936"/>
                    <a:pt x="395385" y="327065"/>
                    <a:pt x="391027" y="327257"/>
                  </a:cubicBezTo>
                  <a:cubicBezTo>
                    <a:pt x="389938" y="327321"/>
                    <a:pt x="388719" y="327385"/>
                    <a:pt x="387374" y="327449"/>
                  </a:cubicBezTo>
                  <a:cubicBezTo>
                    <a:pt x="386027" y="327513"/>
                    <a:pt x="384553" y="327641"/>
                    <a:pt x="382951" y="327513"/>
                  </a:cubicBezTo>
                  <a:cubicBezTo>
                    <a:pt x="379810" y="327385"/>
                    <a:pt x="376222" y="327257"/>
                    <a:pt x="372184" y="327129"/>
                  </a:cubicBezTo>
                  <a:cubicBezTo>
                    <a:pt x="368146" y="326552"/>
                    <a:pt x="363723" y="326103"/>
                    <a:pt x="358980" y="325270"/>
                  </a:cubicBezTo>
                  <a:cubicBezTo>
                    <a:pt x="356609" y="324693"/>
                    <a:pt x="354173" y="324180"/>
                    <a:pt x="351674" y="323540"/>
                  </a:cubicBezTo>
                  <a:cubicBezTo>
                    <a:pt x="350392" y="323219"/>
                    <a:pt x="349110" y="322963"/>
                    <a:pt x="347828" y="322642"/>
                  </a:cubicBezTo>
                  <a:cubicBezTo>
                    <a:pt x="346546" y="322194"/>
                    <a:pt x="345265" y="321809"/>
                    <a:pt x="343919" y="321360"/>
                  </a:cubicBezTo>
                  <a:cubicBezTo>
                    <a:pt x="333279" y="318220"/>
                    <a:pt x="321999" y="312708"/>
                    <a:pt x="310846" y="305273"/>
                  </a:cubicBezTo>
                  <a:cubicBezTo>
                    <a:pt x="299759" y="297774"/>
                    <a:pt x="289055" y="287776"/>
                    <a:pt x="280018" y="275598"/>
                  </a:cubicBezTo>
                  <a:cubicBezTo>
                    <a:pt x="271045" y="263356"/>
                    <a:pt x="264123" y="248743"/>
                    <a:pt x="260213" y="232912"/>
                  </a:cubicBezTo>
                  <a:cubicBezTo>
                    <a:pt x="259765" y="230925"/>
                    <a:pt x="259380" y="228939"/>
                    <a:pt x="258931" y="226888"/>
                  </a:cubicBezTo>
                  <a:lnTo>
                    <a:pt x="258291" y="223875"/>
                  </a:lnTo>
                  <a:lnTo>
                    <a:pt x="257970" y="221055"/>
                  </a:lnTo>
                  <a:cubicBezTo>
                    <a:pt x="257714" y="218876"/>
                    <a:pt x="257457" y="216633"/>
                    <a:pt x="257201" y="214390"/>
                  </a:cubicBezTo>
                  <a:cubicBezTo>
                    <a:pt x="257073" y="213300"/>
                    <a:pt x="256945" y="212146"/>
                    <a:pt x="256816" y="211057"/>
                  </a:cubicBezTo>
                  <a:lnTo>
                    <a:pt x="256816" y="208044"/>
                  </a:lnTo>
                  <a:cubicBezTo>
                    <a:pt x="256816" y="204006"/>
                    <a:pt x="256432" y="200033"/>
                    <a:pt x="257009" y="195803"/>
                  </a:cubicBezTo>
                  <a:cubicBezTo>
                    <a:pt x="257201" y="193688"/>
                    <a:pt x="257329" y="191572"/>
                    <a:pt x="257522" y="189457"/>
                  </a:cubicBezTo>
                  <a:cubicBezTo>
                    <a:pt x="257650" y="187342"/>
                    <a:pt x="258227" y="185291"/>
                    <a:pt x="258547" y="183176"/>
                  </a:cubicBezTo>
                  <a:cubicBezTo>
                    <a:pt x="261495" y="166448"/>
                    <a:pt x="268033" y="150040"/>
                    <a:pt x="277711" y="135748"/>
                  </a:cubicBezTo>
                  <a:cubicBezTo>
                    <a:pt x="287517" y="121519"/>
                    <a:pt x="300463" y="109534"/>
                    <a:pt x="315013" y="100753"/>
                  </a:cubicBezTo>
                  <a:cubicBezTo>
                    <a:pt x="316871" y="99728"/>
                    <a:pt x="318602" y="98446"/>
                    <a:pt x="320525" y="97548"/>
                  </a:cubicBezTo>
                  <a:cubicBezTo>
                    <a:pt x="322448" y="96651"/>
                    <a:pt x="324370" y="95754"/>
                    <a:pt x="326229" y="94792"/>
                  </a:cubicBezTo>
                  <a:cubicBezTo>
                    <a:pt x="329946" y="92741"/>
                    <a:pt x="333984" y="91588"/>
                    <a:pt x="337894" y="90050"/>
                  </a:cubicBezTo>
                  <a:lnTo>
                    <a:pt x="340842" y="88960"/>
                  </a:lnTo>
                  <a:cubicBezTo>
                    <a:pt x="341868" y="88639"/>
                    <a:pt x="342893" y="88447"/>
                    <a:pt x="343854" y="88191"/>
                  </a:cubicBezTo>
                  <a:cubicBezTo>
                    <a:pt x="345905" y="87678"/>
                    <a:pt x="347892" y="87165"/>
                    <a:pt x="349879" y="86653"/>
                  </a:cubicBezTo>
                  <a:lnTo>
                    <a:pt x="351353" y="86268"/>
                  </a:lnTo>
                  <a:lnTo>
                    <a:pt x="352122" y="86076"/>
                  </a:lnTo>
                  <a:lnTo>
                    <a:pt x="352507" y="85948"/>
                  </a:lnTo>
                  <a:cubicBezTo>
                    <a:pt x="352507" y="85948"/>
                    <a:pt x="353084" y="85819"/>
                    <a:pt x="352251" y="85948"/>
                  </a:cubicBezTo>
                  <a:lnTo>
                    <a:pt x="352443" y="85948"/>
                  </a:lnTo>
                  <a:cubicBezTo>
                    <a:pt x="352443" y="85948"/>
                    <a:pt x="355711" y="85435"/>
                    <a:pt x="355711" y="85435"/>
                  </a:cubicBezTo>
                  <a:cubicBezTo>
                    <a:pt x="357891" y="85114"/>
                    <a:pt x="360070" y="84730"/>
                    <a:pt x="362249" y="84409"/>
                  </a:cubicBezTo>
                  <a:cubicBezTo>
                    <a:pt x="378144" y="82422"/>
                    <a:pt x="394295" y="83512"/>
                    <a:pt x="408973" y="87486"/>
                  </a:cubicBezTo>
                  <a:cubicBezTo>
                    <a:pt x="423586" y="91460"/>
                    <a:pt x="436725" y="97869"/>
                    <a:pt x="447749" y="105496"/>
                  </a:cubicBezTo>
                  <a:cubicBezTo>
                    <a:pt x="458709" y="113187"/>
                    <a:pt x="467938" y="121775"/>
                    <a:pt x="474668" y="130556"/>
                  </a:cubicBezTo>
                  <a:cubicBezTo>
                    <a:pt x="475565" y="131646"/>
                    <a:pt x="476399" y="132671"/>
                    <a:pt x="477295" y="133697"/>
                  </a:cubicBezTo>
                  <a:cubicBezTo>
                    <a:pt x="478065" y="134786"/>
                    <a:pt x="478770" y="135876"/>
                    <a:pt x="479539" y="136965"/>
                  </a:cubicBezTo>
                  <a:cubicBezTo>
                    <a:pt x="481013" y="139145"/>
                    <a:pt x="482423" y="141196"/>
                    <a:pt x="483769" y="143182"/>
                  </a:cubicBezTo>
                  <a:cubicBezTo>
                    <a:pt x="486268" y="147284"/>
                    <a:pt x="488256" y="151258"/>
                    <a:pt x="490242" y="154783"/>
                  </a:cubicBezTo>
                  <a:cubicBezTo>
                    <a:pt x="491844" y="158501"/>
                    <a:pt x="493255" y="161833"/>
                    <a:pt x="494537" y="164718"/>
                  </a:cubicBezTo>
                  <a:cubicBezTo>
                    <a:pt x="495242" y="166128"/>
                    <a:pt x="495627" y="167538"/>
                    <a:pt x="496075" y="168820"/>
                  </a:cubicBezTo>
                  <a:cubicBezTo>
                    <a:pt x="496460" y="170101"/>
                    <a:pt x="496844" y="171255"/>
                    <a:pt x="497229" y="172281"/>
                  </a:cubicBezTo>
                  <a:cubicBezTo>
                    <a:pt x="498639" y="176447"/>
                    <a:pt x="499344" y="178690"/>
                    <a:pt x="499344" y="178690"/>
                  </a:cubicBezTo>
                  <a:cubicBezTo>
                    <a:pt x="499344" y="178690"/>
                    <a:pt x="498959" y="176383"/>
                    <a:pt x="498318" y="172024"/>
                  </a:cubicBezTo>
                  <a:cubicBezTo>
                    <a:pt x="498125" y="170935"/>
                    <a:pt x="497934" y="169717"/>
                    <a:pt x="497741" y="168371"/>
                  </a:cubicBezTo>
                  <a:cubicBezTo>
                    <a:pt x="497549" y="167025"/>
                    <a:pt x="497356" y="165551"/>
                    <a:pt x="496844" y="164013"/>
                  </a:cubicBezTo>
                  <a:cubicBezTo>
                    <a:pt x="496011" y="160936"/>
                    <a:pt x="495049" y="157347"/>
                    <a:pt x="493896" y="153309"/>
                  </a:cubicBezTo>
                  <a:cubicBezTo>
                    <a:pt x="492358" y="149464"/>
                    <a:pt x="490820" y="145105"/>
                    <a:pt x="488768" y="140426"/>
                  </a:cubicBezTo>
                  <a:cubicBezTo>
                    <a:pt x="487615" y="138183"/>
                    <a:pt x="486397" y="135812"/>
                    <a:pt x="485115" y="133440"/>
                  </a:cubicBezTo>
                  <a:cubicBezTo>
                    <a:pt x="484474" y="132223"/>
                    <a:pt x="483833" y="131005"/>
                    <a:pt x="483128" y="129723"/>
                  </a:cubicBezTo>
                  <a:cubicBezTo>
                    <a:pt x="482359" y="128505"/>
                    <a:pt x="481590" y="127352"/>
                    <a:pt x="480757" y="126134"/>
                  </a:cubicBezTo>
                  <a:cubicBezTo>
                    <a:pt x="474668" y="116071"/>
                    <a:pt x="465823" y="105816"/>
                    <a:pt x="454543" y="96523"/>
                  </a:cubicBezTo>
                  <a:cubicBezTo>
                    <a:pt x="453133" y="95369"/>
                    <a:pt x="451722" y="94151"/>
                    <a:pt x="450248" y="92998"/>
                  </a:cubicBezTo>
                  <a:cubicBezTo>
                    <a:pt x="448774" y="91780"/>
                    <a:pt x="447172" y="90819"/>
                    <a:pt x="445634" y="89729"/>
                  </a:cubicBezTo>
                  <a:cubicBezTo>
                    <a:pt x="444096" y="88768"/>
                    <a:pt x="442622" y="87678"/>
                    <a:pt x="441083" y="86653"/>
                  </a:cubicBezTo>
                  <a:cubicBezTo>
                    <a:pt x="473514" y="105560"/>
                    <a:pt x="497870" y="137863"/>
                    <a:pt x="505305" y="177600"/>
                  </a:cubicBezTo>
                  <a:cubicBezTo>
                    <a:pt x="518828" y="250089"/>
                    <a:pt x="470886" y="320014"/>
                    <a:pt x="398397" y="333602"/>
                  </a:cubicBezTo>
                  <a:cubicBezTo>
                    <a:pt x="350007" y="342639"/>
                    <a:pt x="302771" y="324245"/>
                    <a:pt x="272647" y="289442"/>
                  </a:cubicBezTo>
                  <a:close/>
                  <a:moveTo>
                    <a:pt x="331613" y="385004"/>
                  </a:moveTo>
                  <a:lnTo>
                    <a:pt x="594265" y="335974"/>
                  </a:lnTo>
                  <a:cubicBezTo>
                    <a:pt x="599649" y="334948"/>
                    <a:pt x="604904" y="338537"/>
                    <a:pt x="605866" y="343921"/>
                  </a:cubicBezTo>
                  <a:lnTo>
                    <a:pt x="611890" y="376032"/>
                  </a:lnTo>
                  <a:lnTo>
                    <a:pt x="603559" y="377570"/>
                  </a:lnTo>
                  <a:lnTo>
                    <a:pt x="598367" y="349946"/>
                  </a:lnTo>
                  <a:cubicBezTo>
                    <a:pt x="597790" y="346869"/>
                    <a:pt x="594842" y="344882"/>
                    <a:pt x="591766" y="345459"/>
                  </a:cubicBezTo>
                  <a:lnTo>
                    <a:pt x="337253" y="393016"/>
                  </a:lnTo>
                  <a:cubicBezTo>
                    <a:pt x="334176" y="393593"/>
                    <a:pt x="332190" y="396541"/>
                    <a:pt x="332767" y="399618"/>
                  </a:cubicBezTo>
                  <a:lnTo>
                    <a:pt x="358275" y="536199"/>
                  </a:lnTo>
                  <a:cubicBezTo>
                    <a:pt x="354750" y="536520"/>
                    <a:pt x="351866" y="536776"/>
                    <a:pt x="349815" y="536904"/>
                  </a:cubicBezTo>
                  <a:lnTo>
                    <a:pt x="323601" y="396669"/>
                  </a:lnTo>
                  <a:cubicBezTo>
                    <a:pt x="322576" y="391286"/>
                    <a:pt x="326165" y="386030"/>
                    <a:pt x="331549" y="385069"/>
                  </a:cubicBezTo>
                  <a:close/>
                  <a:moveTo>
                    <a:pt x="80754" y="560042"/>
                  </a:moveTo>
                  <a:lnTo>
                    <a:pt x="48963" y="430382"/>
                  </a:lnTo>
                  <a:lnTo>
                    <a:pt x="66909" y="569271"/>
                  </a:lnTo>
                  <a:cubicBezTo>
                    <a:pt x="57552" y="575937"/>
                    <a:pt x="48194" y="574976"/>
                    <a:pt x="42105" y="573117"/>
                  </a:cubicBezTo>
                  <a:lnTo>
                    <a:pt x="14161" y="423652"/>
                  </a:lnTo>
                  <a:cubicBezTo>
                    <a:pt x="13328" y="419166"/>
                    <a:pt x="16276" y="414808"/>
                    <a:pt x="20827" y="413974"/>
                  </a:cubicBezTo>
                  <a:lnTo>
                    <a:pt x="36914" y="410962"/>
                  </a:lnTo>
                  <a:cubicBezTo>
                    <a:pt x="41401" y="410129"/>
                    <a:pt x="45759" y="413077"/>
                    <a:pt x="46592" y="417628"/>
                  </a:cubicBezTo>
                  <a:lnTo>
                    <a:pt x="48194" y="426344"/>
                  </a:lnTo>
                  <a:cubicBezTo>
                    <a:pt x="78510" y="435189"/>
                    <a:pt x="119017" y="438907"/>
                    <a:pt x="158947" y="439868"/>
                  </a:cubicBezTo>
                  <a:lnTo>
                    <a:pt x="158626" y="438073"/>
                  </a:lnTo>
                  <a:cubicBezTo>
                    <a:pt x="158049" y="435125"/>
                    <a:pt x="160036" y="432305"/>
                    <a:pt x="162985" y="431728"/>
                  </a:cubicBezTo>
                  <a:lnTo>
                    <a:pt x="175355" y="429421"/>
                  </a:lnTo>
                  <a:cubicBezTo>
                    <a:pt x="178303" y="428844"/>
                    <a:pt x="181123" y="430831"/>
                    <a:pt x="181700" y="433779"/>
                  </a:cubicBezTo>
                  <a:lnTo>
                    <a:pt x="182918" y="440188"/>
                  </a:lnTo>
                  <a:cubicBezTo>
                    <a:pt x="248613" y="440252"/>
                    <a:pt x="306617" y="434292"/>
                    <a:pt x="306617" y="434292"/>
                  </a:cubicBezTo>
                  <a:cubicBezTo>
                    <a:pt x="306617" y="434292"/>
                    <a:pt x="305335" y="423781"/>
                    <a:pt x="312577" y="422435"/>
                  </a:cubicBezTo>
                  <a:cubicBezTo>
                    <a:pt x="313218" y="422306"/>
                    <a:pt x="313795" y="422178"/>
                    <a:pt x="314372" y="422114"/>
                  </a:cubicBezTo>
                  <a:lnTo>
                    <a:pt x="331549" y="514087"/>
                  </a:lnTo>
                  <a:cubicBezTo>
                    <a:pt x="330972" y="514216"/>
                    <a:pt x="330395" y="514280"/>
                    <a:pt x="329754" y="514408"/>
                  </a:cubicBezTo>
                  <a:cubicBezTo>
                    <a:pt x="327895" y="514728"/>
                    <a:pt x="326357" y="514344"/>
                    <a:pt x="325075" y="513511"/>
                  </a:cubicBezTo>
                  <a:lnTo>
                    <a:pt x="307578" y="440509"/>
                  </a:lnTo>
                  <a:lnTo>
                    <a:pt x="314692" y="493514"/>
                  </a:lnTo>
                  <a:cubicBezTo>
                    <a:pt x="312577" y="494539"/>
                    <a:pt x="310526" y="495565"/>
                    <a:pt x="308411" y="496590"/>
                  </a:cubicBezTo>
                  <a:lnTo>
                    <a:pt x="293862" y="438330"/>
                  </a:lnTo>
                  <a:lnTo>
                    <a:pt x="301553" y="499666"/>
                  </a:lnTo>
                  <a:cubicBezTo>
                    <a:pt x="298989" y="500756"/>
                    <a:pt x="296490" y="501782"/>
                    <a:pt x="293926" y="502743"/>
                  </a:cubicBezTo>
                  <a:lnTo>
                    <a:pt x="278223" y="439419"/>
                  </a:lnTo>
                  <a:lnTo>
                    <a:pt x="286620" y="505435"/>
                  </a:lnTo>
                  <a:cubicBezTo>
                    <a:pt x="284120" y="506332"/>
                    <a:pt x="281620" y="507101"/>
                    <a:pt x="279185" y="507934"/>
                  </a:cubicBezTo>
                  <a:lnTo>
                    <a:pt x="262585" y="440509"/>
                  </a:lnTo>
                  <a:lnTo>
                    <a:pt x="271558" y="510242"/>
                  </a:lnTo>
                  <a:cubicBezTo>
                    <a:pt x="269058" y="510947"/>
                    <a:pt x="266623" y="511652"/>
                    <a:pt x="264251" y="512293"/>
                  </a:cubicBezTo>
                  <a:lnTo>
                    <a:pt x="246946" y="441663"/>
                  </a:lnTo>
                  <a:lnTo>
                    <a:pt x="256432" y="514280"/>
                  </a:lnTo>
                  <a:cubicBezTo>
                    <a:pt x="253932" y="514856"/>
                    <a:pt x="251561" y="515433"/>
                    <a:pt x="249125" y="515946"/>
                  </a:cubicBezTo>
                  <a:lnTo>
                    <a:pt x="231308" y="442752"/>
                  </a:lnTo>
                  <a:lnTo>
                    <a:pt x="241114" y="517548"/>
                  </a:lnTo>
                  <a:cubicBezTo>
                    <a:pt x="238614" y="517997"/>
                    <a:pt x="236179" y="518446"/>
                    <a:pt x="233807" y="518894"/>
                  </a:cubicBezTo>
                  <a:lnTo>
                    <a:pt x="215669" y="443906"/>
                  </a:lnTo>
                  <a:lnTo>
                    <a:pt x="225796" y="520176"/>
                  </a:lnTo>
                  <a:cubicBezTo>
                    <a:pt x="223168" y="520561"/>
                    <a:pt x="220668" y="520881"/>
                    <a:pt x="218361" y="521138"/>
                  </a:cubicBezTo>
                  <a:lnTo>
                    <a:pt x="200030" y="444995"/>
                  </a:lnTo>
                  <a:lnTo>
                    <a:pt x="210349" y="522035"/>
                  </a:lnTo>
                  <a:cubicBezTo>
                    <a:pt x="207081" y="522355"/>
                    <a:pt x="204517" y="522548"/>
                    <a:pt x="202786" y="522676"/>
                  </a:cubicBezTo>
                  <a:lnTo>
                    <a:pt x="184456" y="446085"/>
                  </a:lnTo>
                  <a:lnTo>
                    <a:pt x="195031" y="524663"/>
                  </a:lnTo>
                  <a:cubicBezTo>
                    <a:pt x="188814" y="528252"/>
                    <a:pt x="182469" y="527996"/>
                    <a:pt x="178880" y="527419"/>
                  </a:cubicBezTo>
                  <a:lnTo>
                    <a:pt x="160677" y="450507"/>
                  </a:lnTo>
                  <a:lnTo>
                    <a:pt x="171445" y="528444"/>
                  </a:lnTo>
                  <a:cubicBezTo>
                    <a:pt x="140809" y="558119"/>
                    <a:pt x="97930" y="560426"/>
                    <a:pt x="80689" y="560042"/>
                  </a:cubicBezTo>
                  <a:close/>
                  <a:moveTo>
                    <a:pt x="171701" y="572284"/>
                  </a:moveTo>
                  <a:cubicBezTo>
                    <a:pt x="172983" y="571707"/>
                    <a:pt x="174265" y="571130"/>
                    <a:pt x="175547" y="570617"/>
                  </a:cubicBezTo>
                  <a:cubicBezTo>
                    <a:pt x="179520" y="573181"/>
                    <a:pt x="184456" y="574271"/>
                    <a:pt x="189455" y="573373"/>
                  </a:cubicBezTo>
                  <a:lnTo>
                    <a:pt x="201825" y="571066"/>
                  </a:lnTo>
                  <a:cubicBezTo>
                    <a:pt x="210349" y="569464"/>
                    <a:pt x="216502" y="562413"/>
                    <a:pt x="217335" y="554145"/>
                  </a:cubicBezTo>
                  <a:lnTo>
                    <a:pt x="220796" y="557030"/>
                  </a:lnTo>
                  <a:cubicBezTo>
                    <a:pt x="224257" y="559978"/>
                    <a:pt x="229769" y="558952"/>
                    <a:pt x="231948" y="554979"/>
                  </a:cubicBezTo>
                  <a:lnTo>
                    <a:pt x="234768" y="549787"/>
                  </a:lnTo>
                  <a:lnTo>
                    <a:pt x="236691" y="551389"/>
                  </a:lnTo>
                  <a:cubicBezTo>
                    <a:pt x="240152" y="554338"/>
                    <a:pt x="245664" y="553312"/>
                    <a:pt x="247844" y="549338"/>
                  </a:cubicBezTo>
                  <a:lnTo>
                    <a:pt x="250664" y="544147"/>
                  </a:lnTo>
                  <a:lnTo>
                    <a:pt x="252586" y="545749"/>
                  </a:lnTo>
                  <a:cubicBezTo>
                    <a:pt x="256047" y="548697"/>
                    <a:pt x="261560" y="547672"/>
                    <a:pt x="263738" y="543698"/>
                  </a:cubicBezTo>
                  <a:lnTo>
                    <a:pt x="266559" y="538507"/>
                  </a:lnTo>
                  <a:lnTo>
                    <a:pt x="268481" y="540109"/>
                  </a:lnTo>
                  <a:cubicBezTo>
                    <a:pt x="271943" y="543057"/>
                    <a:pt x="277454" y="542032"/>
                    <a:pt x="279633" y="538058"/>
                  </a:cubicBezTo>
                  <a:lnTo>
                    <a:pt x="282453" y="532867"/>
                  </a:lnTo>
                  <a:lnTo>
                    <a:pt x="284377" y="534469"/>
                  </a:lnTo>
                  <a:cubicBezTo>
                    <a:pt x="287837" y="537417"/>
                    <a:pt x="293349" y="536392"/>
                    <a:pt x="295529" y="532418"/>
                  </a:cubicBezTo>
                  <a:lnTo>
                    <a:pt x="298349" y="527226"/>
                  </a:lnTo>
                  <a:lnTo>
                    <a:pt x="300271" y="528829"/>
                  </a:lnTo>
                  <a:cubicBezTo>
                    <a:pt x="303732" y="531777"/>
                    <a:pt x="309244" y="530752"/>
                    <a:pt x="311424" y="526778"/>
                  </a:cubicBezTo>
                  <a:lnTo>
                    <a:pt x="313923" y="522163"/>
                  </a:lnTo>
                  <a:cubicBezTo>
                    <a:pt x="318538" y="526778"/>
                    <a:pt x="324883" y="529534"/>
                    <a:pt x="332318" y="528124"/>
                  </a:cubicBezTo>
                  <a:lnTo>
                    <a:pt x="334112" y="527803"/>
                  </a:lnTo>
                  <a:lnTo>
                    <a:pt x="339368" y="555876"/>
                  </a:lnTo>
                  <a:lnTo>
                    <a:pt x="174393" y="586705"/>
                  </a:lnTo>
                  <a:lnTo>
                    <a:pt x="171701" y="572476"/>
                  </a:lnTo>
                  <a:close/>
                  <a:moveTo>
                    <a:pt x="182789" y="589332"/>
                  </a:moveTo>
                  <a:cubicBezTo>
                    <a:pt x="187212" y="588371"/>
                    <a:pt x="193493" y="586961"/>
                    <a:pt x="201056" y="585423"/>
                  </a:cubicBezTo>
                  <a:cubicBezTo>
                    <a:pt x="208619" y="583884"/>
                    <a:pt x="217464" y="581962"/>
                    <a:pt x="226949" y="580167"/>
                  </a:cubicBezTo>
                  <a:cubicBezTo>
                    <a:pt x="236435" y="578308"/>
                    <a:pt x="246562" y="576386"/>
                    <a:pt x="256688" y="574463"/>
                  </a:cubicBezTo>
                  <a:cubicBezTo>
                    <a:pt x="266815" y="572604"/>
                    <a:pt x="276942" y="570810"/>
                    <a:pt x="286491" y="569079"/>
                  </a:cubicBezTo>
                  <a:cubicBezTo>
                    <a:pt x="295977" y="567349"/>
                    <a:pt x="304886" y="565938"/>
                    <a:pt x="312513" y="564657"/>
                  </a:cubicBezTo>
                  <a:cubicBezTo>
                    <a:pt x="320140" y="563375"/>
                    <a:pt x="326485" y="562413"/>
                    <a:pt x="330972" y="561708"/>
                  </a:cubicBezTo>
                  <a:cubicBezTo>
                    <a:pt x="335458" y="561067"/>
                    <a:pt x="337958" y="560683"/>
                    <a:pt x="337958" y="560683"/>
                  </a:cubicBezTo>
                  <a:cubicBezTo>
                    <a:pt x="337958" y="560683"/>
                    <a:pt x="335458" y="561260"/>
                    <a:pt x="331036" y="562221"/>
                  </a:cubicBezTo>
                  <a:cubicBezTo>
                    <a:pt x="326613" y="563182"/>
                    <a:pt x="320332" y="564593"/>
                    <a:pt x="312770" y="566131"/>
                  </a:cubicBezTo>
                  <a:cubicBezTo>
                    <a:pt x="305207" y="567669"/>
                    <a:pt x="296362" y="569592"/>
                    <a:pt x="286876" y="571386"/>
                  </a:cubicBezTo>
                  <a:cubicBezTo>
                    <a:pt x="277390" y="573245"/>
                    <a:pt x="267263" y="575168"/>
                    <a:pt x="257137" y="577091"/>
                  </a:cubicBezTo>
                  <a:cubicBezTo>
                    <a:pt x="247010" y="578949"/>
                    <a:pt x="236884" y="580744"/>
                    <a:pt x="227334" y="582474"/>
                  </a:cubicBezTo>
                  <a:cubicBezTo>
                    <a:pt x="217848" y="584205"/>
                    <a:pt x="208939" y="585615"/>
                    <a:pt x="201312" y="586897"/>
                  </a:cubicBezTo>
                  <a:cubicBezTo>
                    <a:pt x="193685" y="588179"/>
                    <a:pt x="187340" y="589140"/>
                    <a:pt x="182853" y="589845"/>
                  </a:cubicBezTo>
                  <a:cubicBezTo>
                    <a:pt x="178367" y="590486"/>
                    <a:pt x="175867" y="590871"/>
                    <a:pt x="175867" y="590871"/>
                  </a:cubicBezTo>
                  <a:cubicBezTo>
                    <a:pt x="175867" y="590871"/>
                    <a:pt x="178367" y="590294"/>
                    <a:pt x="182789" y="589332"/>
                  </a:cubicBezTo>
                  <a:close/>
                  <a:moveTo>
                    <a:pt x="389040" y="588820"/>
                  </a:moveTo>
                  <a:cubicBezTo>
                    <a:pt x="378849" y="591191"/>
                    <a:pt x="366992" y="593755"/>
                    <a:pt x="354173" y="596383"/>
                  </a:cubicBezTo>
                  <a:cubicBezTo>
                    <a:pt x="347764" y="597664"/>
                    <a:pt x="341227" y="599074"/>
                    <a:pt x="334497" y="600356"/>
                  </a:cubicBezTo>
                  <a:cubicBezTo>
                    <a:pt x="327767" y="601638"/>
                    <a:pt x="320973" y="602984"/>
                    <a:pt x="314115" y="604266"/>
                  </a:cubicBezTo>
                  <a:cubicBezTo>
                    <a:pt x="307257" y="605484"/>
                    <a:pt x="300400" y="606766"/>
                    <a:pt x="293670" y="607983"/>
                  </a:cubicBezTo>
                  <a:cubicBezTo>
                    <a:pt x="286940" y="609201"/>
                    <a:pt x="280275" y="610291"/>
                    <a:pt x="273865" y="611380"/>
                  </a:cubicBezTo>
                  <a:cubicBezTo>
                    <a:pt x="260983" y="613559"/>
                    <a:pt x="248997" y="615418"/>
                    <a:pt x="238614" y="616892"/>
                  </a:cubicBezTo>
                  <a:cubicBezTo>
                    <a:pt x="217976" y="619905"/>
                    <a:pt x="204068" y="621315"/>
                    <a:pt x="204068" y="621315"/>
                  </a:cubicBezTo>
                  <a:cubicBezTo>
                    <a:pt x="204068" y="621315"/>
                    <a:pt x="217527" y="617661"/>
                    <a:pt x="237909" y="612983"/>
                  </a:cubicBezTo>
                  <a:cubicBezTo>
                    <a:pt x="248100" y="610611"/>
                    <a:pt x="259957" y="608047"/>
                    <a:pt x="272776" y="605420"/>
                  </a:cubicBezTo>
                  <a:cubicBezTo>
                    <a:pt x="279185" y="604138"/>
                    <a:pt x="285722" y="602728"/>
                    <a:pt x="292452" y="601446"/>
                  </a:cubicBezTo>
                  <a:cubicBezTo>
                    <a:pt x="299182" y="600164"/>
                    <a:pt x="305976" y="598818"/>
                    <a:pt x="312834" y="597536"/>
                  </a:cubicBezTo>
                  <a:cubicBezTo>
                    <a:pt x="319691" y="596318"/>
                    <a:pt x="326549" y="595037"/>
                    <a:pt x="333279" y="593819"/>
                  </a:cubicBezTo>
                  <a:cubicBezTo>
                    <a:pt x="340009" y="592537"/>
                    <a:pt x="346675" y="591512"/>
                    <a:pt x="353084" y="590422"/>
                  </a:cubicBezTo>
                  <a:cubicBezTo>
                    <a:pt x="365966" y="588243"/>
                    <a:pt x="377951" y="586384"/>
                    <a:pt x="388335" y="584910"/>
                  </a:cubicBezTo>
                  <a:cubicBezTo>
                    <a:pt x="408973" y="581898"/>
                    <a:pt x="422881" y="580487"/>
                    <a:pt x="422881" y="580487"/>
                  </a:cubicBezTo>
                  <a:cubicBezTo>
                    <a:pt x="422881" y="580487"/>
                    <a:pt x="409421" y="584205"/>
                    <a:pt x="389040" y="588820"/>
                  </a:cubicBezTo>
                  <a:close/>
                  <a:moveTo>
                    <a:pt x="197274" y="615739"/>
                  </a:moveTo>
                  <a:lnTo>
                    <a:pt x="197274" y="615482"/>
                  </a:lnTo>
                  <a:cubicBezTo>
                    <a:pt x="196441" y="611380"/>
                    <a:pt x="192531" y="608688"/>
                    <a:pt x="188429" y="609457"/>
                  </a:cubicBezTo>
                  <a:lnTo>
                    <a:pt x="179008" y="611188"/>
                  </a:lnTo>
                  <a:lnTo>
                    <a:pt x="177021" y="600677"/>
                  </a:lnTo>
                  <a:lnTo>
                    <a:pt x="345777" y="569143"/>
                  </a:lnTo>
                  <a:cubicBezTo>
                    <a:pt x="351161" y="574719"/>
                    <a:pt x="359109" y="577603"/>
                    <a:pt x="367313" y="576129"/>
                  </a:cubicBezTo>
                  <a:lnTo>
                    <a:pt x="423842" y="565554"/>
                  </a:lnTo>
                  <a:lnTo>
                    <a:pt x="424996" y="573117"/>
                  </a:lnTo>
                  <a:lnTo>
                    <a:pt x="197338" y="615610"/>
                  </a:lnTo>
                  <a:close/>
                  <a:moveTo>
                    <a:pt x="414613" y="557350"/>
                  </a:moveTo>
                  <a:cubicBezTo>
                    <a:pt x="399807" y="559850"/>
                    <a:pt x="387502" y="561901"/>
                    <a:pt x="378913" y="563375"/>
                  </a:cubicBezTo>
                  <a:cubicBezTo>
                    <a:pt x="370261" y="564785"/>
                    <a:pt x="365325" y="565554"/>
                    <a:pt x="365325" y="565554"/>
                  </a:cubicBezTo>
                  <a:cubicBezTo>
                    <a:pt x="365325" y="565554"/>
                    <a:pt x="370196" y="564528"/>
                    <a:pt x="378785" y="562734"/>
                  </a:cubicBezTo>
                  <a:cubicBezTo>
                    <a:pt x="387374" y="560939"/>
                    <a:pt x="399615" y="558440"/>
                    <a:pt x="414292" y="555427"/>
                  </a:cubicBezTo>
                  <a:cubicBezTo>
                    <a:pt x="428970" y="552479"/>
                    <a:pt x="446146" y="549082"/>
                    <a:pt x="464541" y="545429"/>
                  </a:cubicBezTo>
                  <a:cubicBezTo>
                    <a:pt x="482935" y="541840"/>
                    <a:pt x="502548" y="538058"/>
                    <a:pt x="522160" y="534277"/>
                  </a:cubicBezTo>
                  <a:cubicBezTo>
                    <a:pt x="541773" y="530623"/>
                    <a:pt x="561449" y="526842"/>
                    <a:pt x="579844" y="523509"/>
                  </a:cubicBezTo>
                  <a:cubicBezTo>
                    <a:pt x="589074" y="521843"/>
                    <a:pt x="597983" y="520240"/>
                    <a:pt x="606442" y="518766"/>
                  </a:cubicBezTo>
                  <a:cubicBezTo>
                    <a:pt x="610673" y="517997"/>
                    <a:pt x="614775" y="517292"/>
                    <a:pt x="618749" y="516587"/>
                  </a:cubicBezTo>
                  <a:cubicBezTo>
                    <a:pt x="620735" y="516202"/>
                    <a:pt x="622786" y="515946"/>
                    <a:pt x="624389" y="515497"/>
                  </a:cubicBezTo>
                  <a:cubicBezTo>
                    <a:pt x="626119" y="514985"/>
                    <a:pt x="627658" y="514216"/>
                    <a:pt x="629067" y="513190"/>
                  </a:cubicBezTo>
                  <a:cubicBezTo>
                    <a:pt x="631824" y="511203"/>
                    <a:pt x="633810" y="508383"/>
                    <a:pt x="634579" y="505371"/>
                  </a:cubicBezTo>
                  <a:cubicBezTo>
                    <a:pt x="634964" y="503897"/>
                    <a:pt x="635156" y="502294"/>
                    <a:pt x="635092" y="500948"/>
                  </a:cubicBezTo>
                  <a:cubicBezTo>
                    <a:pt x="635092" y="500243"/>
                    <a:pt x="634900" y="499282"/>
                    <a:pt x="634836" y="498705"/>
                  </a:cubicBezTo>
                  <a:cubicBezTo>
                    <a:pt x="634708" y="497936"/>
                    <a:pt x="634579" y="497167"/>
                    <a:pt x="634451" y="496398"/>
                  </a:cubicBezTo>
                  <a:cubicBezTo>
                    <a:pt x="633426" y="490373"/>
                    <a:pt x="632464" y="485182"/>
                    <a:pt x="631695" y="480887"/>
                  </a:cubicBezTo>
                  <a:cubicBezTo>
                    <a:pt x="630926" y="476593"/>
                    <a:pt x="630477" y="473196"/>
                    <a:pt x="630349" y="470825"/>
                  </a:cubicBezTo>
                  <a:cubicBezTo>
                    <a:pt x="630221" y="468453"/>
                    <a:pt x="630286" y="467171"/>
                    <a:pt x="630286" y="467171"/>
                  </a:cubicBezTo>
                  <a:cubicBezTo>
                    <a:pt x="630286" y="467171"/>
                    <a:pt x="630798" y="468325"/>
                    <a:pt x="631567" y="470568"/>
                  </a:cubicBezTo>
                  <a:cubicBezTo>
                    <a:pt x="632272" y="472812"/>
                    <a:pt x="633105" y="476144"/>
                    <a:pt x="633938" y="480439"/>
                  </a:cubicBezTo>
                  <a:cubicBezTo>
                    <a:pt x="634772" y="484733"/>
                    <a:pt x="635797" y="489924"/>
                    <a:pt x="637015" y="495885"/>
                  </a:cubicBezTo>
                  <a:cubicBezTo>
                    <a:pt x="637143" y="496654"/>
                    <a:pt x="637336" y="497359"/>
                    <a:pt x="637464" y="498192"/>
                  </a:cubicBezTo>
                  <a:cubicBezTo>
                    <a:pt x="637656" y="499090"/>
                    <a:pt x="637720" y="499731"/>
                    <a:pt x="637848" y="500628"/>
                  </a:cubicBezTo>
                  <a:cubicBezTo>
                    <a:pt x="637976" y="502487"/>
                    <a:pt x="637848" y="504281"/>
                    <a:pt x="637336" y="506076"/>
                  </a:cubicBezTo>
                  <a:cubicBezTo>
                    <a:pt x="636438" y="509729"/>
                    <a:pt x="634131" y="513126"/>
                    <a:pt x="630926" y="515626"/>
                  </a:cubicBezTo>
                  <a:cubicBezTo>
                    <a:pt x="629324" y="516843"/>
                    <a:pt x="627465" y="517869"/>
                    <a:pt x="625414" y="518510"/>
                  </a:cubicBezTo>
                  <a:cubicBezTo>
                    <a:pt x="623299" y="519151"/>
                    <a:pt x="621441" y="519407"/>
                    <a:pt x="619453" y="519856"/>
                  </a:cubicBezTo>
                  <a:cubicBezTo>
                    <a:pt x="615480" y="520625"/>
                    <a:pt x="611378" y="521458"/>
                    <a:pt x="607212" y="522291"/>
                  </a:cubicBezTo>
                  <a:cubicBezTo>
                    <a:pt x="598752" y="523958"/>
                    <a:pt x="589907" y="525624"/>
                    <a:pt x="580677" y="527419"/>
                  </a:cubicBezTo>
                  <a:cubicBezTo>
                    <a:pt x="562282" y="531008"/>
                    <a:pt x="542606" y="534597"/>
                    <a:pt x="522993" y="538250"/>
                  </a:cubicBezTo>
                  <a:cubicBezTo>
                    <a:pt x="503317" y="541775"/>
                    <a:pt x="483641" y="545301"/>
                    <a:pt x="465182" y="548633"/>
                  </a:cubicBezTo>
                  <a:cubicBezTo>
                    <a:pt x="446724" y="551838"/>
                    <a:pt x="429482" y="554850"/>
                    <a:pt x="414741" y="557414"/>
                  </a:cubicBezTo>
                  <a:close/>
                  <a:moveTo>
                    <a:pt x="554399" y="565938"/>
                  </a:moveTo>
                  <a:cubicBezTo>
                    <a:pt x="555425" y="566772"/>
                    <a:pt x="556515" y="567413"/>
                    <a:pt x="557604" y="567861"/>
                  </a:cubicBezTo>
                  <a:cubicBezTo>
                    <a:pt x="558053" y="568118"/>
                    <a:pt x="558758" y="568246"/>
                    <a:pt x="559399" y="568438"/>
                  </a:cubicBezTo>
                  <a:cubicBezTo>
                    <a:pt x="559847" y="568566"/>
                    <a:pt x="560488" y="568694"/>
                    <a:pt x="561001" y="568759"/>
                  </a:cubicBezTo>
                  <a:cubicBezTo>
                    <a:pt x="563180" y="569079"/>
                    <a:pt x="565103" y="568759"/>
                    <a:pt x="566449" y="568438"/>
                  </a:cubicBezTo>
                  <a:cubicBezTo>
                    <a:pt x="567795" y="568118"/>
                    <a:pt x="568564" y="567733"/>
                    <a:pt x="568564" y="567733"/>
                  </a:cubicBezTo>
                  <a:cubicBezTo>
                    <a:pt x="568564" y="567733"/>
                    <a:pt x="568051" y="568374"/>
                    <a:pt x="566834" y="569143"/>
                  </a:cubicBezTo>
                  <a:cubicBezTo>
                    <a:pt x="565615" y="569912"/>
                    <a:pt x="563629" y="570938"/>
                    <a:pt x="561001" y="571130"/>
                  </a:cubicBezTo>
                  <a:cubicBezTo>
                    <a:pt x="560296" y="571130"/>
                    <a:pt x="559719" y="571194"/>
                    <a:pt x="558886" y="571130"/>
                  </a:cubicBezTo>
                  <a:cubicBezTo>
                    <a:pt x="558245" y="571130"/>
                    <a:pt x="557604" y="571002"/>
                    <a:pt x="556771" y="570810"/>
                  </a:cubicBezTo>
                  <a:cubicBezTo>
                    <a:pt x="555232" y="570425"/>
                    <a:pt x="553694" y="569848"/>
                    <a:pt x="552284" y="568823"/>
                  </a:cubicBezTo>
                  <a:cubicBezTo>
                    <a:pt x="549400" y="566900"/>
                    <a:pt x="547157" y="563695"/>
                    <a:pt x="546323" y="560106"/>
                  </a:cubicBezTo>
                  <a:cubicBezTo>
                    <a:pt x="545939" y="558311"/>
                    <a:pt x="545875" y="556389"/>
                    <a:pt x="546132" y="554594"/>
                  </a:cubicBezTo>
                  <a:cubicBezTo>
                    <a:pt x="546388" y="552928"/>
                    <a:pt x="547092" y="551069"/>
                    <a:pt x="547926" y="549659"/>
                  </a:cubicBezTo>
                  <a:cubicBezTo>
                    <a:pt x="549656" y="546647"/>
                    <a:pt x="552348" y="544724"/>
                    <a:pt x="554784" y="543826"/>
                  </a:cubicBezTo>
                  <a:cubicBezTo>
                    <a:pt x="556001" y="543378"/>
                    <a:pt x="557220" y="543121"/>
                    <a:pt x="558245" y="543057"/>
                  </a:cubicBezTo>
                  <a:cubicBezTo>
                    <a:pt x="559270" y="542929"/>
                    <a:pt x="560168" y="543057"/>
                    <a:pt x="560937" y="543057"/>
                  </a:cubicBezTo>
                  <a:cubicBezTo>
                    <a:pt x="562411" y="543250"/>
                    <a:pt x="563116" y="543634"/>
                    <a:pt x="563116" y="543634"/>
                  </a:cubicBezTo>
                  <a:cubicBezTo>
                    <a:pt x="563116" y="543634"/>
                    <a:pt x="562924" y="543634"/>
                    <a:pt x="562539" y="543634"/>
                  </a:cubicBezTo>
                  <a:cubicBezTo>
                    <a:pt x="562155" y="543634"/>
                    <a:pt x="561642" y="543762"/>
                    <a:pt x="560937" y="543891"/>
                  </a:cubicBezTo>
                  <a:cubicBezTo>
                    <a:pt x="559591" y="544147"/>
                    <a:pt x="557732" y="544724"/>
                    <a:pt x="555873" y="545941"/>
                  </a:cubicBezTo>
                  <a:cubicBezTo>
                    <a:pt x="554015" y="547159"/>
                    <a:pt x="552220" y="549018"/>
                    <a:pt x="551130" y="551389"/>
                  </a:cubicBezTo>
                  <a:cubicBezTo>
                    <a:pt x="550554" y="552607"/>
                    <a:pt x="550297" y="553697"/>
                    <a:pt x="550041" y="555171"/>
                  </a:cubicBezTo>
                  <a:cubicBezTo>
                    <a:pt x="549849" y="556517"/>
                    <a:pt x="549977" y="557863"/>
                    <a:pt x="550297" y="559209"/>
                  </a:cubicBezTo>
                  <a:cubicBezTo>
                    <a:pt x="550874" y="561901"/>
                    <a:pt x="552413" y="564272"/>
                    <a:pt x="554399" y="565938"/>
                  </a:cubicBezTo>
                  <a:close/>
                  <a:moveTo>
                    <a:pt x="528826" y="568502"/>
                  </a:moveTo>
                  <a:cubicBezTo>
                    <a:pt x="525429" y="566195"/>
                    <a:pt x="521328" y="564272"/>
                    <a:pt x="516905" y="563118"/>
                  </a:cubicBezTo>
                  <a:cubicBezTo>
                    <a:pt x="512419" y="561965"/>
                    <a:pt x="507484" y="561644"/>
                    <a:pt x="502677" y="562285"/>
                  </a:cubicBezTo>
                  <a:cubicBezTo>
                    <a:pt x="497549" y="562926"/>
                    <a:pt x="492742" y="564721"/>
                    <a:pt x="488256" y="567349"/>
                  </a:cubicBezTo>
                  <a:cubicBezTo>
                    <a:pt x="483833" y="569976"/>
                    <a:pt x="479923" y="573694"/>
                    <a:pt x="476975" y="577988"/>
                  </a:cubicBezTo>
                  <a:cubicBezTo>
                    <a:pt x="474027" y="582282"/>
                    <a:pt x="471976" y="587281"/>
                    <a:pt x="471078" y="592409"/>
                  </a:cubicBezTo>
                  <a:cubicBezTo>
                    <a:pt x="470823" y="593691"/>
                    <a:pt x="470758" y="594972"/>
                    <a:pt x="470630" y="596254"/>
                  </a:cubicBezTo>
                  <a:cubicBezTo>
                    <a:pt x="470438" y="597536"/>
                    <a:pt x="470566" y="598754"/>
                    <a:pt x="470502" y="599972"/>
                  </a:cubicBezTo>
                  <a:cubicBezTo>
                    <a:pt x="470438" y="601125"/>
                    <a:pt x="470758" y="602664"/>
                    <a:pt x="470823" y="604010"/>
                  </a:cubicBezTo>
                  <a:cubicBezTo>
                    <a:pt x="470823" y="605099"/>
                    <a:pt x="471271" y="606445"/>
                    <a:pt x="471528" y="607599"/>
                  </a:cubicBezTo>
                  <a:cubicBezTo>
                    <a:pt x="472745" y="612406"/>
                    <a:pt x="474796" y="616892"/>
                    <a:pt x="477488" y="620674"/>
                  </a:cubicBezTo>
                  <a:cubicBezTo>
                    <a:pt x="480180" y="624391"/>
                    <a:pt x="483449" y="627532"/>
                    <a:pt x="486846" y="629839"/>
                  </a:cubicBezTo>
                  <a:cubicBezTo>
                    <a:pt x="490242" y="632146"/>
                    <a:pt x="493703" y="633941"/>
                    <a:pt x="496972" y="634902"/>
                  </a:cubicBezTo>
                  <a:cubicBezTo>
                    <a:pt x="498575" y="635543"/>
                    <a:pt x="500177" y="635735"/>
                    <a:pt x="501587" y="636184"/>
                  </a:cubicBezTo>
                  <a:cubicBezTo>
                    <a:pt x="503061" y="636441"/>
                    <a:pt x="504407" y="636633"/>
                    <a:pt x="505625" y="636825"/>
                  </a:cubicBezTo>
                  <a:cubicBezTo>
                    <a:pt x="508060" y="636953"/>
                    <a:pt x="510112" y="637146"/>
                    <a:pt x="511457" y="637017"/>
                  </a:cubicBezTo>
                  <a:cubicBezTo>
                    <a:pt x="512803" y="637017"/>
                    <a:pt x="513572" y="636953"/>
                    <a:pt x="513572" y="636953"/>
                  </a:cubicBezTo>
                  <a:cubicBezTo>
                    <a:pt x="513572" y="636953"/>
                    <a:pt x="512867" y="637146"/>
                    <a:pt x="511521" y="637466"/>
                  </a:cubicBezTo>
                  <a:cubicBezTo>
                    <a:pt x="510175" y="637851"/>
                    <a:pt x="508253" y="638171"/>
                    <a:pt x="505625" y="638427"/>
                  </a:cubicBezTo>
                  <a:cubicBezTo>
                    <a:pt x="504343" y="638427"/>
                    <a:pt x="502869" y="638491"/>
                    <a:pt x="501330" y="638427"/>
                  </a:cubicBezTo>
                  <a:cubicBezTo>
                    <a:pt x="499792" y="638235"/>
                    <a:pt x="498062" y="638235"/>
                    <a:pt x="496267" y="637787"/>
                  </a:cubicBezTo>
                  <a:cubicBezTo>
                    <a:pt x="492614" y="637210"/>
                    <a:pt x="488640" y="635800"/>
                    <a:pt x="484602" y="633620"/>
                  </a:cubicBezTo>
                  <a:cubicBezTo>
                    <a:pt x="480564" y="631441"/>
                    <a:pt x="476526" y="628301"/>
                    <a:pt x="473066" y="624199"/>
                  </a:cubicBezTo>
                  <a:cubicBezTo>
                    <a:pt x="469604" y="620097"/>
                    <a:pt x="466721" y="615034"/>
                    <a:pt x="465118" y="609393"/>
                  </a:cubicBezTo>
                  <a:cubicBezTo>
                    <a:pt x="464797" y="607919"/>
                    <a:pt x="464285" y="606637"/>
                    <a:pt x="464093" y="604971"/>
                  </a:cubicBezTo>
                  <a:cubicBezTo>
                    <a:pt x="463900" y="603561"/>
                    <a:pt x="463580" y="602343"/>
                    <a:pt x="463516" y="600677"/>
                  </a:cubicBezTo>
                  <a:cubicBezTo>
                    <a:pt x="463259" y="597472"/>
                    <a:pt x="463323" y="594396"/>
                    <a:pt x="463836" y="591319"/>
                  </a:cubicBezTo>
                  <a:cubicBezTo>
                    <a:pt x="464797" y="585166"/>
                    <a:pt x="467169" y="579077"/>
                    <a:pt x="470694" y="573758"/>
                  </a:cubicBezTo>
                  <a:cubicBezTo>
                    <a:pt x="474347" y="568566"/>
                    <a:pt x="479154" y="564144"/>
                    <a:pt x="484602" y="561067"/>
                  </a:cubicBezTo>
                  <a:cubicBezTo>
                    <a:pt x="489986" y="557863"/>
                    <a:pt x="496139" y="556196"/>
                    <a:pt x="501843" y="555684"/>
                  </a:cubicBezTo>
                  <a:cubicBezTo>
                    <a:pt x="507868" y="555107"/>
                    <a:pt x="513572" y="556004"/>
                    <a:pt x="518636" y="557735"/>
                  </a:cubicBezTo>
                  <a:cubicBezTo>
                    <a:pt x="523699" y="559465"/>
                    <a:pt x="528057" y="562093"/>
                    <a:pt x="531582" y="565105"/>
                  </a:cubicBezTo>
                  <a:cubicBezTo>
                    <a:pt x="535107" y="568054"/>
                    <a:pt x="537799" y="571322"/>
                    <a:pt x="539722" y="574463"/>
                  </a:cubicBezTo>
                  <a:cubicBezTo>
                    <a:pt x="540747" y="576001"/>
                    <a:pt x="541452" y="577603"/>
                    <a:pt x="542158" y="578949"/>
                  </a:cubicBezTo>
                  <a:cubicBezTo>
                    <a:pt x="542735" y="580423"/>
                    <a:pt x="543247" y="581769"/>
                    <a:pt x="543696" y="582987"/>
                  </a:cubicBezTo>
                  <a:cubicBezTo>
                    <a:pt x="544401" y="585487"/>
                    <a:pt x="544849" y="587474"/>
                    <a:pt x="544978" y="588820"/>
                  </a:cubicBezTo>
                  <a:cubicBezTo>
                    <a:pt x="545170" y="590166"/>
                    <a:pt x="545234" y="590871"/>
                    <a:pt x="545234" y="590871"/>
                  </a:cubicBezTo>
                  <a:cubicBezTo>
                    <a:pt x="545234" y="590871"/>
                    <a:pt x="544978" y="590166"/>
                    <a:pt x="544529" y="588884"/>
                  </a:cubicBezTo>
                  <a:cubicBezTo>
                    <a:pt x="544144" y="587602"/>
                    <a:pt x="543311" y="585743"/>
                    <a:pt x="542285" y="583500"/>
                  </a:cubicBezTo>
                  <a:cubicBezTo>
                    <a:pt x="541645" y="582410"/>
                    <a:pt x="541004" y="581193"/>
                    <a:pt x="540235" y="579911"/>
                  </a:cubicBezTo>
                  <a:cubicBezTo>
                    <a:pt x="539337" y="578693"/>
                    <a:pt x="538568" y="577283"/>
                    <a:pt x="537351" y="576065"/>
                  </a:cubicBezTo>
                  <a:cubicBezTo>
                    <a:pt x="535235" y="573373"/>
                    <a:pt x="532352" y="570810"/>
                    <a:pt x="528954" y="568502"/>
                  </a:cubicBezTo>
                  <a:close/>
                  <a:moveTo>
                    <a:pt x="512995" y="627275"/>
                  </a:moveTo>
                  <a:cubicBezTo>
                    <a:pt x="497805" y="630095"/>
                    <a:pt x="483192" y="620097"/>
                    <a:pt x="480372" y="604907"/>
                  </a:cubicBezTo>
                  <a:cubicBezTo>
                    <a:pt x="477552" y="589717"/>
                    <a:pt x="487551" y="575104"/>
                    <a:pt x="502741" y="572284"/>
                  </a:cubicBezTo>
                  <a:cubicBezTo>
                    <a:pt x="517931" y="569464"/>
                    <a:pt x="532544" y="579462"/>
                    <a:pt x="535364" y="594652"/>
                  </a:cubicBezTo>
                  <a:cubicBezTo>
                    <a:pt x="538183" y="609842"/>
                    <a:pt x="528185" y="624455"/>
                    <a:pt x="512995" y="627275"/>
                  </a:cubicBezTo>
                  <a:close/>
                  <a:moveTo>
                    <a:pt x="421471" y="1507269"/>
                  </a:moveTo>
                  <a:cubicBezTo>
                    <a:pt x="421471" y="1507269"/>
                    <a:pt x="419676" y="1504193"/>
                    <a:pt x="417689" y="1499322"/>
                  </a:cubicBezTo>
                  <a:cubicBezTo>
                    <a:pt x="416664" y="1496886"/>
                    <a:pt x="415575" y="1494066"/>
                    <a:pt x="414549" y="1490990"/>
                  </a:cubicBezTo>
                  <a:cubicBezTo>
                    <a:pt x="413523" y="1487913"/>
                    <a:pt x="412498" y="1484580"/>
                    <a:pt x="411600" y="1481248"/>
                  </a:cubicBezTo>
                  <a:cubicBezTo>
                    <a:pt x="410704" y="1477915"/>
                    <a:pt x="409934" y="1474518"/>
                    <a:pt x="409293" y="1471313"/>
                  </a:cubicBezTo>
                  <a:cubicBezTo>
                    <a:pt x="408652" y="1468108"/>
                    <a:pt x="408140" y="1465096"/>
                    <a:pt x="407819" y="1462532"/>
                  </a:cubicBezTo>
                  <a:cubicBezTo>
                    <a:pt x="407114" y="1457341"/>
                    <a:pt x="407114" y="1453752"/>
                    <a:pt x="407114" y="1453752"/>
                  </a:cubicBezTo>
                  <a:cubicBezTo>
                    <a:pt x="407114" y="1453752"/>
                    <a:pt x="408909" y="1456828"/>
                    <a:pt x="410895" y="1461699"/>
                  </a:cubicBezTo>
                  <a:cubicBezTo>
                    <a:pt x="411921" y="1464135"/>
                    <a:pt x="413011" y="1466955"/>
                    <a:pt x="414036" y="1470031"/>
                  </a:cubicBezTo>
                  <a:cubicBezTo>
                    <a:pt x="415061" y="1473108"/>
                    <a:pt x="416087" y="1476441"/>
                    <a:pt x="416985" y="1479773"/>
                  </a:cubicBezTo>
                  <a:cubicBezTo>
                    <a:pt x="417882" y="1483106"/>
                    <a:pt x="418651" y="1486503"/>
                    <a:pt x="419292" y="1489708"/>
                  </a:cubicBezTo>
                  <a:cubicBezTo>
                    <a:pt x="419933" y="1492912"/>
                    <a:pt x="420445" y="1495925"/>
                    <a:pt x="420766" y="1498488"/>
                  </a:cubicBezTo>
                  <a:cubicBezTo>
                    <a:pt x="421471" y="1503680"/>
                    <a:pt x="421471" y="1507269"/>
                    <a:pt x="421471" y="1507269"/>
                  </a:cubicBezTo>
                  <a:close/>
                  <a:moveTo>
                    <a:pt x="422304" y="1322746"/>
                  </a:moveTo>
                  <a:cubicBezTo>
                    <a:pt x="420573" y="1356843"/>
                    <a:pt x="418843" y="1385301"/>
                    <a:pt x="417754" y="1405169"/>
                  </a:cubicBezTo>
                  <a:cubicBezTo>
                    <a:pt x="416535" y="1425038"/>
                    <a:pt x="415895" y="1436447"/>
                    <a:pt x="415895" y="1436447"/>
                  </a:cubicBezTo>
                  <a:cubicBezTo>
                    <a:pt x="415895" y="1436447"/>
                    <a:pt x="416215" y="1425038"/>
                    <a:pt x="416664" y="1405169"/>
                  </a:cubicBezTo>
                  <a:cubicBezTo>
                    <a:pt x="417305" y="1385237"/>
                    <a:pt x="417946" y="1356779"/>
                    <a:pt x="419163" y="1322618"/>
                  </a:cubicBezTo>
                  <a:cubicBezTo>
                    <a:pt x="420382" y="1288456"/>
                    <a:pt x="421599" y="1248655"/>
                    <a:pt x="423265" y="1205969"/>
                  </a:cubicBezTo>
                  <a:cubicBezTo>
                    <a:pt x="424996" y="1163283"/>
                    <a:pt x="426791" y="1117777"/>
                    <a:pt x="428585" y="1072271"/>
                  </a:cubicBezTo>
                  <a:cubicBezTo>
                    <a:pt x="430636" y="1026766"/>
                    <a:pt x="432687" y="981260"/>
                    <a:pt x="434610" y="938638"/>
                  </a:cubicBezTo>
                  <a:cubicBezTo>
                    <a:pt x="436532" y="895952"/>
                    <a:pt x="438712" y="856215"/>
                    <a:pt x="440442" y="822053"/>
                  </a:cubicBezTo>
                  <a:cubicBezTo>
                    <a:pt x="442173" y="787956"/>
                    <a:pt x="443903" y="759499"/>
                    <a:pt x="444993" y="739630"/>
                  </a:cubicBezTo>
                  <a:cubicBezTo>
                    <a:pt x="446210" y="719761"/>
                    <a:pt x="446851" y="708353"/>
                    <a:pt x="446851" y="708353"/>
                  </a:cubicBezTo>
                  <a:cubicBezTo>
                    <a:pt x="446851" y="708353"/>
                    <a:pt x="446531" y="719761"/>
                    <a:pt x="446082" y="739630"/>
                  </a:cubicBezTo>
                  <a:cubicBezTo>
                    <a:pt x="445441" y="759563"/>
                    <a:pt x="444801" y="788020"/>
                    <a:pt x="443583" y="822181"/>
                  </a:cubicBezTo>
                  <a:cubicBezTo>
                    <a:pt x="442365" y="856343"/>
                    <a:pt x="441212" y="896145"/>
                    <a:pt x="439481" y="938830"/>
                  </a:cubicBezTo>
                  <a:cubicBezTo>
                    <a:pt x="437751" y="981516"/>
                    <a:pt x="435956" y="1027022"/>
                    <a:pt x="434161" y="1072528"/>
                  </a:cubicBezTo>
                  <a:cubicBezTo>
                    <a:pt x="432110" y="1118034"/>
                    <a:pt x="430059" y="1163540"/>
                    <a:pt x="428072" y="1206161"/>
                  </a:cubicBezTo>
                  <a:cubicBezTo>
                    <a:pt x="426149" y="1248847"/>
                    <a:pt x="423970" y="1288585"/>
                    <a:pt x="422240" y="1322746"/>
                  </a:cubicBezTo>
                  <a:close/>
                  <a:moveTo>
                    <a:pt x="438007" y="1338833"/>
                  </a:moveTo>
                  <a:lnTo>
                    <a:pt x="474027" y="749949"/>
                  </a:lnTo>
                  <a:lnTo>
                    <a:pt x="489409" y="805645"/>
                  </a:lnTo>
                  <a:lnTo>
                    <a:pt x="438007" y="1338833"/>
                  </a:lnTo>
                  <a:close/>
                  <a:moveTo>
                    <a:pt x="637079" y="1302813"/>
                  </a:moveTo>
                  <a:cubicBezTo>
                    <a:pt x="627401" y="1269357"/>
                    <a:pt x="615928" y="1230452"/>
                    <a:pt x="604007" y="1188600"/>
                  </a:cubicBezTo>
                  <a:cubicBezTo>
                    <a:pt x="592086" y="1146747"/>
                    <a:pt x="579395" y="1102139"/>
                    <a:pt x="566705" y="1057466"/>
                  </a:cubicBezTo>
                  <a:cubicBezTo>
                    <a:pt x="554271" y="1012793"/>
                    <a:pt x="541773" y="968057"/>
                    <a:pt x="530108" y="926140"/>
                  </a:cubicBezTo>
                  <a:cubicBezTo>
                    <a:pt x="518379" y="884223"/>
                    <a:pt x="507868" y="844998"/>
                    <a:pt x="498639" y="811478"/>
                  </a:cubicBezTo>
                  <a:cubicBezTo>
                    <a:pt x="489409" y="777893"/>
                    <a:pt x="482102" y="749821"/>
                    <a:pt x="476783" y="730272"/>
                  </a:cubicBezTo>
                  <a:cubicBezTo>
                    <a:pt x="471592" y="710660"/>
                    <a:pt x="468643" y="699444"/>
                    <a:pt x="468643" y="699444"/>
                  </a:cubicBezTo>
                  <a:cubicBezTo>
                    <a:pt x="468643" y="699444"/>
                    <a:pt x="471976" y="710532"/>
                    <a:pt x="477809" y="730016"/>
                  </a:cubicBezTo>
                  <a:cubicBezTo>
                    <a:pt x="483513" y="749500"/>
                    <a:pt x="491909" y="777252"/>
                    <a:pt x="501587" y="810709"/>
                  </a:cubicBezTo>
                  <a:cubicBezTo>
                    <a:pt x="511265" y="844165"/>
                    <a:pt x="522738" y="883070"/>
                    <a:pt x="534659" y="924922"/>
                  </a:cubicBezTo>
                  <a:cubicBezTo>
                    <a:pt x="546580" y="966775"/>
                    <a:pt x="559270" y="1011383"/>
                    <a:pt x="571960" y="1056056"/>
                  </a:cubicBezTo>
                  <a:cubicBezTo>
                    <a:pt x="584395" y="1100729"/>
                    <a:pt x="596893" y="1145465"/>
                    <a:pt x="608558" y="1187382"/>
                  </a:cubicBezTo>
                  <a:cubicBezTo>
                    <a:pt x="620287" y="1229299"/>
                    <a:pt x="630798" y="1268524"/>
                    <a:pt x="640027" y="1302044"/>
                  </a:cubicBezTo>
                  <a:cubicBezTo>
                    <a:pt x="649257" y="1335629"/>
                    <a:pt x="656563" y="1363701"/>
                    <a:pt x="661883" y="1383250"/>
                  </a:cubicBezTo>
                  <a:cubicBezTo>
                    <a:pt x="667075" y="1402862"/>
                    <a:pt x="670023" y="1414078"/>
                    <a:pt x="670023" y="1414078"/>
                  </a:cubicBezTo>
                  <a:cubicBezTo>
                    <a:pt x="670023" y="1414078"/>
                    <a:pt x="666690" y="1402990"/>
                    <a:pt x="660857" y="1383506"/>
                  </a:cubicBezTo>
                  <a:cubicBezTo>
                    <a:pt x="655153" y="1364022"/>
                    <a:pt x="646757" y="1336270"/>
                    <a:pt x="637079" y="1302813"/>
                  </a:cubicBezTo>
                  <a:close/>
                  <a:moveTo>
                    <a:pt x="493063" y="691048"/>
                  </a:moveTo>
                  <a:lnTo>
                    <a:pt x="500625" y="689638"/>
                  </a:lnTo>
                  <a:lnTo>
                    <a:pt x="498575" y="710852"/>
                  </a:lnTo>
                  <a:lnTo>
                    <a:pt x="493063" y="691048"/>
                  </a:lnTo>
                  <a:close/>
                  <a:moveTo>
                    <a:pt x="697646" y="1487144"/>
                  </a:moveTo>
                  <a:cubicBezTo>
                    <a:pt x="697646" y="1487144"/>
                    <a:pt x="694827" y="1484708"/>
                    <a:pt x="691237" y="1480671"/>
                  </a:cubicBezTo>
                  <a:cubicBezTo>
                    <a:pt x="689379" y="1478684"/>
                    <a:pt x="687392" y="1476248"/>
                    <a:pt x="685277" y="1473556"/>
                  </a:cubicBezTo>
                  <a:cubicBezTo>
                    <a:pt x="683162" y="1470929"/>
                    <a:pt x="681047" y="1468044"/>
                    <a:pt x="678932" y="1465096"/>
                  </a:cubicBezTo>
                  <a:cubicBezTo>
                    <a:pt x="676880" y="1462148"/>
                    <a:pt x="674894" y="1459136"/>
                    <a:pt x="673163" y="1456251"/>
                  </a:cubicBezTo>
                  <a:cubicBezTo>
                    <a:pt x="671368" y="1453367"/>
                    <a:pt x="669830" y="1450611"/>
                    <a:pt x="668613" y="1448176"/>
                  </a:cubicBezTo>
                  <a:cubicBezTo>
                    <a:pt x="666049" y="1443369"/>
                    <a:pt x="664767" y="1439908"/>
                    <a:pt x="664767" y="1439908"/>
                  </a:cubicBezTo>
                  <a:cubicBezTo>
                    <a:pt x="664767" y="1439908"/>
                    <a:pt x="667587" y="1442343"/>
                    <a:pt x="671176" y="1446381"/>
                  </a:cubicBezTo>
                  <a:cubicBezTo>
                    <a:pt x="673035" y="1448368"/>
                    <a:pt x="675022" y="1450804"/>
                    <a:pt x="677137" y="1453495"/>
                  </a:cubicBezTo>
                  <a:cubicBezTo>
                    <a:pt x="679252" y="1456123"/>
                    <a:pt x="681431" y="1459007"/>
                    <a:pt x="683482" y="1461956"/>
                  </a:cubicBezTo>
                  <a:cubicBezTo>
                    <a:pt x="685533" y="1464904"/>
                    <a:pt x="687520" y="1467916"/>
                    <a:pt x="689251" y="1470800"/>
                  </a:cubicBezTo>
                  <a:cubicBezTo>
                    <a:pt x="691045" y="1473685"/>
                    <a:pt x="692584" y="1476441"/>
                    <a:pt x="693801" y="1478876"/>
                  </a:cubicBezTo>
                  <a:cubicBezTo>
                    <a:pt x="696365" y="1483683"/>
                    <a:pt x="697646" y="1487144"/>
                    <a:pt x="697646" y="1487144"/>
                  </a:cubicBezTo>
                  <a:close/>
                  <a:moveTo>
                    <a:pt x="682585" y="1371841"/>
                  </a:moveTo>
                  <a:lnTo>
                    <a:pt x="526967" y="812888"/>
                  </a:lnTo>
                  <a:lnTo>
                    <a:pt x="541068" y="690599"/>
                  </a:lnTo>
                  <a:lnTo>
                    <a:pt x="682521" y="1371841"/>
                  </a:lnTo>
                  <a:close/>
                  <a:moveTo>
                    <a:pt x="917997" y="1375366"/>
                  </a:moveTo>
                  <a:cubicBezTo>
                    <a:pt x="919920" y="1377353"/>
                    <a:pt x="922099" y="1379725"/>
                    <a:pt x="924279" y="1382352"/>
                  </a:cubicBezTo>
                  <a:cubicBezTo>
                    <a:pt x="926522" y="1384980"/>
                    <a:pt x="928765" y="1387800"/>
                    <a:pt x="931008" y="1390684"/>
                  </a:cubicBezTo>
                  <a:cubicBezTo>
                    <a:pt x="933187" y="1393569"/>
                    <a:pt x="935303" y="1396581"/>
                    <a:pt x="937161" y="1399465"/>
                  </a:cubicBezTo>
                  <a:cubicBezTo>
                    <a:pt x="939084" y="1402285"/>
                    <a:pt x="940751" y="1405041"/>
                    <a:pt x="942096" y="1407413"/>
                  </a:cubicBezTo>
                  <a:cubicBezTo>
                    <a:pt x="944853" y="1412156"/>
                    <a:pt x="946327" y="1415681"/>
                    <a:pt x="946327" y="1415681"/>
                  </a:cubicBezTo>
                  <a:cubicBezTo>
                    <a:pt x="946327" y="1415681"/>
                    <a:pt x="943379" y="1413309"/>
                    <a:pt x="939597" y="1409336"/>
                  </a:cubicBezTo>
                  <a:cubicBezTo>
                    <a:pt x="937674" y="1407349"/>
                    <a:pt x="935495" y="1404977"/>
                    <a:pt x="933316" y="1402349"/>
                  </a:cubicBezTo>
                  <a:cubicBezTo>
                    <a:pt x="931073" y="1399721"/>
                    <a:pt x="928829" y="1396901"/>
                    <a:pt x="926651" y="1393953"/>
                  </a:cubicBezTo>
                  <a:cubicBezTo>
                    <a:pt x="924471" y="1391069"/>
                    <a:pt x="922356" y="1388057"/>
                    <a:pt x="920497" y="1385172"/>
                  </a:cubicBezTo>
                  <a:cubicBezTo>
                    <a:pt x="918575" y="1382352"/>
                    <a:pt x="916908" y="1379596"/>
                    <a:pt x="915562" y="1377225"/>
                  </a:cubicBezTo>
                  <a:cubicBezTo>
                    <a:pt x="912806" y="1372482"/>
                    <a:pt x="911332" y="1369021"/>
                    <a:pt x="911332" y="1369021"/>
                  </a:cubicBezTo>
                  <a:cubicBezTo>
                    <a:pt x="911332" y="1369021"/>
                    <a:pt x="914280" y="1371392"/>
                    <a:pt x="918062" y="1375366"/>
                  </a:cubicBezTo>
                  <a:close/>
                  <a:moveTo>
                    <a:pt x="640476" y="796672"/>
                  </a:moveTo>
                  <a:cubicBezTo>
                    <a:pt x="655538" y="826860"/>
                    <a:pt x="673292" y="861983"/>
                    <a:pt x="691943" y="899798"/>
                  </a:cubicBezTo>
                  <a:cubicBezTo>
                    <a:pt x="710593" y="937613"/>
                    <a:pt x="730526" y="977927"/>
                    <a:pt x="750395" y="1018241"/>
                  </a:cubicBezTo>
                  <a:cubicBezTo>
                    <a:pt x="770071" y="1058684"/>
                    <a:pt x="789748" y="1099126"/>
                    <a:pt x="808206" y="1137005"/>
                  </a:cubicBezTo>
                  <a:cubicBezTo>
                    <a:pt x="826665" y="1174884"/>
                    <a:pt x="843522" y="1210456"/>
                    <a:pt x="858199" y="1240836"/>
                  </a:cubicBezTo>
                  <a:cubicBezTo>
                    <a:pt x="872812" y="1271215"/>
                    <a:pt x="884734" y="1296724"/>
                    <a:pt x="893193" y="1314478"/>
                  </a:cubicBezTo>
                  <a:cubicBezTo>
                    <a:pt x="901526" y="1332296"/>
                    <a:pt x="906333" y="1342487"/>
                    <a:pt x="906333" y="1342487"/>
                  </a:cubicBezTo>
                  <a:cubicBezTo>
                    <a:pt x="906333" y="1342487"/>
                    <a:pt x="901205" y="1332488"/>
                    <a:pt x="892233" y="1314991"/>
                  </a:cubicBezTo>
                  <a:cubicBezTo>
                    <a:pt x="883388" y="1297429"/>
                    <a:pt x="870505" y="1272433"/>
                    <a:pt x="855443" y="1242246"/>
                  </a:cubicBezTo>
                  <a:cubicBezTo>
                    <a:pt x="840381" y="1212058"/>
                    <a:pt x="822627" y="1176935"/>
                    <a:pt x="803977" y="1139120"/>
                  </a:cubicBezTo>
                  <a:cubicBezTo>
                    <a:pt x="785326" y="1101306"/>
                    <a:pt x="765393" y="1060991"/>
                    <a:pt x="745524" y="1020677"/>
                  </a:cubicBezTo>
                  <a:cubicBezTo>
                    <a:pt x="725847" y="980234"/>
                    <a:pt x="706171" y="939792"/>
                    <a:pt x="687712" y="901913"/>
                  </a:cubicBezTo>
                  <a:cubicBezTo>
                    <a:pt x="669254" y="864034"/>
                    <a:pt x="652397" y="828463"/>
                    <a:pt x="637720" y="798083"/>
                  </a:cubicBezTo>
                  <a:cubicBezTo>
                    <a:pt x="623106" y="767703"/>
                    <a:pt x="611185" y="742194"/>
                    <a:pt x="602725" y="724440"/>
                  </a:cubicBezTo>
                  <a:cubicBezTo>
                    <a:pt x="594393" y="706622"/>
                    <a:pt x="589586" y="696431"/>
                    <a:pt x="589586" y="696431"/>
                  </a:cubicBezTo>
                  <a:cubicBezTo>
                    <a:pt x="589586" y="696431"/>
                    <a:pt x="594714" y="706430"/>
                    <a:pt x="603687" y="723927"/>
                  </a:cubicBezTo>
                  <a:cubicBezTo>
                    <a:pt x="612532" y="741489"/>
                    <a:pt x="625414" y="766485"/>
                    <a:pt x="640476" y="796672"/>
                  </a:cubicBezTo>
                  <a:close/>
                  <a:moveTo>
                    <a:pt x="602276" y="663103"/>
                  </a:moveTo>
                  <a:cubicBezTo>
                    <a:pt x="602276" y="663103"/>
                    <a:pt x="592471" y="665859"/>
                    <a:pt x="577537" y="669320"/>
                  </a:cubicBezTo>
                  <a:cubicBezTo>
                    <a:pt x="570102" y="671051"/>
                    <a:pt x="561386" y="672973"/>
                    <a:pt x="552028" y="674960"/>
                  </a:cubicBezTo>
                  <a:cubicBezTo>
                    <a:pt x="547349" y="675922"/>
                    <a:pt x="542542" y="676947"/>
                    <a:pt x="537607" y="677909"/>
                  </a:cubicBezTo>
                  <a:cubicBezTo>
                    <a:pt x="532672" y="678870"/>
                    <a:pt x="527673" y="679831"/>
                    <a:pt x="522673" y="680793"/>
                  </a:cubicBezTo>
                  <a:cubicBezTo>
                    <a:pt x="517674" y="681690"/>
                    <a:pt x="512675" y="682587"/>
                    <a:pt x="507739" y="683485"/>
                  </a:cubicBezTo>
                  <a:cubicBezTo>
                    <a:pt x="502805" y="684382"/>
                    <a:pt x="497934" y="685151"/>
                    <a:pt x="493255" y="685920"/>
                  </a:cubicBezTo>
                  <a:cubicBezTo>
                    <a:pt x="483833" y="687458"/>
                    <a:pt x="475052" y="688804"/>
                    <a:pt x="467490" y="689894"/>
                  </a:cubicBezTo>
                  <a:cubicBezTo>
                    <a:pt x="452364" y="692073"/>
                    <a:pt x="442173" y="693034"/>
                    <a:pt x="442173" y="693034"/>
                  </a:cubicBezTo>
                  <a:cubicBezTo>
                    <a:pt x="442173" y="693034"/>
                    <a:pt x="451979" y="690278"/>
                    <a:pt x="466912" y="686817"/>
                  </a:cubicBezTo>
                  <a:cubicBezTo>
                    <a:pt x="474347" y="685087"/>
                    <a:pt x="483064" y="683164"/>
                    <a:pt x="492422" y="681177"/>
                  </a:cubicBezTo>
                  <a:cubicBezTo>
                    <a:pt x="497101" y="680216"/>
                    <a:pt x="501907" y="679190"/>
                    <a:pt x="506843" y="678229"/>
                  </a:cubicBezTo>
                  <a:cubicBezTo>
                    <a:pt x="511777" y="677268"/>
                    <a:pt x="516777" y="676306"/>
                    <a:pt x="521776" y="675345"/>
                  </a:cubicBezTo>
                  <a:cubicBezTo>
                    <a:pt x="526776" y="674447"/>
                    <a:pt x="531774" y="673550"/>
                    <a:pt x="536709" y="672653"/>
                  </a:cubicBezTo>
                  <a:cubicBezTo>
                    <a:pt x="541645" y="671756"/>
                    <a:pt x="546516" y="670987"/>
                    <a:pt x="551194" y="670153"/>
                  </a:cubicBezTo>
                  <a:cubicBezTo>
                    <a:pt x="560616" y="668615"/>
                    <a:pt x="569397" y="667269"/>
                    <a:pt x="576960" y="666180"/>
                  </a:cubicBezTo>
                  <a:cubicBezTo>
                    <a:pt x="592086" y="664000"/>
                    <a:pt x="602276" y="663039"/>
                    <a:pt x="602276" y="663039"/>
                  </a:cubicBezTo>
                  <a:close/>
                  <a:moveTo>
                    <a:pt x="597342" y="641632"/>
                  </a:moveTo>
                  <a:lnTo>
                    <a:pt x="429996" y="684895"/>
                  </a:lnTo>
                  <a:lnTo>
                    <a:pt x="429803" y="683997"/>
                  </a:lnTo>
                  <a:cubicBezTo>
                    <a:pt x="428713" y="678101"/>
                    <a:pt x="431598" y="672589"/>
                    <a:pt x="439801" y="671051"/>
                  </a:cubicBezTo>
                  <a:lnTo>
                    <a:pt x="597342" y="641632"/>
                  </a:lnTo>
                  <a:close/>
                  <a:moveTo>
                    <a:pt x="586895" y="636953"/>
                  </a:moveTo>
                  <a:cubicBezTo>
                    <a:pt x="586895" y="636953"/>
                    <a:pt x="584779" y="637530"/>
                    <a:pt x="580998" y="638491"/>
                  </a:cubicBezTo>
                  <a:cubicBezTo>
                    <a:pt x="577217" y="639389"/>
                    <a:pt x="571832" y="640735"/>
                    <a:pt x="565360" y="642209"/>
                  </a:cubicBezTo>
                  <a:cubicBezTo>
                    <a:pt x="558886" y="643683"/>
                    <a:pt x="551323" y="645349"/>
                    <a:pt x="543183" y="647016"/>
                  </a:cubicBezTo>
                  <a:cubicBezTo>
                    <a:pt x="535043" y="648682"/>
                    <a:pt x="526326" y="650349"/>
                    <a:pt x="517674" y="652015"/>
                  </a:cubicBezTo>
                  <a:cubicBezTo>
                    <a:pt x="508958" y="653617"/>
                    <a:pt x="500241" y="655220"/>
                    <a:pt x="492037" y="656566"/>
                  </a:cubicBezTo>
                  <a:cubicBezTo>
                    <a:pt x="483833" y="657976"/>
                    <a:pt x="476206" y="659129"/>
                    <a:pt x="469604" y="660091"/>
                  </a:cubicBezTo>
                  <a:cubicBezTo>
                    <a:pt x="463003" y="661052"/>
                    <a:pt x="457491" y="661757"/>
                    <a:pt x="453710" y="662270"/>
                  </a:cubicBezTo>
                  <a:cubicBezTo>
                    <a:pt x="449864" y="662783"/>
                    <a:pt x="447621" y="662975"/>
                    <a:pt x="447621" y="662975"/>
                  </a:cubicBezTo>
                  <a:cubicBezTo>
                    <a:pt x="447621" y="662975"/>
                    <a:pt x="449736" y="662398"/>
                    <a:pt x="453517" y="661437"/>
                  </a:cubicBezTo>
                  <a:cubicBezTo>
                    <a:pt x="457298" y="660539"/>
                    <a:pt x="462683" y="659193"/>
                    <a:pt x="469156" y="657719"/>
                  </a:cubicBezTo>
                  <a:cubicBezTo>
                    <a:pt x="475630" y="656245"/>
                    <a:pt x="483192" y="654579"/>
                    <a:pt x="491332" y="652912"/>
                  </a:cubicBezTo>
                  <a:cubicBezTo>
                    <a:pt x="499472" y="651246"/>
                    <a:pt x="508188" y="649580"/>
                    <a:pt x="516841" y="647913"/>
                  </a:cubicBezTo>
                  <a:cubicBezTo>
                    <a:pt x="525557" y="646311"/>
                    <a:pt x="534274" y="644708"/>
                    <a:pt x="542478" y="643363"/>
                  </a:cubicBezTo>
                  <a:cubicBezTo>
                    <a:pt x="550682" y="641953"/>
                    <a:pt x="558309" y="640799"/>
                    <a:pt x="564910" y="639837"/>
                  </a:cubicBezTo>
                  <a:cubicBezTo>
                    <a:pt x="571512" y="638876"/>
                    <a:pt x="577024" y="638171"/>
                    <a:pt x="580805" y="637658"/>
                  </a:cubicBezTo>
                  <a:cubicBezTo>
                    <a:pt x="584651" y="637146"/>
                    <a:pt x="586895" y="636953"/>
                    <a:pt x="586895" y="636953"/>
                  </a:cubicBezTo>
                  <a:close/>
                  <a:moveTo>
                    <a:pt x="614582" y="555812"/>
                  </a:moveTo>
                  <a:cubicBezTo>
                    <a:pt x="611506" y="556132"/>
                    <a:pt x="607916" y="556389"/>
                    <a:pt x="604007" y="556581"/>
                  </a:cubicBezTo>
                  <a:cubicBezTo>
                    <a:pt x="600161" y="556773"/>
                    <a:pt x="596059" y="556837"/>
                    <a:pt x="591893" y="556773"/>
                  </a:cubicBezTo>
                  <a:cubicBezTo>
                    <a:pt x="587792" y="556773"/>
                    <a:pt x="583690" y="556581"/>
                    <a:pt x="579844" y="556325"/>
                  </a:cubicBezTo>
                  <a:cubicBezTo>
                    <a:pt x="575998" y="556068"/>
                    <a:pt x="572410" y="555748"/>
                    <a:pt x="569333" y="555363"/>
                  </a:cubicBezTo>
                  <a:cubicBezTo>
                    <a:pt x="563180" y="554658"/>
                    <a:pt x="559078" y="553697"/>
                    <a:pt x="559078" y="553697"/>
                  </a:cubicBezTo>
                  <a:cubicBezTo>
                    <a:pt x="559078" y="553697"/>
                    <a:pt x="563180" y="552799"/>
                    <a:pt x="569397" y="552223"/>
                  </a:cubicBezTo>
                  <a:cubicBezTo>
                    <a:pt x="572474" y="551902"/>
                    <a:pt x="576063" y="551646"/>
                    <a:pt x="579972" y="551453"/>
                  </a:cubicBezTo>
                  <a:cubicBezTo>
                    <a:pt x="583818" y="551261"/>
                    <a:pt x="587920" y="551197"/>
                    <a:pt x="592086" y="551261"/>
                  </a:cubicBezTo>
                  <a:cubicBezTo>
                    <a:pt x="596188" y="551261"/>
                    <a:pt x="600290" y="551453"/>
                    <a:pt x="604135" y="551710"/>
                  </a:cubicBezTo>
                  <a:cubicBezTo>
                    <a:pt x="607981" y="551966"/>
                    <a:pt x="611570" y="552287"/>
                    <a:pt x="614646" y="552671"/>
                  </a:cubicBezTo>
                  <a:cubicBezTo>
                    <a:pt x="620799" y="553376"/>
                    <a:pt x="624901" y="554338"/>
                    <a:pt x="624901" y="554338"/>
                  </a:cubicBezTo>
                  <a:cubicBezTo>
                    <a:pt x="624901" y="554338"/>
                    <a:pt x="620799" y="555235"/>
                    <a:pt x="614582" y="555812"/>
                  </a:cubicBezTo>
                  <a:close/>
                  <a:moveTo>
                    <a:pt x="642078" y="558504"/>
                  </a:moveTo>
                  <a:cubicBezTo>
                    <a:pt x="642078" y="561260"/>
                    <a:pt x="641629" y="563952"/>
                    <a:pt x="640860" y="566003"/>
                  </a:cubicBezTo>
                  <a:cubicBezTo>
                    <a:pt x="640219" y="568054"/>
                    <a:pt x="639258" y="569399"/>
                    <a:pt x="639258" y="569399"/>
                  </a:cubicBezTo>
                  <a:cubicBezTo>
                    <a:pt x="639258" y="569399"/>
                    <a:pt x="638361" y="568054"/>
                    <a:pt x="637720" y="566003"/>
                  </a:cubicBezTo>
                  <a:cubicBezTo>
                    <a:pt x="637015" y="563952"/>
                    <a:pt x="636567" y="561196"/>
                    <a:pt x="636567" y="558504"/>
                  </a:cubicBezTo>
                  <a:cubicBezTo>
                    <a:pt x="636567" y="555748"/>
                    <a:pt x="637015" y="553056"/>
                    <a:pt x="637784" y="551005"/>
                  </a:cubicBezTo>
                  <a:cubicBezTo>
                    <a:pt x="638425" y="548954"/>
                    <a:pt x="639386" y="547608"/>
                    <a:pt x="639386" y="547608"/>
                  </a:cubicBezTo>
                  <a:cubicBezTo>
                    <a:pt x="639386" y="547608"/>
                    <a:pt x="640284" y="548954"/>
                    <a:pt x="640924" y="551005"/>
                  </a:cubicBezTo>
                  <a:cubicBezTo>
                    <a:pt x="641629" y="553056"/>
                    <a:pt x="642078" y="555812"/>
                    <a:pt x="642078" y="558504"/>
                  </a:cubicBezTo>
                  <a:close/>
                  <a:moveTo>
                    <a:pt x="778019" y="559914"/>
                  </a:moveTo>
                  <a:cubicBezTo>
                    <a:pt x="771353" y="560234"/>
                    <a:pt x="763662" y="560555"/>
                    <a:pt x="755330" y="560683"/>
                  </a:cubicBezTo>
                  <a:cubicBezTo>
                    <a:pt x="751164" y="560683"/>
                    <a:pt x="746934" y="560875"/>
                    <a:pt x="742575" y="560811"/>
                  </a:cubicBezTo>
                  <a:cubicBezTo>
                    <a:pt x="738218" y="560811"/>
                    <a:pt x="733795" y="560811"/>
                    <a:pt x="729373" y="560747"/>
                  </a:cubicBezTo>
                  <a:cubicBezTo>
                    <a:pt x="724950" y="560619"/>
                    <a:pt x="720528" y="560555"/>
                    <a:pt x="716169" y="560426"/>
                  </a:cubicBezTo>
                  <a:cubicBezTo>
                    <a:pt x="711811" y="560362"/>
                    <a:pt x="707517" y="560106"/>
                    <a:pt x="703415" y="559978"/>
                  </a:cubicBezTo>
                  <a:cubicBezTo>
                    <a:pt x="695147" y="559593"/>
                    <a:pt x="687392" y="559145"/>
                    <a:pt x="680790" y="558632"/>
                  </a:cubicBezTo>
                  <a:cubicBezTo>
                    <a:pt x="667523" y="557606"/>
                    <a:pt x="658742" y="556389"/>
                    <a:pt x="658742" y="556389"/>
                  </a:cubicBezTo>
                  <a:cubicBezTo>
                    <a:pt x="658742" y="556389"/>
                    <a:pt x="667587" y="555363"/>
                    <a:pt x="680854" y="554722"/>
                  </a:cubicBezTo>
                  <a:cubicBezTo>
                    <a:pt x="687456" y="554402"/>
                    <a:pt x="695211" y="554081"/>
                    <a:pt x="703479" y="553953"/>
                  </a:cubicBezTo>
                  <a:cubicBezTo>
                    <a:pt x="707645" y="553953"/>
                    <a:pt x="711876" y="553761"/>
                    <a:pt x="716233" y="553825"/>
                  </a:cubicBezTo>
                  <a:cubicBezTo>
                    <a:pt x="720592" y="553825"/>
                    <a:pt x="725014" y="553825"/>
                    <a:pt x="729437" y="553889"/>
                  </a:cubicBezTo>
                  <a:cubicBezTo>
                    <a:pt x="733859" y="554017"/>
                    <a:pt x="738282" y="554081"/>
                    <a:pt x="742640" y="554209"/>
                  </a:cubicBezTo>
                  <a:cubicBezTo>
                    <a:pt x="746998" y="554209"/>
                    <a:pt x="751292" y="554530"/>
                    <a:pt x="755394" y="554658"/>
                  </a:cubicBezTo>
                  <a:cubicBezTo>
                    <a:pt x="763662" y="555043"/>
                    <a:pt x="771417" y="555491"/>
                    <a:pt x="778019" y="556004"/>
                  </a:cubicBezTo>
                  <a:cubicBezTo>
                    <a:pt x="791287" y="557030"/>
                    <a:pt x="800067" y="558311"/>
                    <a:pt x="800067" y="558311"/>
                  </a:cubicBezTo>
                  <a:cubicBezTo>
                    <a:pt x="800067" y="558311"/>
                    <a:pt x="791222" y="559337"/>
                    <a:pt x="777955" y="559978"/>
                  </a:cubicBezTo>
                  <a:close/>
                  <a:moveTo>
                    <a:pt x="818589" y="561324"/>
                  </a:moveTo>
                  <a:cubicBezTo>
                    <a:pt x="818589" y="564080"/>
                    <a:pt x="818141" y="566772"/>
                    <a:pt x="817372" y="568823"/>
                  </a:cubicBezTo>
                  <a:cubicBezTo>
                    <a:pt x="816731" y="570874"/>
                    <a:pt x="815770" y="572220"/>
                    <a:pt x="815770" y="572220"/>
                  </a:cubicBezTo>
                  <a:cubicBezTo>
                    <a:pt x="815770" y="572220"/>
                    <a:pt x="814872" y="570874"/>
                    <a:pt x="814232" y="568823"/>
                  </a:cubicBezTo>
                  <a:cubicBezTo>
                    <a:pt x="813527" y="566772"/>
                    <a:pt x="813078" y="564016"/>
                    <a:pt x="813078" y="561324"/>
                  </a:cubicBezTo>
                  <a:cubicBezTo>
                    <a:pt x="813078" y="558568"/>
                    <a:pt x="813527" y="555876"/>
                    <a:pt x="814296" y="553825"/>
                  </a:cubicBezTo>
                  <a:cubicBezTo>
                    <a:pt x="814936" y="551774"/>
                    <a:pt x="815898" y="550428"/>
                    <a:pt x="815898" y="550428"/>
                  </a:cubicBezTo>
                  <a:cubicBezTo>
                    <a:pt x="815898" y="550428"/>
                    <a:pt x="816795" y="551774"/>
                    <a:pt x="817436" y="553825"/>
                  </a:cubicBezTo>
                  <a:cubicBezTo>
                    <a:pt x="818141" y="555876"/>
                    <a:pt x="818589" y="558632"/>
                    <a:pt x="818589" y="561324"/>
                  </a:cubicBezTo>
                  <a:close/>
                  <a:moveTo>
                    <a:pt x="935367" y="562926"/>
                  </a:moveTo>
                  <a:cubicBezTo>
                    <a:pt x="935367" y="565682"/>
                    <a:pt x="934918" y="568374"/>
                    <a:pt x="934149" y="570425"/>
                  </a:cubicBezTo>
                  <a:cubicBezTo>
                    <a:pt x="933508" y="572476"/>
                    <a:pt x="932547" y="573822"/>
                    <a:pt x="932547" y="573822"/>
                  </a:cubicBezTo>
                  <a:cubicBezTo>
                    <a:pt x="932547" y="573822"/>
                    <a:pt x="931649" y="572476"/>
                    <a:pt x="931008" y="570425"/>
                  </a:cubicBezTo>
                  <a:cubicBezTo>
                    <a:pt x="930303" y="568374"/>
                    <a:pt x="929855" y="565618"/>
                    <a:pt x="929855" y="562926"/>
                  </a:cubicBezTo>
                  <a:cubicBezTo>
                    <a:pt x="929855" y="560170"/>
                    <a:pt x="930303" y="557478"/>
                    <a:pt x="931073" y="555427"/>
                  </a:cubicBezTo>
                  <a:cubicBezTo>
                    <a:pt x="931713" y="553376"/>
                    <a:pt x="932675" y="552030"/>
                    <a:pt x="932675" y="552030"/>
                  </a:cubicBezTo>
                  <a:cubicBezTo>
                    <a:pt x="932675" y="552030"/>
                    <a:pt x="933572" y="553376"/>
                    <a:pt x="934213" y="555427"/>
                  </a:cubicBezTo>
                  <a:cubicBezTo>
                    <a:pt x="934918" y="557478"/>
                    <a:pt x="935367" y="560234"/>
                    <a:pt x="935367" y="5629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899121" y="858520"/>
              <a:ext cx="28161" cy="28533"/>
            </a:xfrm>
            <a:custGeom>
              <a:rect b="b" l="l" r="r" t="t"/>
              <a:pathLst>
                <a:path extrusionOk="0" h="28533" w="28161">
                  <a:moveTo>
                    <a:pt x="922" y="18946"/>
                  </a:moveTo>
                  <a:cubicBezTo>
                    <a:pt x="2140" y="22984"/>
                    <a:pt x="5152" y="25868"/>
                    <a:pt x="7973" y="27214"/>
                  </a:cubicBezTo>
                  <a:cubicBezTo>
                    <a:pt x="9383" y="27919"/>
                    <a:pt x="10793" y="28303"/>
                    <a:pt x="12074" y="28431"/>
                  </a:cubicBezTo>
                  <a:cubicBezTo>
                    <a:pt x="13292" y="28624"/>
                    <a:pt x="14446" y="28496"/>
                    <a:pt x="15279" y="28431"/>
                  </a:cubicBezTo>
                  <a:cubicBezTo>
                    <a:pt x="16176" y="28303"/>
                    <a:pt x="16818" y="28111"/>
                    <a:pt x="17266" y="27919"/>
                  </a:cubicBezTo>
                  <a:cubicBezTo>
                    <a:pt x="17714" y="27791"/>
                    <a:pt x="17907" y="27726"/>
                    <a:pt x="17907" y="27726"/>
                  </a:cubicBezTo>
                  <a:cubicBezTo>
                    <a:pt x="17907" y="27726"/>
                    <a:pt x="17651" y="27726"/>
                    <a:pt x="17202" y="27726"/>
                  </a:cubicBezTo>
                  <a:cubicBezTo>
                    <a:pt x="16754" y="27726"/>
                    <a:pt x="16049" y="27598"/>
                    <a:pt x="15279" y="27534"/>
                  </a:cubicBezTo>
                  <a:cubicBezTo>
                    <a:pt x="13676" y="27214"/>
                    <a:pt x="11433" y="26509"/>
                    <a:pt x="9447" y="24906"/>
                  </a:cubicBezTo>
                  <a:cubicBezTo>
                    <a:pt x="7396" y="23304"/>
                    <a:pt x="5665" y="20804"/>
                    <a:pt x="5024" y="17856"/>
                  </a:cubicBezTo>
                  <a:cubicBezTo>
                    <a:pt x="5024" y="17536"/>
                    <a:pt x="4832" y="17087"/>
                    <a:pt x="4832" y="16767"/>
                  </a:cubicBezTo>
                  <a:cubicBezTo>
                    <a:pt x="4832" y="16318"/>
                    <a:pt x="4704" y="15741"/>
                    <a:pt x="4768" y="15485"/>
                  </a:cubicBezTo>
                  <a:cubicBezTo>
                    <a:pt x="4768" y="14972"/>
                    <a:pt x="4832" y="14395"/>
                    <a:pt x="4896" y="13818"/>
                  </a:cubicBezTo>
                  <a:lnTo>
                    <a:pt x="21816" y="19907"/>
                  </a:lnTo>
                  <a:lnTo>
                    <a:pt x="9831" y="6063"/>
                  </a:lnTo>
                  <a:cubicBezTo>
                    <a:pt x="9831" y="6063"/>
                    <a:pt x="10024" y="5935"/>
                    <a:pt x="10088" y="5871"/>
                  </a:cubicBezTo>
                  <a:cubicBezTo>
                    <a:pt x="11433" y="5102"/>
                    <a:pt x="12780" y="4461"/>
                    <a:pt x="14382" y="4268"/>
                  </a:cubicBezTo>
                  <a:cubicBezTo>
                    <a:pt x="15792" y="4076"/>
                    <a:pt x="17266" y="4076"/>
                    <a:pt x="18676" y="4333"/>
                  </a:cubicBezTo>
                  <a:cubicBezTo>
                    <a:pt x="20086" y="4653"/>
                    <a:pt x="21368" y="5166"/>
                    <a:pt x="22458" y="5807"/>
                  </a:cubicBezTo>
                  <a:cubicBezTo>
                    <a:pt x="24701" y="7153"/>
                    <a:pt x="26175" y="8947"/>
                    <a:pt x="27008" y="10293"/>
                  </a:cubicBezTo>
                  <a:cubicBezTo>
                    <a:pt x="27392" y="10998"/>
                    <a:pt x="27777" y="11575"/>
                    <a:pt x="27906" y="12024"/>
                  </a:cubicBezTo>
                  <a:cubicBezTo>
                    <a:pt x="28097" y="12472"/>
                    <a:pt x="28162" y="12665"/>
                    <a:pt x="28162" y="12665"/>
                  </a:cubicBezTo>
                  <a:cubicBezTo>
                    <a:pt x="28162" y="12665"/>
                    <a:pt x="28162" y="12408"/>
                    <a:pt x="28162" y="11960"/>
                  </a:cubicBezTo>
                  <a:cubicBezTo>
                    <a:pt x="28162" y="11511"/>
                    <a:pt x="28097" y="10806"/>
                    <a:pt x="27906" y="9973"/>
                  </a:cubicBezTo>
                  <a:cubicBezTo>
                    <a:pt x="27521" y="8306"/>
                    <a:pt x="26495" y="5743"/>
                    <a:pt x="24124" y="3628"/>
                  </a:cubicBezTo>
                  <a:cubicBezTo>
                    <a:pt x="21816" y="1448"/>
                    <a:pt x="18099" y="-282"/>
                    <a:pt x="13741" y="38"/>
                  </a:cubicBezTo>
                  <a:cubicBezTo>
                    <a:pt x="11818" y="167"/>
                    <a:pt x="9511" y="743"/>
                    <a:pt x="7588" y="1833"/>
                  </a:cubicBezTo>
                  <a:cubicBezTo>
                    <a:pt x="5665" y="2923"/>
                    <a:pt x="3935" y="4461"/>
                    <a:pt x="2589" y="6319"/>
                  </a:cubicBezTo>
                  <a:cubicBezTo>
                    <a:pt x="1307" y="8242"/>
                    <a:pt x="538" y="10357"/>
                    <a:pt x="153" y="12601"/>
                  </a:cubicBezTo>
                  <a:cubicBezTo>
                    <a:pt x="-39" y="13690"/>
                    <a:pt x="-39" y="14780"/>
                    <a:pt x="89" y="15997"/>
                  </a:cubicBezTo>
                  <a:cubicBezTo>
                    <a:pt x="89" y="16638"/>
                    <a:pt x="217" y="16959"/>
                    <a:pt x="281" y="17472"/>
                  </a:cubicBezTo>
                  <a:cubicBezTo>
                    <a:pt x="345" y="18113"/>
                    <a:pt x="538" y="18561"/>
                    <a:pt x="666" y="19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7101718" y="820577"/>
              <a:ext cx="28162" cy="28597"/>
            </a:xfrm>
            <a:custGeom>
              <a:rect b="b" l="l" r="r" t="t"/>
              <a:pathLst>
                <a:path extrusionOk="0" h="28597" w="28162">
                  <a:moveTo>
                    <a:pt x="859" y="19010"/>
                  </a:moveTo>
                  <a:cubicBezTo>
                    <a:pt x="2076" y="23048"/>
                    <a:pt x="5088" y="25932"/>
                    <a:pt x="7909" y="27278"/>
                  </a:cubicBezTo>
                  <a:cubicBezTo>
                    <a:pt x="9318" y="27983"/>
                    <a:pt x="10728" y="28367"/>
                    <a:pt x="12011" y="28496"/>
                  </a:cubicBezTo>
                  <a:cubicBezTo>
                    <a:pt x="13228" y="28688"/>
                    <a:pt x="14382" y="28560"/>
                    <a:pt x="15215" y="28496"/>
                  </a:cubicBezTo>
                  <a:cubicBezTo>
                    <a:pt x="16113" y="28367"/>
                    <a:pt x="16753" y="28175"/>
                    <a:pt x="17202" y="27983"/>
                  </a:cubicBezTo>
                  <a:cubicBezTo>
                    <a:pt x="17651" y="27855"/>
                    <a:pt x="17843" y="27791"/>
                    <a:pt x="17843" y="27791"/>
                  </a:cubicBezTo>
                  <a:cubicBezTo>
                    <a:pt x="17843" y="27791"/>
                    <a:pt x="17587" y="27791"/>
                    <a:pt x="17138" y="27791"/>
                  </a:cubicBezTo>
                  <a:cubicBezTo>
                    <a:pt x="16689" y="27791"/>
                    <a:pt x="15984" y="27662"/>
                    <a:pt x="15215" y="27598"/>
                  </a:cubicBezTo>
                  <a:cubicBezTo>
                    <a:pt x="13613" y="27278"/>
                    <a:pt x="11369" y="26573"/>
                    <a:pt x="9383" y="24970"/>
                  </a:cubicBezTo>
                  <a:cubicBezTo>
                    <a:pt x="7332" y="23368"/>
                    <a:pt x="5601" y="20869"/>
                    <a:pt x="4960" y="17920"/>
                  </a:cubicBezTo>
                  <a:cubicBezTo>
                    <a:pt x="4960" y="17600"/>
                    <a:pt x="4768" y="17151"/>
                    <a:pt x="4768" y="16831"/>
                  </a:cubicBezTo>
                  <a:cubicBezTo>
                    <a:pt x="4768" y="16382"/>
                    <a:pt x="4640" y="15869"/>
                    <a:pt x="4704" y="15549"/>
                  </a:cubicBezTo>
                  <a:cubicBezTo>
                    <a:pt x="4704" y="15036"/>
                    <a:pt x="4768" y="14459"/>
                    <a:pt x="4832" y="13882"/>
                  </a:cubicBezTo>
                  <a:lnTo>
                    <a:pt x="21753" y="19907"/>
                  </a:lnTo>
                  <a:lnTo>
                    <a:pt x="9767" y="6063"/>
                  </a:lnTo>
                  <a:cubicBezTo>
                    <a:pt x="9767" y="6063"/>
                    <a:pt x="9959" y="5935"/>
                    <a:pt x="10023" y="5871"/>
                  </a:cubicBezTo>
                  <a:cubicBezTo>
                    <a:pt x="11369" y="5102"/>
                    <a:pt x="12716" y="4461"/>
                    <a:pt x="14318" y="4268"/>
                  </a:cubicBezTo>
                  <a:cubicBezTo>
                    <a:pt x="15728" y="4076"/>
                    <a:pt x="17202" y="4076"/>
                    <a:pt x="18612" y="4333"/>
                  </a:cubicBezTo>
                  <a:cubicBezTo>
                    <a:pt x="20022" y="4653"/>
                    <a:pt x="21304" y="5166"/>
                    <a:pt x="22394" y="5807"/>
                  </a:cubicBezTo>
                  <a:cubicBezTo>
                    <a:pt x="24637" y="7153"/>
                    <a:pt x="26111" y="8947"/>
                    <a:pt x="27008" y="10293"/>
                  </a:cubicBezTo>
                  <a:cubicBezTo>
                    <a:pt x="27392" y="10998"/>
                    <a:pt x="27777" y="11575"/>
                    <a:pt x="27906" y="12024"/>
                  </a:cubicBezTo>
                  <a:cubicBezTo>
                    <a:pt x="28098" y="12472"/>
                    <a:pt x="28162" y="12665"/>
                    <a:pt x="28162" y="12665"/>
                  </a:cubicBezTo>
                  <a:cubicBezTo>
                    <a:pt x="28162" y="12665"/>
                    <a:pt x="28162" y="12408"/>
                    <a:pt x="28162" y="11960"/>
                  </a:cubicBezTo>
                  <a:cubicBezTo>
                    <a:pt x="28162" y="11511"/>
                    <a:pt x="28098" y="10806"/>
                    <a:pt x="27906" y="9973"/>
                  </a:cubicBezTo>
                  <a:cubicBezTo>
                    <a:pt x="27521" y="8306"/>
                    <a:pt x="26496" y="5743"/>
                    <a:pt x="24124" y="3628"/>
                  </a:cubicBezTo>
                  <a:cubicBezTo>
                    <a:pt x="21816" y="1448"/>
                    <a:pt x="18099" y="-282"/>
                    <a:pt x="13741" y="38"/>
                  </a:cubicBezTo>
                  <a:cubicBezTo>
                    <a:pt x="11818" y="167"/>
                    <a:pt x="9511" y="743"/>
                    <a:pt x="7588" y="1833"/>
                  </a:cubicBezTo>
                  <a:cubicBezTo>
                    <a:pt x="5666" y="2923"/>
                    <a:pt x="3935" y="4461"/>
                    <a:pt x="2588" y="6319"/>
                  </a:cubicBezTo>
                  <a:cubicBezTo>
                    <a:pt x="1307" y="8242"/>
                    <a:pt x="538" y="10357"/>
                    <a:pt x="153" y="12601"/>
                  </a:cubicBezTo>
                  <a:cubicBezTo>
                    <a:pt x="-39" y="13690"/>
                    <a:pt x="-39" y="14780"/>
                    <a:pt x="89" y="15997"/>
                  </a:cubicBezTo>
                  <a:cubicBezTo>
                    <a:pt x="89" y="16638"/>
                    <a:pt x="217" y="16959"/>
                    <a:pt x="281" y="17472"/>
                  </a:cubicBezTo>
                  <a:cubicBezTo>
                    <a:pt x="345" y="18113"/>
                    <a:pt x="538" y="18561"/>
                    <a:pt x="666" y="19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117564" y="570501"/>
              <a:ext cx="45586" cy="31371"/>
            </a:xfrm>
            <a:custGeom>
              <a:rect b="b" l="l" r="r" t="t"/>
              <a:pathLst>
                <a:path extrusionOk="0" h="31371" w="45586">
                  <a:moveTo>
                    <a:pt x="23468" y="12330"/>
                  </a:moveTo>
                  <a:cubicBezTo>
                    <a:pt x="11034" y="14637"/>
                    <a:pt x="-2041" y="280"/>
                    <a:pt x="267" y="12715"/>
                  </a:cubicBezTo>
                  <a:cubicBezTo>
                    <a:pt x="2574" y="25148"/>
                    <a:pt x="14495" y="33288"/>
                    <a:pt x="26929" y="30981"/>
                  </a:cubicBezTo>
                  <a:cubicBezTo>
                    <a:pt x="39363" y="28674"/>
                    <a:pt x="47503" y="16688"/>
                    <a:pt x="45195" y="4318"/>
                  </a:cubicBezTo>
                  <a:cubicBezTo>
                    <a:pt x="42888" y="-8116"/>
                    <a:pt x="35838" y="10023"/>
                    <a:pt x="23404" y="1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838440" y="622608"/>
              <a:ext cx="45586" cy="31371"/>
            </a:xfrm>
            <a:custGeom>
              <a:rect b="b" l="l" r="r" t="t"/>
              <a:pathLst>
                <a:path extrusionOk="0" h="31371" w="45586">
                  <a:moveTo>
                    <a:pt x="45260" y="4318"/>
                  </a:moveTo>
                  <a:cubicBezTo>
                    <a:pt x="42953" y="-8116"/>
                    <a:pt x="35902" y="10023"/>
                    <a:pt x="23468" y="12330"/>
                  </a:cubicBezTo>
                  <a:cubicBezTo>
                    <a:pt x="11035" y="14637"/>
                    <a:pt x="-2041" y="281"/>
                    <a:pt x="267" y="12715"/>
                  </a:cubicBezTo>
                  <a:cubicBezTo>
                    <a:pt x="2574" y="25148"/>
                    <a:pt x="14559" y="33288"/>
                    <a:pt x="26930" y="30981"/>
                  </a:cubicBezTo>
                  <a:cubicBezTo>
                    <a:pt x="39363" y="28674"/>
                    <a:pt x="47503" y="16688"/>
                    <a:pt x="45196" y="4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969702" y="1002949"/>
              <a:ext cx="37257" cy="37257"/>
            </a:xfrm>
            <a:custGeom>
              <a:rect b="b" l="l" r="r" t="t"/>
              <a:pathLst>
                <a:path extrusionOk="0" h="37257" w="37257">
                  <a:moveTo>
                    <a:pt x="15200" y="330"/>
                  </a:moveTo>
                  <a:cubicBezTo>
                    <a:pt x="5073" y="2189"/>
                    <a:pt x="-1593" y="11931"/>
                    <a:pt x="331" y="22058"/>
                  </a:cubicBezTo>
                  <a:cubicBezTo>
                    <a:pt x="2189" y="32185"/>
                    <a:pt x="11932" y="38850"/>
                    <a:pt x="22058" y="36927"/>
                  </a:cubicBezTo>
                  <a:cubicBezTo>
                    <a:pt x="32184" y="35005"/>
                    <a:pt x="38850" y="25327"/>
                    <a:pt x="36927" y="15200"/>
                  </a:cubicBezTo>
                  <a:cubicBezTo>
                    <a:pt x="35069" y="5073"/>
                    <a:pt x="25327" y="-1592"/>
                    <a:pt x="15200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556826" y="920728"/>
              <a:ext cx="90883" cy="57170"/>
            </a:xfrm>
            <a:custGeom>
              <a:rect b="b" l="l" r="r" t="t"/>
              <a:pathLst>
                <a:path extrusionOk="0" h="57170" w="90883">
                  <a:moveTo>
                    <a:pt x="87359" y="0"/>
                  </a:moveTo>
                  <a:cubicBezTo>
                    <a:pt x="87359" y="0"/>
                    <a:pt x="56914" y="26342"/>
                    <a:pt x="0" y="28009"/>
                  </a:cubicBezTo>
                  <a:lnTo>
                    <a:pt x="6986" y="57171"/>
                  </a:lnTo>
                  <a:cubicBezTo>
                    <a:pt x="6986" y="57171"/>
                    <a:pt x="59927" y="56914"/>
                    <a:pt x="90884" y="27688"/>
                  </a:cubicBezTo>
                  <a:lnTo>
                    <a:pt x="87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518434" y="951172"/>
              <a:ext cx="25124" cy="40787"/>
            </a:xfrm>
            <a:custGeom>
              <a:rect b="b" l="l" r="r" t="t"/>
              <a:pathLst>
                <a:path extrusionOk="0" h="40787" w="25124">
                  <a:moveTo>
                    <a:pt x="0" y="3781"/>
                  </a:moveTo>
                  <a:lnTo>
                    <a:pt x="6730" y="39994"/>
                  </a:lnTo>
                  <a:cubicBezTo>
                    <a:pt x="6730" y="39994"/>
                    <a:pt x="16087" y="43263"/>
                    <a:pt x="25125" y="36533"/>
                  </a:cubicBezTo>
                  <a:lnTo>
                    <a:pt x="20382" y="0"/>
                  </a:lnTo>
                  <a:cubicBezTo>
                    <a:pt x="20382" y="0"/>
                    <a:pt x="11729" y="6281"/>
                    <a:pt x="0" y="37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652901" y="908166"/>
              <a:ext cx="20253" cy="39201"/>
            </a:xfrm>
            <a:custGeom>
              <a:rect b="b" l="l" r="r" t="t"/>
              <a:pathLst>
                <a:path extrusionOk="0" h="39201" w="20253">
                  <a:moveTo>
                    <a:pt x="20253" y="36469"/>
                  </a:moveTo>
                  <a:lnTo>
                    <a:pt x="15190" y="0"/>
                  </a:lnTo>
                  <a:cubicBezTo>
                    <a:pt x="15190" y="0"/>
                    <a:pt x="7947" y="6025"/>
                    <a:pt x="0" y="2820"/>
                  </a:cubicBezTo>
                  <a:lnTo>
                    <a:pt x="8268" y="38712"/>
                  </a:lnTo>
                  <a:cubicBezTo>
                    <a:pt x="8268" y="38712"/>
                    <a:pt x="13908" y="40763"/>
                    <a:pt x="20253" y="364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846884" y="856892"/>
              <a:ext cx="8685" cy="43326"/>
            </a:xfrm>
            <a:custGeom>
              <a:rect b="b" l="l" r="r" t="t"/>
              <a:pathLst>
                <a:path extrusionOk="0" h="43326" w="8685">
                  <a:moveTo>
                    <a:pt x="5217" y="13267"/>
                  </a:moveTo>
                  <a:cubicBezTo>
                    <a:pt x="4577" y="10768"/>
                    <a:pt x="3807" y="8460"/>
                    <a:pt x="3103" y="6473"/>
                  </a:cubicBezTo>
                  <a:cubicBezTo>
                    <a:pt x="1693" y="2564"/>
                    <a:pt x="282" y="0"/>
                    <a:pt x="282" y="0"/>
                  </a:cubicBezTo>
                  <a:cubicBezTo>
                    <a:pt x="282" y="0"/>
                    <a:pt x="-102" y="2884"/>
                    <a:pt x="26" y="7050"/>
                  </a:cubicBezTo>
                  <a:cubicBezTo>
                    <a:pt x="26" y="9165"/>
                    <a:pt x="218" y="11537"/>
                    <a:pt x="475" y="14164"/>
                  </a:cubicBezTo>
                  <a:cubicBezTo>
                    <a:pt x="731" y="16728"/>
                    <a:pt x="1115" y="19484"/>
                    <a:pt x="1629" y="22176"/>
                  </a:cubicBezTo>
                  <a:cubicBezTo>
                    <a:pt x="2141" y="24868"/>
                    <a:pt x="2782" y="27560"/>
                    <a:pt x="3423" y="30059"/>
                  </a:cubicBezTo>
                  <a:cubicBezTo>
                    <a:pt x="4064" y="32559"/>
                    <a:pt x="4833" y="34866"/>
                    <a:pt x="5538" y="36853"/>
                  </a:cubicBezTo>
                  <a:cubicBezTo>
                    <a:pt x="6948" y="40763"/>
                    <a:pt x="8358" y="43327"/>
                    <a:pt x="8358" y="43327"/>
                  </a:cubicBezTo>
                  <a:cubicBezTo>
                    <a:pt x="8358" y="43327"/>
                    <a:pt x="8743" y="40443"/>
                    <a:pt x="8679" y="36276"/>
                  </a:cubicBezTo>
                  <a:cubicBezTo>
                    <a:pt x="8679" y="34161"/>
                    <a:pt x="8486" y="31790"/>
                    <a:pt x="8230" y="29162"/>
                  </a:cubicBezTo>
                  <a:cubicBezTo>
                    <a:pt x="7974" y="26598"/>
                    <a:pt x="7589" y="23843"/>
                    <a:pt x="7076" y="21151"/>
                  </a:cubicBezTo>
                  <a:cubicBezTo>
                    <a:pt x="6564" y="18459"/>
                    <a:pt x="5922" y="15767"/>
                    <a:pt x="5281" y="13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6535868" y="856635"/>
              <a:ext cx="98254" cy="12946"/>
            </a:xfrm>
            <a:custGeom>
              <a:rect b="b" l="l" r="r" t="t"/>
              <a:pathLst>
                <a:path extrusionOk="0" h="12946" w="98254">
                  <a:moveTo>
                    <a:pt x="30252" y="9614"/>
                  </a:moveTo>
                  <a:cubicBezTo>
                    <a:pt x="33136" y="10127"/>
                    <a:pt x="36148" y="10703"/>
                    <a:pt x="39161" y="11088"/>
                  </a:cubicBezTo>
                  <a:cubicBezTo>
                    <a:pt x="42237" y="11409"/>
                    <a:pt x="45314" y="11857"/>
                    <a:pt x="48454" y="12178"/>
                  </a:cubicBezTo>
                  <a:cubicBezTo>
                    <a:pt x="51595" y="12370"/>
                    <a:pt x="54671" y="12690"/>
                    <a:pt x="57748" y="12754"/>
                  </a:cubicBezTo>
                  <a:cubicBezTo>
                    <a:pt x="60824" y="12883"/>
                    <a:pt x="63837" y="12947"/>
                    <a:pt x="66785" y="12947"/>
                  </a:cubicBezTo>
                  <a:cubicBezTo>
                    <a:pt x="69733" y="12947"/>
                    <a:pt x="72553" y="12883"/>
                    <a:pt x="75245" y="12819"/>
                  </a:cubicBezTo>
                  <a:cubicBezTo>
                    <a:pt x="77937" y="12690"/>
                    <a:pt x="80436" y="12498"/>
                    <a:pt x="82808" y="12306"/>
                  </a:cubicBezTo>
                  <a:cubicBezTo>
                    <a:pt x="87487" y="12049"/>
                    <a:pt x="91332" y="11409"/>
                    <a:pt x="94024" y="11024"/>
                  </a:cubicBezTo>
                  <a:cubicBezTo>
                    <a:pt x="96716" y="10639"/>
                    <a:pt x="98254" y="10319"/>
                    <a:pt x="98254" y="10319"/>
                  </a:cubicBezTo>
                  <a:cubicBezTo>
                    <a:pt x="98254" y="10319"/>
                    <a:pt x="96716" y="10127"/>
                    <a:pt x="93960" y="9934"/>
                  </a:cubicBezTo>
                  <a:cubicBezTo>
                    <a:pt x="91268" y="9742"/>
                    <a:pt x="87359" y="9486"/>
                    <a:pt x="82744" y="9165"/>
                  </a:cubicBezTo>
                  <a:cubicBezTo>
                    <a:pt x="80436" y="8973"/>
                    <a:pt x="77937" y="8845"/>
                    <a:pt x="75245" y="8717"/>
                  </a:cubicBezTo>
                  <a:cubicBezTo>
                    <a:pt x="72617" y="8524"/>
                    <a:pt x="69797" y="8268"/>
                    <a:pt x="66913" y="8140"/>
                  </a:cubicBezTo>
                  <a:cubicBezTo>
                    <a:pt x="64029" y="8012"/>
                    <a:pt x="61080" y="7627"/>
                    <a:pt x="58004" y="7499"/>
                  </a:cubicBezTo>
                  <a:cubicBezTo>
                    <a:pt x="54992" y="7371"/>
                    <a:pt x="51915" y="6986"/>
                    <a:pt x="48839" y="6730"/>
                  </a:cubicBezTo>
                  <a:cubicBezTo>
                    <a:pt x="45762" y="6537"/>
                    <a:pt x="42750" y="6153"/>
                    <a:pt x="39738" y="5897"/>
                  </a:cubicBezTo>
                  <a:cubicBezTo>
                    <a:pt x="36725" y="5576"/>
                    <a:pt x="33777" y="5256"/>
                    <a:pt x="30893" y="4935"/>
                  </a:cubicBezTo>
                  <a:cubicBezTo>
                    <a:pt x="28073" y="4486"/>
                    <a:pt x="25253" y="4294"/>
                    <a:pt x="22625" y="3846"/>
                  </a:cubicBezTo>
                  <a:cubicBezTo>
                    <a:pt x="19997" y="3461"/>
                    <a:pt x="17497" y="3141"/>
                    <a:pt x="15254" y="2756"/>
                  </a:cubicBezTo>
                  <a:cubicBezTo>
                    <a:pt x="10703" y="1987"/>
                    <a:pt x="6858" y="1410"/>
                    <a:pt x="4230" y="833"/>
                  </a:cubicBezTo>
                  <a:cubicBezTo>
                    <a:pt x="1538" y="320"/>
                    <a:pt x="0" y="0"/>
                    <a:pt x="0" y="0"/>
                  </a:cubicBezTo>
                  <a:cubicBezTo>
                    <a:pt x="0" y="0"/>
                    <a:pt x="1346" y="769"/>
                    <a:pt x="3845" y="1923"/>
                  </a:cubicBezTo>
                  <a:cubicBezTo>
                    <a:pt x="6345" y="3076"/>
                    <a:pt x="9998" y="4422"/>
                    <a:pt x="14485" y="5832"/>
                  </a:cubicBezTo>
                  <a:cubicBezTo>
                    <a:pt x="18972" y="7242"/>
                    <a:pt x="24291" y="8524"/>
                    <a:pt x="30060" y="9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500120" y="838497"/>
              <a:ext cx="18314" cy="40314"/>
            </a:xfrm>
            <a:custGeom>
              <a:rect b="b" l="l" r="r" t="t"/>
              <a:pathLst>
                <a:path extrusionOk="0" h="40314" w="18314">
                  <a:moveTo>
                    <a:pt x="18250" y="0"/>
                  </a:moveTo>
                  <a:lnTo>
                    <a:pt x="4919" y="2500"/>
                  </a:lnTo>
                  <a:cubicBezTo>
                    <a:pt x="1650" y="3141"/>
                    <a:pt x="-529" y="6281"/>
                    <a:pt x="112" y="9550"/>
                  </a:cubicBezTo>
                  <a:lnTo>
                    <a:pt x="5880" y="40314"/>
                  </a:lnTo>
                  <a:cubicBezTo>
                    <a:pt x="2740" y="8204"/>
                    <a:pt x="18314" y="0"/>
                    <a:pt x="18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962854" y="838433"/>
              <a:ext cx="112674" cy="31661"/>
            </a:xfrm>
            <a:custGeom>
              <a:rect b="b" l="l" r="r" t="t"/>
              <a:pathLst>
                <a:path extrusionOk="0" h="31661" w="112674">
                  <a:moveTo>
                    <a:pt x="112675" y="7627"/>
                  </a:moveTo>
                  <a:lnTo>
                    <a:pt x="112675" y="0"/>
                  </a:lnTo>
                  <a:cubicBezTo>
                    <a:pt x="112675" y="0"/>
                    <a:pt x="65310" y="15639"/>
                    <a:pt x="0" y="24612"/>
                  </a:cubicBezTo>
                  <a:lnTo>
                    <a:pt x="2692" y="31662"/>
                  </a:lnTo>
                  <a:cubicBezTo>
                    <a:pt x="2692" y="31662"/>
                    <a:pt x="75886" y="17497"/>
                    <a:pt x="112675" y="7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866779" y="797477"/>
              <a:ext cx="304504" cy="96459"/>
            </a:xfrm>
            <a:custGeom>
              <a:rect b="b" l="l" r="r" t="t"/>
              <a:pathLst>
                <a:path extrusionOk="0" h="96459" w="304504">
                  <a:moveTo>
                    <a:pt x="6986" y="96460"/>
                  </a:moveTo>
                  <a:cubicBezTo>
                    <a:pt x="11921" y="95883"/>
                    <a:pt x="20189" y="94793"/>
                    <a:pt x="31085" y="93255"/>
                  </a:cubicBezTo>
                  <a:cubicBezTo>
                    <a:pt x="30637" y="92742"/>
                    <a:pt x="30187" y="92165"/>
                    <a:pt x="29803" y="91589"/>
                  </a:cubicBezTo>
                  <a:cubicBezTo>
                    <a:pt x="28073" y="91653"/>
                    <a:pt x="26470" y="91781"/>
                    <a:pt x="24996" y="91845"/>
                  </a:cubicBezTo>
                  <a:cubicBezTo>
                    <a:pt x="21023" y="92037"/>
                    <a:pt x="17818" y="92101"/>
                    <a:pt x="15702" y="92165"/>
                  </a:cubicBezTo>
                  <a:cubicBezTo>
                    <a:pt x="13588" y="92165"/>
                    <a:pt x="12434" y="92230"/>
                    <a:pt x="12434" y="92230"/>
                  </a:cubicBezTo>
                  <a:cubicBezTo>
                    <a:pt x="12434" y="92230"/>
                    <a:pt x="16921" y="91268"/>
                    <a:pt x="24740" y="89666"/>
                  </a:cubicBezTo>
                  <a:cubicBezTo>
                    <a:pt x="25830" y="89409"/>
                    <a:pt x="27047" y="89217"/>
                    <a:pt x="28329" y="88961"/>
                  </a:cubicBezTo>
                  <a:cubicBezTo>
                    <a:pt x="27496" y="87358"/>
                    <a:pt x="27047" y="85820"/>
                    <a:pt x="26727" y="84603"/>
                  </a:cubicBezTo>
                  <a:cubicBezTo>
                    <a:pt x="26406" y="83128"/>
                    <a:pt x="26278" y="81975"/>
                    <a:pt x="26278" y="81206"/>
                  </a:cubicBezTo>
                  <a:cubicBezTo>
                    <a:pt x="26278" y="80436"/>
                    <a:pt x="26278" y="79988"/>
                    <a:pt x="26278" y="79988"/>
                  </a:cubicBezTo>
                  <a:cubicBezTo>
                    <a:pt x="26278" y="79988"/>
                    <a:pt x="26470" y="80372"/>
                    <a:pt x="26790" y="81077"/>
                  </a:cubicBezTo>
                  <a:cubicBezTo>
                    <a:pt x="27047" y="81782"/>
                    <a:pt x="27624" y="82744"/>
                    <a:pt x="28329" y="83962"/>
                  </a:cubicBezTo>
                  <a:cubicBezTo>
                    <a:pt x="29098" y="85115"/>
                    <a:pt x="30059" y="86461"/>
                    <a:pt x="31341" y="87807"/>
                  </a:cubicBezTo>
                  <a:cubicBezTo>
                    <a:pt x="32559" y="89153"/>
                    <a:pt x="34225" y="90435"/>
                    <a:pt x="36084" y="91589"/>
                  </a:cubicBezTo>
                  <a:cubicBezTo>
                    <a:pt x="37943" y="92678"/>
                    <a:pt x="40122" y="93575"/>
                    <a:pt x="42494" y="94088"/>
                  </a:cubicBezTo>
                  <a:cubicBezTo>
                    <a:pt x="44865" y="94601"/>
                    <a:pt x="47365" y="94601"/>
                    <a:pt x="49800" y="94216"/>
                  </a:cubicBezTo>
                  <a:cubicBezTo>
                    <a:pt x="52492" y="93768"/>
                    <a:pt x="54863" y="92870"/>
                    <a:pt x="57107" y="91460"/>
                  </a:cubicBezTo>
                  <a:cubicBezTo>
                    <a:pt x="59286" y="90050"/>
                    <a:pt x="61272" y="88256"/>
                    <a:pt x="62747" y="86077"/>
                  </a:cubicBezTo>
                  <a:cubicBezTo>
                    <a:pt x="64221" y="83897"/>
                    <a:pt x="65246" y="81398"/>
                    <a:pt x="65759" y="78834"/>
                  </a:cubicBezTo>
                  <a:cubicBezTo>
                    <a:pt x="66016" y="77552"/>
                    <a:pt x="66079" y="76206"/>
                    <a:pt x="66143" y="75117"/>
                  </a:cubicBezTo>
                  <a:cubicBezTo>
                    <a:pt x="66208" y="74604"/>
                    <a:pt x="66016" y="73643"/>
                    <a:pt x="66016" y="72938"/>
                  </a:cubicBezTo>
                  <a:cubicBezTo>
                    <a:pt x="66016" y="72489"/>
                    <a:pt x="65823" y="71720"/>
                    <a:pt x="65759" y="71143"/>
                  </a:cubicBezTo>
                  <a:cubicBezTo>
                    <a:pt x="65246" y="68643"/>
                    <a:pt x="64285" y="66336"/>
                    <a:pt x="63003" y="64285"/>
                  </a:cubicBezTo>
                  <a:cubicBezTo>
                    <a:pt x="61657" y="62298"/>
                    <a:pt x="60055" y="60568"/>
                    <a:pt x="58388" y="59222"/>
                  </a:cubicBezTo>
                  <a:cubicBezTo>
                    <a:pt x="56658" y="57876"/>
                    <a:pt x="54863" y="56850"/>
                    <a:pt x="53133" y="56145"/>
                  </a:cubicBezTo>
                  <a:cubicBezTo>
                    <a:pt x="51403" y="55440"/>
                    <a:pt x="49800" y="55056"/>
                    <a:pt x="48454" y="54735"/>
                  </a:cubicBezTo>
                  <a:cubicBezTo>
                    <a:pt x="47108" y="54543"/>
                    <a:pt x="46018" y="54351"/>
                    <a:pt x="45249" y="54351"/>
                  </a:cubicBezTo>
                  <a:cubicBezTo>
                    <a:pt x="44480" y="54351"/>
                    <a:pt x="44032" y="54287"/>
                    <a:pt x="44032" y="54287"/>
                  </a:cubicBezTo>
                  <a:cubicBezTo>
                    <a:pt x="44032" y="54287"/>
                    <a:pt x="44416" y="54158"/>
                    <a:pt x="45122" y="53902"/>
                  </a:cubicBezTo>
                  <a:cubicBezTo>
                    <a:pt x="45827" y="53646"/>
                    <a:pt x="46916" y="53325"/>
                    <a:pt x="48454" y="53069"/>
                  </a:cubicBezTo>
                  <a:cubicBezTo>
                    <a:pt x="49929" y="52941"/>
                    <a:pt x="51787" y="52748"/>
                    <a:pt x="53902" y="53069"/>
                  </a:cubicBezTo>
                  <a:cubicBezTo>
                    <a:pt x="56017" y="53325"/>
                    <a:pt x="58388" y="53966"/>
                    <a:pt x="60824" y="55184"/>
                  </a:cubicBezTo>
                  <a:cubicBezTo>
                    <a:pt x="63260" y="56338"/>
                    <a:pt x="65759" y="58068"/>
                    <a:pt x="67810" y="60504"/>
                  </a:cubicBezTo>
                  <a:cubicBezTo>
                    <a:pt x="69925" y="62875"/>
                    <a:pt x="71784" y="65823"/>
                    <a:pt x="72809" y="69220"/>
                  </a:cubicBezTo>
                  <a:cubicBezTo>
                    <a:pt x="73066" y="70118"/>
                    <a:pt x="73322" y="70823"/>
                    <a:pt x="73514" y="71912"/>
                  </a:cubicBezTo>
                  <a:cubicBezTo>
                    <a:pt x="73643" y="72745"/>
                    <a:pt x="73835" y="73322"/>
                    <a:pt x="73899" y="74348"/>
                  </a:cubicBezTo>
                  <a:cubicBezTo>
                    <a:pt x="74091" y="76270"/>
                    <a:pt x="74027" y="78001"/>
                    <a:pt x="73771" y="79796"/>
                  </a:cubicBezTo>
                  <a:cubicBezTo>
                    <a:pt x="75501" y="79475"/>
                    <a:pt x="77232" y="79091"/>
                    <a:pt x="79026" y="78770"/>
                  </a:cubicBezTo>
                  <a:cubicBezTo>
                    <a:pt x="81078" y="78386"/>
                    <a:pt x="83192" y="77937"/>
                    <a:pt x="85307" y="77552"/>
                  </a:cubicBezTo>
                  <a:lnTo>
                    <a:pt x="84538" y="42173"/>
                  </a:lnTo>
                  <a:lnTo>
                    <a:pt x="96523" y="75245"/>
                  </a:lnTo>
                  <a:cubicBezTo>
                    <a:pt x="98703" y="74796"/>
                    <a:pt x="100946" y="74348"/>
                    <a:pt x="103189" y="73963"/>
                  </a:cubicBezTo>
                  <a:cubicBezTo>
                    <a:pt x="111522" y="72297"/>
                    <a:pt x="120174" y="70502"/>
                    <a:pt x="128955" y="68707"/>
                  </a:cubicBezTo>
                  <a:cubicBezTo>
                    <a:pt x="137735" y="66913"/>
                    <a:pt x="146644" y="65182"/>
                    <a:pt x="155489" y="63195"/>
                  </a:cubicBezTo>
                  <a:cubicBezTo>
                    <a:pt x="164398" y="61401"/>
                    <a:pt x="173307" y="59606"/>
                    <a:pt x="182024" y="57619"/>
                  </a:cubicBezTo>
                  <a:cubicBezTo>
                    <a:pt x="186382" y="56658"/>
                    <a:pt x="190740" y="55697"/>
                    <a:pt x="195034" y="54863"/>
                  </a:cubicBezTo>
                  <a:cubicBezTo>
                    <a:pt x="199328" y="53902"/>
                    <a:pt x="203559" y="52941"/>
                    <a:pt x="207725" y="52043"/>
                  </a:cubicBezTo>
                  <a:cubicBezTo>
                    <a:pt x="209135" y="51723"/>
                    <a:pt x="210545" y="51402"/>
                    <a:pt x="211955" y="51082"/>
                  </a:cubicBezTo>
                  <a:lnTo>
                    <a:pt x="211250" y="18523"/>
                  </a:lnTo>
                  <a:lnTo>
                    <a:pt x="222210" y="48775"/>
                  </a:lnTo>
                  <a:cubicBezTo>
                    <a:pt x="224709" y="48198"/>
                    <a:pt x="227209" y="47621"/>
                    <a:pt x="229644" y="47044"/>
                  </a:cubicBezTo>
                  <a:cubicBezTo>
                    <a:pt x="229644" y="47044"/>
                    <a:pt x="229644" y="46980"/>
                    <a:pt x="229644" y="46980"/>
                  </a:cubicBezTo>
                  <a:cubicBezTo>
                    <a:pt x="229324" y="45506"/>
                    <a:pt x="229196" y="44352"/>
                    <a:pt x="229196" y="43583"/>
                  </a:cubicBezTo>
                  <a:cubicBezTo>
                    <a:pt x="229196" y="42814"/>
                    <a:pt x="229196" y="42365"/>
                    <a:pt x="229196" y="42365"/>
                  </a:cubicBezTo>
                  <a:cubicBezTo>
                    <a:pt x="229196" y="42365"/>
                    <a:pt x="229388" y="42750"/>
                    <a:pt x="229708" y="43455"/>
                  </a:cubicBezTo>
                  <a:cubicBezTo>
                    <a:pt x="229965" y="44160"/>
                    <a:pt x="230542" y="45121"/>
                    <a:pt x="231247" y="46339"/>
                  </a:cubicBezTo>
                  <a:cubicBezTo>
                    <a:pt x="232016" y="47493"/>
                    <a:pt x="232977" y="48839"/>
                    <a:pt x="234259" y="50185"/>
                  </a:cubicBezTo>
                  <a:cubicBezTo>
                    <a:pt x="235477" y="51531"/>
                    <a:pt x="237143" y="52812"/>
                    <a:pt x="239002" y="53966"/>
                  </a:cubicBezTo>
                  <a:cubicBezTo>
                    <a:pt x="240860" y="55056"/>
                    <a:pt x="243040" y="55953"/>
                    <a:pt x="245412" y="56466"/>
                  </a:cubicBezTo>
                  <a:cubicBezTo>
                    <a:pt x="247783" y="56978"/>
                    <a:pt x="250283" y="56978"/>
                    <a:pt x="252717" y="56594"/>
                  </a:cubicBezTo>
                  <a:cubicBezTo>
                    <a:pt x="255410" y="56145"/>
                    <a:pt x="257781" y="55248"/>
                    <a:pt x="260024" y="53838"/>
                  </a:cubicBezTo>
                  <a:cubicBezTo>
                    <a:pt x="262204" y="52428"/>
                    <a:pt x="264190" y="50633"/>
                    <a:pt x="265664" y="48454"/>
                  </a:cubicBezTo>
                  <a:cubicBezTo>
                    <a:pt x="267138" y="46275"/>
                    <a:pt x="268164" y="43775"/>
                    <a:pt x="268677" y="41212"/>
                  </a:cubicBezTo>
                  <a:cubicBezTo>
                    <a:pt x="268933" y="39930"/>
                    <a:pt x="268997" y="38584"/>
                    <a:pt x="269061" y="37494"/>
                  </a:cubicBezTo>
                  <a:cubicBezTo>
                    <a:pt x="269126" y="36982"/>
                    <a:pt x="268933" y="36020"/>
                    <a:pt x="268933" y="35315"/>
                  </a:cubicBezTo>
                  <a:cubicBezTo>
                    <a:pt x="268933" y="34866"/>
                    <a:pt x="268741" y="34097"/>
                    <a:pt x="268677" y="33521"/>
                  </a:cubicBezTo>
                  <a:cubicBezTo>
                    <a:pt x="268164" y="31021"/>
                    <a:pt x="267202" y="28714"/>
                    <a:pt x="265921" y="26663"/>
                  </a:cubicBezTo>
                  <a:cubicBezTo>
                    <a:pt x="264575" y="24676"/>
                    <a:pt x="262973" y="22945"/>
                    <a:pt x="261306" y="21599"/>
                  </a:cubicBezTo>
                  <a:cubicBezTo>
                    <a:pt x="259576" y="20253"/>
                    <a:pt x="257781" y="19228"/>
                    <a:pt x="256050" y="18523"/>
                  </a:cubicBezTo>
                  <a:cubicBezTo>
                    <a:pt x="254320" y="17818"/>
                    <a:pt x="252717" y="17433"/>
                    <a:pt x="251372" y="17113"/>
                  </a:cubicBezTo>
                  <a:cubicBezTo>
                    <a:pt x="250026" y="16920"/>
                    <a:pt x="248936" y="16728"/>
                    <a:pt x="248167" y="16728"/>
                  </a:cubicBezTo>
                  <a:cubicBezTo>
                    <a:pt x="247398" y="16728"/>
                    <a:pt x="246950" y="16664"/>
                    <a:pt x="246950" y="16664"/>
                  </a:cubicBezTo>
                  <a:cubicBezTo>
                    <a:pt x="246950" y="16664"/>
                    <a:pt x="247334" y="16536"/>
                    <a:pt x="248103" y="16280"/>
                  </a:cubicBezTo>
                  <a:cubicBezTo>
                    <a:pt x="248808" y="16023"/>
                    <a:pt x="249898" y="15703"/>
                    <a:pt x="251436" y="15446"/>
                  </a:cubicBezTo>
                  <a:cubicBezTo>
                    <a:pt x="252910" y="15318"/>
                    <a:pt x="254769" y="15126"/>
                    <a:pt x="256884" y="15446"/>
                  </a:cubicBezTo>
                  <a:cubicBezTo>
                    <a:pt x="258999" y="15703"/>
                    <a:pt x="261371" y="16344"/>
                    <a:pt x="263806" y="17561"/>
                  </a:cubicBezTo>
                  <a:cubicBezTo>
                    <a:pt x="266242" y="18779"/>
                    <a:pt x="268741" y="20446"/>
                    <a:pt x="270792" y="22881"/>
                  </a:cubicBezTo>
                  <a:cubicBezTo>
                    <a:pt x="272907" y="25253"/>
                    <a:pt x="274766" y="28201"/>
                    <a:pt x="275791" y="31598"/>
                  </a:cubicBezTo>
                  <a:cubicBezTo>
                    <a:pt x="276047" y="32495"/>
                    <a:pt x="276304" y="33200"/>
                    <a:pt x="276496" y="34290"/>
                  </a:cubicBezTo>
                  <a:cubicBezTo>
                    <a:pt x="276561" y="34931"/>
                    <a:pt x="276689" y="35379"/>
                    <a:pt x="276816" y="36084"/>
                  </a:cubicBezTo>
                  <a:cubicBezTo>
                    <a:pt x="280085" y="35251"/>
                    <a:pt x="283098" y="34546"/>
                    <a:pt x="285661" y="33905"/>
                  </a:cubicBezTo>
                  <a:cubicBezTo>
                    <a:pt x="293417" y="32046"/>
                    <a:pt x="297903" y="31085"/>
                    <a:pt x="297903" y="31085"/>
                  </a:cubicBezTo>
                  <a:cubicBezTo>
                    <a:pt x="297903" y="31085"/>
                    <a:pt x="293737" y="32944"/>
                    <a:pt x="286303" y="35956"/>
                  </a:cubicBezTo>
                  <a:cubicBezTo>
                    <a:pt x="283611" y="37046"/>
                    <a:pt x="280470" y="38328"/>
                    <a:pt x="276945" y="39738"/>
                  </a:cubicBezTo>
                  <a:cubicBezTo>
                    <a:pt x="276945" y="40443"/>
                    <a:pt x="276816" y="41148"/>
                    <a:pt x="276752" y="41853"/>
                  </a:cubicBezTo>
                  <a:cubicBezTo>
                    <a:pt x="286046" y="39097"/>
                    <a:pt x="295339" y="36277"/>
                    <a:pt x="304505" y="33328"/>
                  </a:cubicBezTo>
                  <a:lnTo>
                    <a:pt x="298288" y="0"/>
                  </a:lnTo>
                  <a:lnTo>
                    <a:pt x="0" y="55697"/>
                  </a:lnTo>
                  <a:lnTo>
                    <a:pt x="7563" y="96331"/>
                  </a:lnTo>
                  <a:close/>
                  <a:moveTo>
                    <a:pt x="235220" y="35700"/>
                  </a:moveTo>
                  <a:cubicBezTo>
                    <a:pt x="235541" y="33521"/>
                    <a:pt x="236374" y="31341"/>
                    <a:pt x="237656" y="29419"/>
                  </a:cubicBezTo>
                  <a:cubicBezTo>
                    <a:pt x="238938" y="27560"/>
                    <a:pt x="240669" y="26022"/>
                    <a:pt x="242655" y="24932"/>
                  </a:cubicBezTo>
                  <a:cubicBezTo>
                    <a:pt x="244578" y="23778"/>
                    <a:pt x="246821" y="23266"/>
                    <a:pt x="248808" y="23137"/>
                  </a:cubicBezTo>
                  <a:cubicBezTo>
                    <a:pt x="253167" y="22817"/>
                    <a:pt x="256819" y="24548"/>
                    <a:pt x="259191" y="26727"/>
                  </a:cubicBezTo>
                  <a:cubicBezTo>
                    <a:pt x="261562" y="28906"/>
                    <a:pt x="262588" y="31405"/>
                    <a:pt x="262973" y="33072"/>
                  </a:cubicBezTo>
                  <a:cubicBezTo>
                    <a:pt x="263165" y="33905"/>
                    <a:pt x="263229" y="34610"/>
                    <a:pt x="263229" y="35059"/>
                  </a:cubicBezTo>
                  <a:cubicBezTo>
                    <a:pt x="263229" y="35507"/>
                    <a:pt x="263229" y="35764"/>
                    <a:pt x="263229" y="35764"/>
                  </a:cubicBezTo>
                  <a:cubicBezTo>
                    <a:pt x="263229" y="35764"/>
                    <a:pt x="263101" y="35572"/>
                    <a:pt x="262973" y="35123"/>
                  </a:cubicBezTo>
                  <a:cubicBezTo>
                    <a:pt x="262845" y="34674"/>
                    <a:pt x="262460" y="34161"/>
                    <a:pt x="262076" y="33392"/>
                  </a:cubicBezTo>
                  <a:cubicBezTo>
                    <a:pt x="261242" y="31982"/>
                    <a:pt x="259704" y="30188"/>
                    <a:pt x="257461" y="28906"/>
                  </a:cubicBezTo>
                  <a:cubicBezTo>
                    <a:pt x="256371" y="28265"/>
                    <a:pt x="255090" y="27752"/>
                    <a:pt x="253679" y="27432"/>
                  </a:cubicBezTo>
                  <a:cubicBezTo>
                    <a:pt x="252269" y="27111"/>
                    <a:pt x="250795" y="27111"/>
                    <a:pt x="249385" y="27368"/>
                  </a:cubicBezTo>
                  <a:cubicBezTo>
                    <a:pt x="247783" y="27624"/>
                    <a:pt x="246436" y="28201"/>
                    <a:pt x="245091" y="28970"/>
                  </a:cubicBezTo>
                  <a:cubicBezTo>
                    <a:pt x="244962" y="28970"/>
                    <a:pt x="244898" y="29098"/>
                    <a:pt x="244834" y="29162"/>
                  </a:cubicBezTo>
                  <a:lnTo>
                    <a:pt x="256819" y="43006"/>
                  </a:lnTo>
                  <a:lnTo>
                    <a:pt x="239899" y="36982"/>
                  </a:lnTo>
                  <a:cubicBezTo>
                    <a:pt x="239836" y="37558"/>
                    <a:pt x="239771" y="38135"/>
                    <a:pt x="239771" y="38648"/>
                  </a:cubicBezTo>
                  <a:cubicBezTo>
                    <a:pt x="239771" y="38904"/>
                    <a:pt x="239771" y="39481"/>
                    <a:pt x="239836" y="39930"/>
                  </a:cubicBezTo>
                  <a:cubicBezTo>
                    <a:pt x="239836" y="40186"/>
                    <a:pt x="239963" y="40635"/>
                    <a:pt x="240027" y="41019"/>
                  </a:cubicBezTo>
                  <a:cubicBezTo>
                    <a:pt x="240605" y="43968"/>
                    <a:pt x="242399" y="46467"/>
                    <a:pt x="244450" y="48070"/>
                  </a:cubicBezTo>
                  <a:cubicBezTo>
                    <a:pt x="246501" y="49672"/>
                    <a:pt x="248680" y="50441"/>
                    <a:pt x="250283" y="50697"/>
                  </a:cubicBezTo>
                  <a:cubicBezTo>
                    <a:pt x="251052" y="50826"/>
                    <a:pt x="251757" y="50954"/>
                    <a:pt x="252205" y="50890"/>
                  </a:cubicBezTo>
                  <a:cubicBezTo>
                    <a:pt x="252654" y="50890"/>
                    <a:pt x="252910" y="50890"/>
                    <a:pt x="252910" y="50890"/>
                  </a:cubicBezTo>
                  <a:cubicBezTo>
                    <a:pt x="252910" y="50890"/>
                    <a:pt x="252654" y="50954"/>
                    <a:pt x="252269" y="51082"/>
                  </a:cubicBezTo>
                  <a:cubicBezTo>
                    <a:pt x="251821" y="51274"/>
                    <a:pt x="251179" y="51402"/>
                    <a:pt x="250283" y="51595"/>
                  </a:cubicBezTo>
                  <a:cubicBezTo>
                    <a:pt x="249385" y="51659"/>
                    <a:pt x="248295" y="51787"/>
                    <a:pt x="247078" y="51595"/>
                  </a:cubicBezTo>
                  <a:cubicBezTo>
                    <a:pt x="245796" y="51466"/>
                    <a:pt x="244386" y="51082"/>
                    <a:pt x="242976" y="50377"/>
                  </a:cubicBezTo>
                  <a:cubicBezTo>
                    <a:pt x="240091" y="49031"/>
                    <a:pt x="237143" y="46147"/>
                    <a:pt x="235925" y="42109"/>
                  </a:cubicBezTo>
                  <a:cubicBezTo>
                    <a:pt x="235798" y="41596"/>
                    <a:pt x="235605" y="41148"/>
                    <a:pt x="235541" y="40507"/>
                  </a:cubicBezTo>
                  <a:cubicBezTo>
                    <a:pt x="235477" y="39994"/>
                    <a:pt x="235349" y="39673"/>
                    <a:pt x="235349" y="39033"/>
                  </a:cubicBezTo>
                  <a:cubicBezTo>
                    <a:pt x="235220" y="37815"/>
                    <a:pt x="235220" y="36789"/>
                    <a:pt x="235413" y="35636"/>
                  </a:cubicBezTo>
                  <a:close/>
                  <a:moveTo>
                    <a:pt x="208686" y="40955"/>
                  </a:moveTo>
                  <a:lnTo>
                    <a:pt x="208686" y="48582"/>
                  </a:lnTo>
                  <a:cubicBezTo>
                    <a:pt x="171961" y="58453"/>
                    <a:pt x="98767" y="72553"/>
                    <a:pt x="98767" y="72553"/>
                  </a:cubicBezTo>
                  <a:lnTo>
                    <a:pt x="96075" y="65503"/>
                  </a:lnTo>
                  <a:cubicBezTo>
                    <a:pt x="161385" y="56594"/>
                    <a:pt x="208686" y="40891"/>
                    <a:pt x="208686" y="40891"/>
                  </a:cubicBezTo>
                  <a:close/>
                  <a:moveTo>
                    <a:pt x="32687" y="73579"/>
                  </a:moveTo>
                  <a:cubicBezTo>
                    <a:pt x="33008" y="71399"/>
                    <a:pt x="33841" y="69220"/>
                    <a:pt x="35123" y="67297"/>
                  </a:cubicBezTo>
                  <a:cubicBezTo>
                    <a:pt x="36404" y="65439"/>
                    <a:pt x="38135" y="63901"/>
                    <a:pt x="40122" y="62811"/>
                  </a:cubicBezTo>
                  <a:cubicBezTo>
                    <a:pt x="42044" y="61657"/>
                    <a:pt x="44288" y="61145"/>
                    <a:pt x="46275" y="61016"/>
                  </a:cubicBezTo>
                  <a:cubicBezTo>
                    <a:pt x="50633" y="60696"/>
                    <a:pt x="54286" y="62426"/>
                    <a:pt x="56658" y="64606"/>
                  </a:cubicBezTo>
                  <a:cubicBezTo>
                    <a:pt x="59029" y="66785"/>
                    <a:pt x="60055" y="69284"/>
                    <a:pt x="60439" y="70951"/>
                  </a:cubicBezTo>
                  <a:cubicBezTo>
                    <a:pt x="60632" y="71784"/>
                    <a:pt x="60696" y="72489"/>
                    <a:pt x="60696" y="72938"/>
                  </a:cubicBezTo>
                  <a:cubicBezTo>
                    <a:pt x="60696" y="73386"/>
                    <a:pt x="60696" y="73643"/>
                    <a:pt x="60696" y="73643"/>
                  </a:cubicBezTo>
                  <a:cubicBezTo>
                    <a:pt x="60696" y="73643"/>
                    <a:pt x="60567" y="73450"/>
                    <a:pt x="60439" y="73002"/>
                  </a:cubicBezTo>
                  <a:cubicBezTo>
                    <a:pt x="60312" y="72553"/>
                    <a:pt x="59927" y="72040"/>
                    <a:pt x="59542" y="71271"/>
                  </a:cubicBezTo>
                  <a:cubicBezTo>
                    <a:pt x="58709" y="69861"/>
                    <a:pt x="57171" y="68067"/>
                    <a:pt x="54991" y="66785"/>
                  </a:cubicBezTo>
                  <a:cubicBezTo>
                    <a:pt x="53902" y="66144"/>
                    <a:pt x="52620" y="65631"/>
                    <a:pt x="51210" y="65311"/>
                  </a:cubicBezTo>
                  <a:cubicBezTo>
                    <a:pt x="49800" y="64990"/>
                    <a:pt x="48326" y="64990"/>
                    <a:pt x="46916" y="65246"/>
                  </a:cubicBezTo>
                  <a:cubicBezTo>
                    <a:pt x="45313" y="65503"/>
                    <a:pt x="43968" y="66080"/>
                    <a:pt x="42622" y="66849"/>
                  </a:cubicBezTo>
                  <a:cubicBezTo>
                    <a:pt x="42558" y="66849"/>
                    <a:pt x="42429" y="66977"/>
                    <a:pt x="42365" y="67041"/>
                  </a:cubicBezTo>
                  <a:lnTo>
                    <a:pt x="54351" y="80885"/>
                  </a:lnTo>
                  <a:lnTo>
                    <a:pt x="37430" y="74796"/>
                  </a:lnTo>
                  <a:cubicBezTo>
                    <a:pt x="37366" y="75373"/>
                    <a:pt x="37302" y="75950"/>
                    <a:pt x="37302" y="76463"/>
                  </a:cubicBezTo>
                  <a:cubicBezTo>
                    <a:pt x="37302" y="76719"/>
                    <a:pt x="37302" y="77296"/>
                    <a:pt x="37366" y="77745"/>
                  </a:cubicBezTo>
                  <a:cubicBezTo>
                    <a:pt x="37366" y="78001"/>
                    <a:pt x="37494" y="78450"/>
                    <a:pt x="37558" y="78834"/>
                  </a:cubicBezTo>
                  <a:cubicBezTo>
                    <a:pt x="38135" y="81782"/>
                    <a:pt x="39930" y="84282"/>
                    <a:pt x="41981" y="85884"/>
                  </a:cubicBezTo>
                  <a:cubicBezTo>
                    <a:pt x="44032" y="87487"/>
                    <a:pt x="46211" y="88256"/>
                    <a:pt x="47813" y="88512"/>
                  </a:cubicBezTo>
                  <a:cubicBezTo>
                    <a:pt x="48582" y="88640"/>
                    <a:pt x="49287" y="88768"/>
                    <a:pt x="49736" y="88704"/>
                  </a:cubicBezTo>
                  <a:cubicBezTo>
                    <a:pt x="50184" y="88704"/>
                    <a:pt x="50441" y="88704"/>
                    <a:pt x="50441" y="88704"/>
                  </a:cubicBezTo>
                  <a:cubicBezTo>
                    <a:pt x="50441" y="88704"/>
                    <a:pt x="50184" y="88768"/>
                    <a:pt x="49800" y="88897"/>
                  </a:cubicBezTo>
                  <a:cubicBezTo>
                    <a:pt x="49351" y="89089"/>
                    <a:pt x="48710" y="89217"/>
                    <a:pt x="47813" y="89409"/>
                  </a:cubicBezTo>
                  <a:cubicBezTo>
                    <a:pt x="46916" y="89474"/>
                    <a:pt x="45827" y="89602"/>
                    <a:pt x="44608" y="89409"/>
                  </a:cubicBezTo>
                  <a:cubicBezTo>
                    <a:pt x="43327" y="89281"/>
                    <a:pt x="41917" y="88897"/>
                    <a:pt x="40506" y="88192"/>
                  </a:cubicBezTo>
                  <a:cubicBezTo>
                    <a:pt x="37622" y="86846"/>
                    <a:pt x="34674" y="83897"/>
                    <a:pt x="33456" y="79924"/>
                  </a:cubicBezTo>
                  <a:cubicBezTo>
                    <a:pt x="33328" y="79411"/>
                    <a:pt x="33136" y="78962"/>
                    <a:pt x="33072" y="78321"/>
                  </a:cubicBezTo>
                  <a:cubicBezTo>
                    <a:pt x="33008" y="77809"/>
                    <a:pt x="32880" y="77488"/>
                    <a:pt x="32880" y="76847"/>
                  </a:cubicBezTo>
                  <a:cubicBezTo>
                    <a:pt x="32751" y="75630"/>
                    <a:pt x="32751" y="74604"/>
                    <a:pt x="32944" y="73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00" y="1187975"/>
            <a:ext cx="2689250" cy="339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>
            <p:ph type="title"/>
          </p:nvPr>
        </p:nvSpPr>
        <p:spPr>
          <a:xfrm>
            <a:off x="354475" y="419625"/>
            <a:ext cx="8705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Ильхак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720000" y="1563400"/>
            <a:ext cx="40449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Узбекский военный драматический фильм, снятый в 2020 году. Режиссер и сценарист – Джахангир Ахмедов. Производство Агентства кинематографии Узбекистана. Этот фильм – первый проект совместного сотрудничества с киностудией «Беларусьфильм». По словам создателей фильма, сценарий создан по произведению Зульфии Закировой "Умр".</a:t>
            </a:r>
            <a:endParaRPr b="1" sz="1600"/>
          </a:p>
        </p:txBody>
      </p:sp>
      <p:sp>
        <p:nvSpPr>
          <p:cNvPr id="240" name="Google Shape;240;p26"/>
          <p:cNvSpPr/>
          <p:nvPr/>
        </p:nvSpPr>
        <p:spPr>
          <a:xfrm>
            <a:off x="1618050" y="67028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7322425" y="535221"/>
            <a:ext cx="199800" cy="2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475" y="1269175"/>
            <a:ext cx="2570250" cy="32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120650" y="2382350"/>
            <a:ext cx="38925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Ильхак прикрепления</a:t>
            </a:r>
            <a:endParaRPr/>
          </a:p>
        </p:txBody>
      </p:sp>
      <p:sp>
        <p:nvSpPr>
          <p:cNvPr id="248" name="Google Shape;248;p27"/>
          <p:cNvSpPr txBox="1"/>
          <p:nvPr>
            <p:ph idx="2" type="title"/>
          </p:nvPr>
        </p:nvSpPr>
        <p:spPr>
          <a:xfrm>
            <a:off x="1120650" y="1173550"/>
            <a:ext cx="10971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705910" y="1615005"/>
            <a:ext cx="457672" cy="1989810"/>
          </a:xfrm>
          <a:custGeom>
            <a:rect b="b" l="l" r="r" t="t"/>
            <a:pathLst>
              <a:path extrusionOk="0" h="1249488" w="287392">
                <a:moveTo>
                  <a:pt x="272330" y="0"/>
                </a:moveTo>
                <a:lnTo>
                  <a:pt x="272330" y="5256"/>
                </a:lnTo>
                <a:cubicBezTo>
                  <a:pt x="272330" y="7627"/>
                  <a:pt x="270408" y="9614"/>
                  <a:pt x="267972" y="9614"/>
                </a:cubicBezTo>
                <a:lnTo>
                  <a:pt x="249834" y="9614"/>
                </a:lnTo>
                <a:cubicBezTo>
                  <a:pt x="247462" y="9614"/>
                  <a:pt x="245476" y="7691"/>
                  <a:pt x="245476" y="5256"/>
                </a:cubicBezTo>
                <a:lnTo>
                  <a:pt x="245476" y="0"/>
                </a:lnTo>
                <a:cubicBezTo>
                  <a:pt x="245476" y="0"/>
                  <a:pt x="232593" y="0"/>
                  <a:pt x="232593" y="0"/>
                </a:cubicBezTo>
                <a:lnTo>
                  <a:pt x="232593" y="72040"/>
                </a:lnTo>
                <a:cubicBezTo>
                  <a:pt x="232593" y="82551"/>
                  <a:pt x="224069" y="91076"/>
                  <a:pt x="213558" y="91140"/>
                </a:cubicBezTo>
                <a:lnTo>
                  <a:pt x="68836" y="91140"/>
                </a:lnTo>
                <a:cubicBezTo>
                  <a:pt x="58324" y="91140"/>
                  <a:pt x="49800" y="82680"/>
                  <a:pt x="49736" y="72104"/>
                </a:cubicBezTo>
                <a:lnTo>
                  <a:pt x="49736" y="64"/>
                </a:lnTo>
                <a:cubicBezTo>
                  <a:pt x="49736" y="64"/>
                  <a:pt x="37046" y="64"/>
                  <a:pt x="37046" y="64"/>
                </a:cubicBezTo>
                <a:lnTo>
                  <a:pt x="37046" y="5320"/>
                </a:lnTo>
                <a:cubicBezTo>
                  <a:pt x="37046" y="7691"/>
                  <a:pt x="35123" y="9678"/>
                  <a:pt x="32687" y="9678"/>
                </a:cubicBezTo>
                <a:lnTo>
                  <a:pt x="14549" y="9678"/>
                </a:lnTo>
                <a:cubicBezTo>
                  <a:pt x="12178" y="9678"/>
                  <a:pt x="10191" y="7755"/>
                  <a:pt x="10191" y="5320"/>
                </a:cubicBezTo>
                <a:lnTo>
                  <a:pt x="10191" y="64"/>
                </a:lnTo>
                <a:cubicBezTo>
                  <a:pt x="10191" y="64"/>
                  <a:pt x="0" y="64"/>
                  <a:pt x="0" y="64"/>
                </a:cubicBezTo>
                <a:lnTo>
                  <a:pt x="0" y="51274"/>
                </a:lnTo>
                <a:cubicBezTo>
                  <a:pt x="0" y="51274"/>
                  <a:pt x="385" y="1198279"/>
                  <a:pt x="385" y="1198279"/>
                </a:cubicBezTo>
                <a:lnTo>
                  <a:pt x="385" y="1249489"/>
                </a:lnTo>
                <a:cubicBezTo>
                  <a:pt x="385" y="1249489"/>
                  <a:pt x="10575" y="1249489"/>
                  <a:pt x="10575" y="1249489"/>
                </a:cubicBezTo>
                <a:lnTo>
                  <a:pt x="10575" y="1244233"/>
                </a:lnTo>
                <a:cubicBezTo>
                  <a:pt x="10575" y="1241862"/>
                  <a:pt x="12499" y="1239875"/>
                  <a:pt x="14934" y="1239875"/>
                </a:cubicBezTo>
                <a:lnTo>
                  <a:pt x="33072" y="1239875"/>
                </a:lnTo>
                <a:cubicBezTo>
                  <a:pt x="35444" y="1239875"/>
                  <a:pt x="37431" y="1241798"/>
                  <a:pt x="37431" y="1244233"/>
                </a:cubicBezTo>
                <a:lnTo>
                  <a:pt x="37431" y="1249489"/>
                </a:lnTo>
                <a:cubicBezTo>
                  <a:pt x="37431" y="1249489"/>
                  <a:pt x="50121" y="1249489"/>
                  <a:pt x="50121" y="1249489"/>
                </a:cubicBezTo>
                <a:lnTo>
                  <a:pt x="50121" y="1177449"/>
                </a:lnTo>
                <a:cubicBezTo>
                  <a:pt x="50121" y="1166937"/>
                  <a:pt x="58645" y="1158413"/>
                  <a:pt x="69156" y="1158413"/>
                </a:cubicBezTo>
                <a:lnTo>
                  <a:pt x="213878" y="1158413"/>
                </a:lnTo>
                <a:cubicBezTo>
                  <a:pt x="224389" y="1158413"/>
                  <a:pt x="232914" y="1166873"/>
                  <a:pt x="232914" y="1177449"/>
                </a:cubicBezTo>
                <a:lnTo>
                  <a:pt x="232914" y="1249489"/>
                </a:lnTo>
                <a:cubicBezTo>
                  <a:pt x="232914" y="1249489"/>
                  <a:pt x="245796" y="1249489"/>
                  <a:pt x="245796" y="1249489"/>
                </a:cubicBezTo>
                <a:lnTo>
                  <a:pt x="245796" y="1244233"/>
                </a:lnTo>
                <a:cubicBezTo>
                  <a:pt x="245796" y="1241862"/>
                  <a:pt x="247719" y="1239875"/>
                  <a:pt x="250154" y="1239875"/>
                </a:cubicBezTo>
                <a:lnTo>
                  <a:pt x="268292" y="1239875"/>
                </a:lnTo>
                <a:cubicBezTo>
                  <a:pt x="270664" y="1239875"/>
                  <a:pt x="272651" y="1241798"/>
                  <a:pt x="272651" y="1244233"/>
                </a:cubicBezTo>
                <a:lnTo>
                  <a:pt x="272651" y="1249489"/>
                </a:lnTo>
                <a:cubicBezTo>
                  <a:pt x="272651" y="1249489"/>
                  <a:pt x="287393" y="1249489"/>
                  <a:pt x="287393" y="1249489"/>
                </a:cubicBezTo>
                <a:lnTo>
                  <a:pt x="287393" y="1198279"/>
                </a:lnTo>
                <a:cubicBezTo>
                  <a:pt x="287393" y="1198279"/>
                  <a:pt x="287328" y="991067"/>
                  <a:pt x="287328" y="991067"/>
                </a:cubicBezTo>
                <a:lnTo>
                  <a:pt x="287328" y="739374"/>
                </a:lnTo>
                <a:cubicBezTo>
                  <a:pt x="287328" y="739374"/>
                  <a:pt x="287008" y="51274"/>
                  <a:pt x="287008" y="51274"/>
                </a:cubicBezTo>
                <a:lnTo>
                  <a:pt x="287008" y="64"/>
                </a:lnTo>
                <a:cubicBezTo>
                  <a:pt x="287008" y="64"/>
                  <a:pt x="272266" y="64"/>
                  <a:pt x="272266" y="64"/>
                </a:cubicBezTo>
                <a:close/>
                <a:moveTo>
                  <a:pt x="37494" y="1206739"/>
                </a:moveTo>
                <a:cubicBezTo>
                  <a:pt x="37494" y="1209110"/>
                  <a:pt x="35572" y="1211097"/>
                  <a:pt x="33136" y="1211097"/>
                </a:cubicBezTo>
                <a:lnTo>
                  <a:pt x="14998" y="1211097"/>
                </a:lnTo>
                <a:cubicBezTo>
                  <a:pt x="12626" y="1211097"/>
                  <a:pt x="10640" y="1209175"/>
                  <a:pt x="10640" y="1206739"/>
                </a:cubicBezTo>
                <a:lnTo>
                  <a:pt x="10640" y="1196228"/>
                </a:lnTo>
                <a:cubicBezTo>
                  <a:pt x="10640" y="1193856"/>
                  <a:pt x="12563" y="1191870"/>
                  <a:pt x="14998" y="1191870"/>
                </a:cubicBezTo>
                <a:lnTo>
                  <a:pt x="33136" y="1191870"/>
                </a:lnTo>
                <a:cubicBezTo>
                  <a:pt x="35508" y="1191870"/>
                  <a:pt x="37494" y="1193792"/>
                  <a:pt x="37494" y="1196228"/>
                </a:cubicBezTo>
                <a:lnTo>
                  <a:pt x="37494" y="1206739"/>
                </a:lnTo>
                <a:close/>
                <a:moveTo>
                  <a:pt x="37494" y="1158669"/>
                </a:moveTo>
                <a:cubicBezTo>
                  <a:pt x="37494" y="1161041"/>
                  <a:pt x="35572" y="1163028"/>
                  <a:pt x="33136" y="1163028"/>
                </a:cubicBezTo>
                <a:lnTo>
                  <a:pt x="14998" y="1163028"/>
                </a:lnTo>
                <a:cubicBezTo>
                  <a:pt x="12626" y="1163028"/>
                  <a:pt x="10640" y="1161105"/>
                  <a:pt x="10640" y="1158669"/>
                </a:cubicBezTo>
                <a:lnTo>
                  <a:pt x="10640" y="1148158"/>
                </a:lnTo>
                <a:cubicBezTo>
                  <a:pt x="10640" y="1145787"/>
                  <a:pt x="12563" y="1143800"/>
                  <a:pt x="14998" y="1143800"/>
                </a:cubicBezTo>
                <a:lnTo>
                  <a:pt x="33136" y="1143800"/>
                </a:lnTo>
                <a:cubicBezTo>
                  <a:pt x="35508" y="1143800"/>
                  <a:pt x="37494" y="1145723"/>
                  <a:pt x="37494" y="1148158"/>
                </a:cubicBezTo>
                <a:lnTo>
                  <a:pt x="37494" y="1158669"/>
                </a:lnTo>
                <a:close/>
                <a:moveTo>
                  <a:pt x="37494" y="1110600"/>
                </a:moveTo>
                <a:cubicBezTo>
                  <a:pt x="37494" y="1112971"/>
                  <a:pt x="35572" y="1114958"/>
                  <a:pt x="33136" y="1114958"/>
                </a:cubicBezTo>
                <a:lnTo>
                  <a:pt x="14998" y="1114958"/>
                </a:lnTo>
                <a:cubicBezTo>
                  <a:pt x="12626" y="1114958"/>
                  <a:pt x="10640" y="1113035"/>
                  <a:pt x="10640" y="1110600"/>
                </a:cubicBezTo>
                <a:lnTo>
                  <a:pt x="10640" y="1100089"/>
                </a:lnTo>
                <a:cubicBezTo>
                  <a:pt x="10640" y="1097717"/>
                  <a:pt x="12563" y="1095730"/>
                  <a:pt x="14998" y="1095730"/>
                </a:cubicBezTo>
                <a:lnTo>
                  <a:pt x="33136" y="1095730"/>
                </a:lnTo>
                <a:cubicBezTo>
                  <a:pt x="35508" y="1095730"/>
                  <a:pt x="37494" y="1097653"/>
                  <a:pt x="37494" y="1100089"/>
                </a:cubicBezTo>
                <a:lnTo>
                  <a:pt x="37494" y="1110600"/>
                </a:lnTo>
                <a:close/>
                <a:moveTo>
                  <a:pt x="37494" y="1062530"/>
                </a:moveTo>
                <a:cubicBezTo>
                  <a:pt x="37494" y="1064902"/>
                  <a:pt x="35572" y="1066889"/>
                  <a:pt x="33136" y="1066889"/>
                </a:cubicBezTo>
                <a:lnTo>
                  <a:pt x="14998" y="1066889"/>
                </a:lnTo>
                <a:cubicBezTo>
                  <a:pt x="12626" y="1066889"/>
                  <a:pt x="10640" y="1064966"/>
                  <a:pt x="10640" y="1062530"/>
                </a:cubicBezTo>
                <a:lnTo>
                  <a:pt x="10640" y="1052019"/>
                </a:lnTo>
                <a:cubicBezTo>
                  <a:pt x="10640" y="1049648"/>
                  <a:pt x="12563" y="1047661"/>
                  <a:pt x="14998" y="1047661"/>
                </a:cubicBezTo>
                <a:lnTo>
                  <a:pt x="33136" y="1047661"/>
                </a:lnTo>
                <a:cubicBezTo>
                  <a:pt x="35508" y="1047661"/>
                  <a:pt x="37494" y="1049583"/>
                  <a:pt x="37494" y="1052019"/>
                </a:cubicBezTo>
                <a:lnTo>
                  <a:pt x="37494" y="1062530"/>
                </a:lnTo>
                <a:close/>
                <a:moveTo>
                  <a:pt x="37494" y="1014461"/>
                </a:moveTo>
                <a:cubicBezTo>
                  <a:pt x="37494" y="1016832"/>
                  <a:pt x="35572" y="1018819"/>
                  <a:pt x="33136" y="1018819"/>
                </a:cubicBezTo>
                <a:lnTo>
                  <a:pt x="14998" y="1018819"/>
                </a:lnTo>
                <a:cubicBezTo>
                  <a:pt x="12626" y="1018819"/>
                  <a:pt x="10640" y="1016896"/>
                  <a:pt x="10640" y="1014461"/>
                </a:cubicBezTo>
                <a:lnTo>
                  <a:pt x="10640" y="1003949"/>
                </a:lnTo>
                <a:cubicBezTo>
                  <a:pt x="10640" y="1001578"/>
                  <a:pt x="12563" y="999591"/>
                  <a:pt x="14998" y="999591"/>
                </a:cubicBezTo>
                <a:lnTo>
                  <a:pt x="33136" y="999591"/>
                </a:lnTo>
                <a:cubicBezTo>
                  <a:pt x="35508" y="999591"/>
                  <a:pt x="37494" y="1001514"/>
                  <a:pt x="37494" y="1003949"/>
                </a:cubicBezTo>
                <a:lnTo>
                  <a:pt x="37494" y="1014461"/>
                </a:lnTo>
                <a:close/>
                <a:moveTo>
                  <a:pt x="37494" y="966391"/>
                </a:moveTo>
                <a:cubicBezTo>
                  <a:pt x="37494" y="968762"/>
                  <a:pt x="35572" y="970749"/>
                  <a:pt x="33136" y="970749"/>
                </a:cubicBezTo>
                <a:lnTo>
                  <a:pt x="14998" y="970749"/>
                </a:lnTo>
                <a:cubicBezTo>
                  <a:pt x="12626" y="970749"/>
                  <a:pt x="10640" y="968827"/>
                  <a:pt x="10640" y="966391"/>
                </a:cubicBezTo>
                <a:lnTo>
                  <a:pt x="10640" y="955880"/>
                </a:lnTo>
                <a:cubicBezTo>
                  <a:pt x="10640" y="953508"/>
                  <a:pt x="12563" y="951522"/>
                  <a:pt x="14998" y="951522"/>
                </a:cubicBezTo>
                <a:lnTo>
                  <a:pt x="33136" y="951522"/>
                </a:lnTo>
                <a:cubicBezTo>
                  <a:pt x="35508" y="951522"/>
                  <a:pt x="37494" y="953444"/>
                  <a:pt x="37494" y="955880"/>
                </a:cubicBezTo>
                <a:lnTo>
                  <a:pt x="37494" y="966391"/>
                </a:lnTo>
                <a:close/>
                <a:moveTo>
                  <a:pt x="37494" y="918321"/>
                </a:moveTo>
                <a:cubicBezTo>
                  <a:pt x="37494" y="920693"/>
                  <a:pt x="35572" y="922680"/>
                  <a:pt x="33136" y="922680"/>
                </a:cubicBezTo>
                <a:lnTo>
                  <a:pt x="14998" y="922680"/>
                </a:lnTo>
                <a:cubicBezTo>
                  <a:pt x="12626" y="922680"/>
                  <a:pt x="10640" y="920757"/>
                  <a:pt x="10640" y="918321"/>
                </a:cubicBezTo>
                <a:lnTo>
                  <a:pt x="10640" y="907810"/>
                </a:lnTo>
                <a:cubicBezTo>
                  <a:pt x="10640" y="905439"/>
                  <a:pt x="12563" y="903452"/>
                  <a:pt x="14998" y="903452"/>
                </a:cubicBezTo>
                <a:lnTo>
                  <a:pt x="33136" y="903452"/>
                </a:lnTo>
                <a:cubicBezTo>
                  <a:pt x="35508" y="903452"/>
                  <a:pt x="37494" y="905375"/>
                  <a:pt x="37494" y="907810"/>
                </a:cubicBezTo>
                <a:lnTo>
                  <a:pt x="37494" y="918321"/>
                </a:lnTo>
                <a:close/>
                <a:moveTo>
                  <a:pt x="37494" y="870252"/>
                </a:moveTo>
                <a:cubicBezTo>
                  <a:pt x="37494" y="872623"/>
                  <a:pt x="35572" y="874610"/>
                  <a:pt x="33136" y="874610"/>
                </a:cubicBezTo>
                <a:lnTo>
                  <a:pt x="14998" y="874610"/>
                </a:lnTo>
                <a:cubicBezTo>
                  <a:pt x="12626" y="874610"/>
                  <a:pt x="10640" y="872687"/>
                  <a:pt x="10640" y="870252"/>
                </a:cubicBezTo>
                <a:lnTo>
                  <a:pt x="10640" y="859741"/>
                </a:lnTo>
                <a:cubicBezTo>
                  <a:pt x="10640" y="857369"/>
                  <a:pt x="12563" y="855382"/>
                  <a:pt x="14998" y="855382"/>
                </a:cubicBezTo>
                <a:lnTo>
                  <a:pt x="33136" y="855382"/>
                </a:lnTo>
                <a:cubicBezTo>
                  <a:pt x="35508" y="855382"/>
                  <a:pt x="37494" y="857305"/>
                  <a:pt x="37494" y="859741"/>
                </a:cubicBezTo>
                <a:lnTo>
                  <a:pt x="37494" y="870252"/>
                </a:lnTo>
                <a:close/>
                <a:moveTo>
                  <a:pt x="37494" y="822182"/>
                </a:moveTo>
                <a:cubicBezTo>
                  <a:pt x="37494" y="824554"/>
                  <a:pt x="35572" y="826541"/>
                  <a:pt x="33136" y="826541"/>
                </a:cubicBezTo>
                <a:lnTo>
                  <a:pt x="14998" y="826541"/>
                </a:lnTo>
                <a:cubicBezTo>
                  <a:pt x="12626" y="826541"/>
                  <a:pt x="10640" y="824618"/>
                  <a:pt x="10640" y="822182"/>
                </a:cubicBezTo>
                <a:lnTo>
                  <a:pt x="10640" y="811671"/>
                </a:lnTo>
                <a:cubicBezTo>
                  <a:pt x="10640" y="809300"/>
                  <a:pt x="12563" y="807313"/>
                  <a:pt x="14998" y="807313"/>
                </a:cubicBezTo>
                <a:lnTo>
                  <a:pt x="33136" y="807313"/>
                </a:lnTo>
                <a:cubicBezTo>
                  <a:pt x="35508" y="807313"/>
                  <a:pt x="37494" y="809235"/>
                  <a:pt x="37494" y="811671"/>
                </a:cubicBezTo>
                <a:lnTo>
                  <a:pt x="37494" y="822182"/>
                </a:lnTo>
                <a:close/>
                <a:moveTo>
                  <a:pt x="37494" y="774113"/>
                </a:moveTo>
                <a:cubicBezTo>
                  <a:pt x="37494" y="776484"/>
                  <a:pt x="35572" y="778471"/>
                  <a:pt x="33136" y="778471"/>
                </a:cubicBezTo>
                <a:lnTo>
                  <a:pt x="14998" y="778471"/>
                </a:lnTo>
                <a:cubicBezTo>
                  <a:pt x="12626" y="778471"/>
                  <a:pt x="10640" y="776548"/>
                  <a:pt x="10640" y="774113"/>
                </a:cubicBezTo>
                <a:lnTo>
                  <a:pt x="10640" y="763601"/>
                </a:lnTo>
                <a:cubicBezTo>
                  <a:pt x="10640" y="761230"/>
                  <a:pt x="12563" y="759243"/>
                  <a:pt x="14998" y="759243"/>
                </a:cubicBezTo>
                <a:lnTo>
                  <a:pt x="33136" y="759243"/>
                </a:lnTo>
                <a:cubicBezTo>
                  <a:pt x="35508" y="759243"/>
                  <a:pt x="37494" y="761166"/>
                  <a:pt x="37494" y="763601"/>
                </a:cubicBezTo>
                <a:lnTo>
                  <a:pt x="37494" y="774113"/>
                </a:lnTo>
                <a:close/>
                <a:moveTo>
                  <a:pt x="37494" y="726043"/>
                </a:moveTo>
                <a:cubicBezTo>
                  <a:pt x="37494" y="728414"/>
                  <a:pt x="35572" y="730401"/>
                  <a:pt x="33136" y="730401"/>
                </a:cubicBezTo>
                <a:lnTo>
                  <a:pt x="14998" y="730401"/>
                </a:lnTo>
                <a:cubicBezTo>
                  <a:pt x="12626" y="730401"/>
                  <a:pt x="10640" y="728479"/>
                  <a:pt x="10640" y="726043"/>
                </a:cubicBezTo>
                <a:lnTo>
                  <a:pt x="10640" y="715532"/>
                </a:lnTo>
                <a:cubicBezTo>
                  <a:pt x="10640" y="713160"/>
                  <a:pt x="12563" y="711174"/>
                  <a:pt x="14998" y="711174"/>
                </a:cubicBezTo>
                <a:lnTo>
                  <a:pt x="33136" y="711174"/>
                </a:lnTo>
                <a:cubicBezTo>
                  <a:pt x="35508" y="711174"/>
                  <a:pt x="37494" y="713096"/>
                  <a:pt x="37494" y="715532"/>
                </a:cubicBezTo>
                <a:lnTo>
                  <a:pt x="37494" y="726043"/>
                </a:lnTo>
                <a:close/>
                <a:moveTo>
                  <a:pt x="37494" y="677973"/>
                </a:moveTo>
                <a:cubicBezTo>
                  <a:pt x="37494" y="680345"/>
                  <a:pt x="35572" y="682332"/>
                  <a:pt x="33136" y="682332"/>
                </a:cubicBezTo>
                <a:lnTo>
                  <a:pt x="14998" y="682332"/>
                </a:lnTo>
                <a:cubicBezTo>
                  <a:pt x="12626" y="682332"/>
                  <a:pt x="10640" y="680409"/>
                  <a:pt x="10640" y="677973"/>
                </a:cubicBezTo>
                <a:lnTo>
                  <a:pt x="10640" y="667462"/>
                </a:lnTo>
                <a:cubicBezTo>
                  <a:pt x="10640" y="665091"/>
                  <a:pt x="12563" y="663104"/>
                  <a:pt x="14998" y="663104"/>
                </a:cubicBezTo>
                <a:lnTo>
                  <a:pt x="33136" y="663104"/>
                </a:lnTo>
                <a:cubicBezTo>
                  <a:pt x="35508" y="663104"/>
                  <a:pt x="37494" y="665027"/>
                  <a:pt x="37494" y="667462"/>
                </a:cubicBezTo>
                <a:lnTo>
                  <a:pt x="37494" y="677973"/>
                </a:lnTo>
                <a:close/>
                <a:moveTo>
                  <a:pt x="37494" y="629904"/>
                </a:moveTo>
                <a:cubicBezTo>
                  <a:pt x="37494" y="632275"/>
                  <a:pt x="35572" y="634262"/>
                  <a:pt x="33136" y="634262"/>
                </a:cubicBezTo>
                <a:lnTo>
                  <a:pt x="14998" y="634262"/>
                </a:lnTo>
                <a:cubicBezTo>
                  <a:pt x="12626" y="634262"/>
                  <a:pt x="10640" y="632339"/>
                  <a:pt x="10640" y="629904"/>
                </a:cubicBezTo>
                <a:lnTo>
                  <a:pt x="10640" y="619393"/>
                </a:lnTo>
                <a:cubicBezTo>
                  <a:pt x="10640" y="617021"/>
                  <a:pt x="12563" y="615034"/>
                  <a:pt x="14998" y="615034"/>
                </a:cubicBezTo>
                <a:lnTo>
                  <a:pt x="33136" y="615034"/>
                </a:lnTo>
                <a:cubicBezTo>
                  <a:pt x="35508" y="615034"/>
                  <a:pt x="37494" y="616957"/>
                  <a:pt x="37494" y="619393"/>
                </a:cubicBezTo>
                <a:lnTo>
                  <a:pt x="37494" y="629904"/>
                </a:lnTo>
                <a:close/>
                <a:moveTo>
                  <a:pt x="37494" y="581834"/>
                </a:moveTo>
                <a:cubicBezTo>
                  <a:pt x="37494" y="584206"/>
                  <a:pt x="35572" y="586193"/>
                  <a:pt x="33136" y="586193"/>
                </a:cubicBezTo>
                <a:lnTo>
                  <a:pt x="14998" y="586193"/>
                </a:lnTo>
                <a:cubicBezTo>
                  <a:pt x="12626" y="586193"/>
                  <a:pt x="10640" y="584270"/>
                  <a:pt x="10640" y="581834"/>
                </a:cubicBezTo>
                <a:lnTo>
                  <a:pt x="10640" y="571323"/>
                </a:lnTo>
                <a:cubicBezTo>
                  <a:pt x="10640" y="568952"/>
                  <a:pt x="12563" y="566965"/>
                  <a:pt x="14998" y="566965"/>
                </a:cubicBezTo>
                <a:lnTo>
                  <a:pt x="33136" y="566965"/>
                </a:lnTo>
                <a:cubicBezTo>
                  <a:pt x="35508" y="566965"/>
                  <a:pt x="37494" y="568888"/>
                  <a:pt x="37494" y="571323"/>
                </a:cubicBezTo>
                <a:lnTo>
                  <a:pt x="37494" y="581834"/>
                </a:lnTo>
                <a:close/>
                <a:moveTo>
                  <a:pt x="37494" y="533765"/>
                </a:moveTo>
                <a:cubicBezTo>
                  <a:pt x="37494" y="536136"/>
                  <a:pt x="35572" y="538123"/>
                  <a:pt x="33136" y="538123"/>
                </a:cubicBezTo>
                <a:lnTo>
                  <a:pt x="14998" y="538123"/>
                </a:lnTo>
                <a:cubicBezTo>
                  <a:pt x="12626" y="538123"/>
                  <a:pt x="10640" y="536200"/>
                  <a:pt x="10640" y="533765"/>
                </a:cubicBezTo>
                <a:lnTo>
                  <a:pt x="10640" y="523253"/>
                </a:lnTo>
                <a:cubicBezTo>
                  <a:pt x="10640" y="520882"/>
                  <a:pt x="12563" y="518895"/>
                  <a:pt x="14998" y="518895"/>
                </a:cubicBezTo>
                <a:lnTo>
                  <a:pt x="33136" y="518895"/>
                </a:lnTo>
                <a:cubicBezTo>
                  <a:pt x="35508" y="518895"/>
                  <a:pt x="37494" y="520818"/>
                  <a:pt x="37494" y="523253"/>
                </a:cubicBezTo>
                <a:lnTo>
                  <a:pt x="37494" y="533765"/>
                </a:lnTo>
                <a:close/>
                <a:moveTo>
                  <a:pt x="37494" y="485695"/>
                </a:moveTo>
                <a:cubicBezTo>
                  <a:pt x="37494" y="488067"/>
                  <a:pt x="35572" y="490053"/>
                  <a:pt x="33136" y="490053"/>
                </a:cubicBezTo>
                <a:lnTo>
                  <a:pt x="14998" y="490053"/>
                </a:lnTo>
                <a:cubicBezTo>
                  <a:pt x="12626" y="490053"/>
                  <a:pt x="10640" y="488131"/>
                  <a:pt x="10640" y="485695"/>
                </a:cubicBezTo>
                <a:lnTo>
                  <a:pt x="10640" y="475184"/>
                </a:lnTo>
                <a:cubicBezTo>
                  <a:pt x="10640" y="472813"/>
                  <a:pt x="12563" y="470826"/>
                  <a:pt x="14998" y="470826"/>
                </a:cubicBezTo>
                <a:lnTo>
                  <a:pt x="33136" y="470826"/>
                </a:lnTo>
                <a:cubicBezTo>
                  <a:pt x="35508" y="470826"/>
                  <a:pt x="37494" y="472748"/>
                  <a:pt x="37494" y="475184"/>
                </a:cubicBezTo>
                <a:lnTo>
                  <a:pt x="37494" y="485695"/>
                </a:lnTo>
                <a:close/>
                <a:moveTo>
                  <a:pt x="37494" y="437626"/>
                </a:moveTo>
                <a:cubicBezTo>
                  <a:pt x="37494" y="439997"/>
                  <a:pt x="35572" y="441984"/>
                  <a:pt x="33136" y="441984"/>
                </a:cubicBezTo>
                <a:lnTo>
                  <a:pt x="14998" y="441984"/>
                </a:lnTo>
                <a:cubicBezTo>
                  <a:pt x="12626" y="441984"/>
                  <a:pt x="10640" y="440061"/>
                  <a:pt x="10640" y="437626"/>
                </a:cubicBezTo>
                <a:lnTo>
                  <a:pt x="10640" y="427114"/>
                </a:lnTo>
                <a:cubicBezTo>
                  <a:pt x="10640" y="424743"/>
                  <a:pt x="12563" y="422756"/>
                  <a:pt x="14998" y="422756"/>
                </a:cubicBezTo>
                <a:lnTo>
                  <a:pt x="33136" y="422756"/>
                </a:lnTo>
                <a:cubicBezTo>
                  <a:pt x="35508" y="422756"/>
                  <a:pt x="37494" y="424679"/>
                  <a:pt x="37494" y="427114"/>
                </a:cubicBezTo>
                <a:lnTo>
                  <a:pt x="37494" y="437626"/>
                </a:lnTo>
                <a:close/>
                <a:moveTo>
                  <a:pt x="37494" y="389556"/>
                </a:moveTo>
                <a:cubicBezTo>
                  <a:pt x="37494" y="391927"/>
                  <a:pt x="35572" y="393914"/>
                  <a:pt x="33136" y="393914"/>
                </a:cubicBezTo>
                <a:lnTo>
                  <a:pt x="14998" y="393914"/>
                </a:lnTo>
                <a:cubicBezTo>
                  <a:pt x="12626" y="393914"/>
                  <a:pt x="10640" y="391992"/>
                  <a:pt x="10640" y="389556"/>
                </a:cubicBezTo>
                <a:lnTo>
                  <a:pt x="10640" y="379045"/>
                </a:lnTo>
                <a:cubicBezTo>
                  <a:pt x="10640" y="376673"/>
                  <a:pt x="12563" y="374686"/>
                  <a:pt x="14998" y="374686"/>
                </a:cubicBezTo>
                <a:lnTo>
                  <a:pt x="33136" y="374686"/>
                </a:lnTo>
                <a:cubicBezTo>
                  <a:pt x="35508" y="374686"/>
                  <a:pt x="37494" y="376609"/>
                  <a:pt x="37494" y="379045"/>
                </a:cubicBezTo>
                <a:lnTo>
                  <a:pt x="37494" y="389556"/>
                </a:lnTo>
                <a:close/>
                <a:moveTo>
                  <a:pt x="37494" y="341486"/>
                </a:moveTo>
                <a:cubicBezTo>
                  <a:pt x="37494" y="343858"/>
                  <a:pt x="35572" y="345845"/>
                  <a:pt x="33136" y="345845"/>
                </a:cubicBezTo>
                <a:lnTo>
                  <a:pt x="14998" y="345845"/>
                </a:lnTo>
                <a:cubicBezTo>
                  <a:pt x="12626" y="345845"/>
                  <a:pt x="10640" y="343922"/>
                  <a:pt x="10640" y="341486"/>
                </a:cubicBezTo>
                <a:lnTo>
                  <a:pt x="10640" y="330975"/>
                </a:lnTo>
                <a:cubicBezTo>
                  <a:pt x="10640" y="328604"/>
                  <a:pt x="12563" y="326617"/>
                  <a:pt x="14998" y="326617"/>
                </a:cubicBezTo>
                <a:lnTo>
                  <a:pt x="33136" y="326617"/>
                </a:lnTo>
                <a:cubicBezTo>
                  <a:pt x="35508" y="326617"/>
                  <a:pt x="37494" y="328540"/>
                  <a:pt x="37494" y="330975"/>
                </a:cubicBezTo>
                <a:lnTo>
                  <a:pt x="37494" y="341486"/>
                </a:lnTo>
                <a:close/>
                <a:moveTo>
                  <a:pt x="37494" y="293417"/>
                </a:moveTo>
                <a:cubicBezTo>
                  <a:pt x="37494" y="295788"/>
                  <a:pt x="35572" y="297775"/>
                  <a:pt x="33136" y="297775"/>
                </a:cubicBezTo>
                <a:lnTo>
                  <a:pt x="14998" y="297775"/>
                </a:lnTo>
                <a:cubicBezTo>
                  <a:pt x="12626" y="297775"/>
                  <a:pt x="10640" y="295852"/>
                  <a:pt x="10640" y="293417"/>
                </a:cubicBezTo>
                <a:lnTo>
                  <a:pt x="10640" y="282906"/>
                </a:lnTo>
                <a:cubicBezTo>
                  <a:pt x="10640" y="280534"/>
                  <a:pt x="12563" y="278547"/>
                  <a:pt x="14998" y="278547"/>
                </a:cubicBezTo>
                <a:lnTo>
                  <a:pt x="33136" y="278547"/>
                </a:lnTo>
                <a:cubicBezTo>
                  <a:pt x="35508" y="278547"/>
                  <a:pt x="37494" y="280470"/>
                  <a:pt x="37494" y="282906"/>
                </a:cubicBezTo>
                <a:lnTo>
                  <a:pt x="37494" y="293417"/>
                </a:lnTo>
                <a:close/>
                <a:moveTo>
                  <a:pt x="37494" y="245347"/>
                </a:moveTo>
                <a:cubicBezTo>
                  <a:pt x="37494" y="247719"/>
                  <a:pt x="35572" y="249705"/>
                  <a:pt x="33136" y="249705"/>
                </a:cubicBezTo>
                <a:lnTo>
                  <a:pt x="14998" y="249705"/>
                </a:lnTo>
                <a:cubicBezTo>
                  <a:pt x="12626" y="249705"/>
                  <a:pt x="10640" y="247783"/>
                  <a:pt x="10640" y="245347"/>
                </a:cubicBezTo>
                <a:lnTo>
                  <a:pt x="10640" y="234836"/>
                </a:lnTo>
                <a:cubicBezTo>
                  <a:pt x="10640" y="232465"/>
                  <a:pt x="12563" y="230478"/>
                  <a:pt x="14998" y="230478"/>
                </a:cubicBezTo>
                <a:lnTo>
                  <a:pt x="33136" y="230478"/>
                </a:lnTo>
                <a:cubicBezTo>
                  <a:pt x="35508" y="230478"/>
                  <a:pt x="37494" y="232400"/>
                  <a:pt x="37494" y="234836"/>
                </a:cubicBezTo>
                <a:lnTo>
                  <a:pt x="37494" y="245347"/>
                </a:lnTo>
                <a:close/>
                <a:moveTo>
                  <a:pt x="37494" y="197278"/>
                </a:moveTo>
                <a:cubicBezTo>
                  <a:pt x="37494" y="199649"/>
                  <a:pt x="35572" y="201636"/>
                  <a:pt x="33136" y="201636"/>
                </a:cubicBezTo>
                <a:lnTo>
                  <a:pt x="14998" y="201636"/>
                </a:lnTo>
                <a:cubicBezTo>
                  <a:pt x="12626" y="201636"/>
                  <a:pt x="10640" y="199713"/>
                  <a:pt x="10640" y="197278"/>
                </a:cubicBezTo>
                <a:lnTo>
                  <a:pt x="10640" y="186766"/>
                </a:lnTo>
                <a:cubicBezTo>
                  <a:pt x="10640" y="184395"/>
                  <a:pt x="12563" y="182408"/>
                  <a:pt x="14998" y="182408"/>
                </a:cubicBezTo>
                <a:lnTo>
                  <a:pt x="33136" y="182408"/>
                </a:lnTo>
                <a:cubicBezTo>
                  <a:pt x="35508" y="182408"/>
                  <a:pt x="37494" y="184331"/>
                  <a:pt x="37494" y="186766"/>
                </a:cubicBezTo>
                <a:lnTo>
                  <a:pt x="37494" y="197278"/>
                </a:lnTo>
                <a:close/>
                <a:moveTo>
                  <a:pt x="37494" y="149208"/>
                </a:moveTo>
                <a:cubicBezTo>
                  <a:pt x="37494" y="151579"/>
                  <a:pt x="35572" y="153566"/>
                  <a:pt x="33136" y="153566"/>
                </a:cubicBezTo>
                <a:lnTo>
                  <a:pt x="14998" y="153566"/>
                </a:lnTo>
                <a:cubicBezTo>
                  <a:pt x="12626" y="153566"/>
                  <a:pt x="10640" y="151644"/>
                  <a:pt x="10640" y="149208"/>
                </a:cubicBezTo>
                <a:lnTo>
                  <a:pt x="10640" y="138697"/>
                </a:lnTo>
                <a:cubicBezTo>
                  <a:pt x="10640" y="136325"/>
                  <a:pt x="12563" y="134338"/>
                  <a:pt x="14998" y="134338"/>
                </a:cubicBezTo>
                <a:lnTo>
                  <a:pt x="33136" y="134338"/>
                </a:lnTo>
                <a:cubicBezTo>
                  <a:pt x="35508" y="134338"/>
                  <a:pt x="37494" y="136261"/>
                  <a:pt x="37494" y="138697"/>
                </a:cubicBezTo>
                <a:lnTo>
                  <a:pt x="37494" y="149208"/>
                </a:lnTo>
                <a:close/>
                <a:moveTo>
                  <a:pt x="37494" y="101138"/>
                </a:moveTo>
                <a:cubicBezTo>
                  <a:pt x="37494" y="103510"/>
                  <a:pt x="35572" y="105497"/>
                  <a:pt x="33136" y="105497"/>
                </a:cubicBezTo>
                <a:lnTo>
                  <a:pt x="14998" y="105497"/>
                </a:lnTo>
                <a:cubicBezTo>
                  <a:pt x="12626" y="105497"/>
                  <a:pt x="10640" y="103574"/>
                  <a:pt x="10640" y="101138"/>
                </a:cubicBezTo>
                <a:lnTo>
                  <a:pt x="10640" y="90627"/>
                </a:lnTo>
                <a:cubicBezTo>
                  <a:pt x="10640" y="88256"/>
                  <a:pt x="12563" y="86269"/>
                  <a:pt x="14998" y="86269"/>
                </a:cubicBezTo>
                <a:lnTo>
                  <a:pt x="33136" y="86269"/>
                </a:lnTo>
                <a:cubicBezTo>
                  <a:pt x="35508" y="86269"/>
                  <a:pt x="37494" y="88192"/>
                  <a:pt x="37494" y="90627"/>
                </a:cubicBezTo>
                <a:lnTo>
                  <a:pt x="37494" y="101138"/>
                </a:lnTo>
                <a:close/>
                <a:moveTo>
                  <a:pt x="37494" y="53069"/>
                </a:moveTo>
                <a:cubicBezTo>
                  <a:pt x="37494" y="55440"/>
                  <a:pt x="35572" y="57427"/>
                  <a:pt x="33136" y="57427"/>
                </a:cubicBezTo>
                <a:lnTo>
                  <a:pt x="14998" y="57427"/>
                </a:lnTo>
                <a:cubicBezTo>
                  <a:pt x="12626" y="57427"/>
                  <a:pt x="10640" y="55504"/>
                  <a:pt x="10640" y="53069"/>
                </a:cubicBezTo>
                <a:lnTo>
                  <a:pt x="10640" y="42558"/>
                </a:lnTo>
                <a:cubicBezTo>
                  <a:pt x="10640" y="40186"/>
                  <a:pt x="12563" y="38199"/>
                  <a:pt x="14998" y="38199"/>
                </a:cubicBezTo>
                <a:lnTo>
                  <a:pt x="33136" y="38199"/>
                </a:lnTo>
                <a:cubicBezTo>
                  <a:pt x="35508" y="38199"/>
                  <a:pt x="37494" y="40122"/>
                  <a:pt x="37494" y="42558"/>
                </a:cubicBezTo>
                <a:lnTo>
                  <a:pt x="37494" y="53069"/>
                </a:lnTo>
                <a:close/>
                <a:moveTo>
                  <a:pt x="233362" y="1067978"/>
                </a:moveTo>
                <a:cubicBezTo>
                  <a:pt x="233362" y="1078489"/>
                  <a:pt x="224838" y="1087014"/>
                  <a:pt x="214327" y="1087014"/>
                </a:cubicBezTo>
                <a:lnTo>
                  <a:pt x="69605" y="1087014"/>
                </a:lnTo>
                <a:cubicBezTo>
                  <a:pt x="59093" y="1087014"/>
                  <a:pt x="50569" y="1078553"/>
                  <a:pt x="50505" y="1067978"/>
                </a:cubicBezTo>
                <a:lnTo>
                  <a:pt x="50505" y="844999"/>
                </a:lnTo>
                <a:cubicBezTo>
                  <a:pt x="50441" y="834488"/>
                  <a:pt x="58966" y="825964"/>
                  <a:pt x="69477" y="825900"/>
                </a:cubicBezTo>
                <a:lnTo>
                  <a:pt x="214198" y="825900"/>
                </a:lnTo>
                <a:cubicBezTo>
                  <a:pt x="224710" y="825900"/>
                  <a:pt x="233234" y="834360"/>
                  <a:pt x="233298" y="844935"/>
                </a:cubicBezTo>
                <a:lnTo>
                  <a:pt x="233298" y="1067914"/>
                </a:lnTo>
                <a:close/>
                <a:moveTo>
                  <a:pt x="233362" y="735913"/>
                </a:moveTo>
                <a:cubicBezTo>
                  <a:pt x="233362" y="746425"/>
                  <a:pt x="224838" y="754949"/>
                  <a:pt x="214327" y="754949"/>
                </a:cubicBezTo>
                <a:lnTo>
                  <a:pt x="69605" y="754949"/>
                </a:lnTo>
                <a:cubicBezTo>
                  <a:pt x="59093" y="754949"/>
                  <a:pt x="50569" y="746489"/>
                  <a:pt x="50505" y="735913"/>
                </a:cubicBezTo>
                <a:lnTo>
                  <a:pt x="50505" y="512935"/>
                </a:lnTo>
                <a:cubicBezTo>
                  <a:pt x="50441" y="502423"/>
                  <a:pt x="58966" y="493899"/>
                  <a:pt x="69477" y="493835"/>
                </a:cubicBezTo>
                <a:lnTo>
                  <a:pt x="214198" y="493835"/>
                </a:lnTo>
                <a:cubicBezTo>
                  <a:pt x="224710" y="493835"/>
                  <a:pt x="233234" y="502295"/>
                  <a:pt x="233298" y="512870"/>
                </a:cubicBezTo>
                <a:lnTo>
                  <a:pt x="233298" y="735849"/>
                </a:lnTo>
                <a:close/>
                <a:moveTo>
                  <a:pt x="233362" y="403849"/>
                </a:moveTo>
                <a:cubicBezTo>
                  <a:pt x="233362" y="414360"/>
                  <a:pt x="224838" y="422884"/>
                  <a:pt x="214327" y="422948"/>
                </a:cubicBezTo>
                <a:lnTo>
                  <a:pt x="69605" y="422948"/>
                </a:lnTo>
                <a:cubicBezTo>
                  <a:pt x="59093" y="422948"/>
                  <a:pt x="50569" y="414488"/>
                  <a:pt x="50505" y="403913"/>
                </a:cubicBezTo>
                <a:lnTo>
                  <a:pt x="50505" y="180934"/>
                </a:lnTo>
                <a:cubicBezTo>
                  <a:pt x="50441" y="170423"/>
                  <a:pt x="58966" y="161898"/>
                  <a:pt x="69477" y="161834"/>
                </a:cubicBezTo>
                <a:lnTo>
                  <a:pt x="214198" y="161834"/>
                </a:lnTo>
                <a:cubicBezTo>
                  <a:pt x="224710" y="161834"/>
                  <a:pt x="233234" y="170295"/>
                  <a:pt x="233234" y="180870"/>
                </a:cubicBezTo>
                <a:lnTo>
                  <a:pt x="233234" y="403849"/>
                </a:lnTo>
                <a:close/>
                <a:moveTo>
                  <a:pt x="273356" y="1206354"/>
                </a:moveTo>
                <a:cubicBezTo>
                  <a:pt x="273356" y="1208726"/>
                  <a:pt x="271433" y="1210713"/>
                  <a:pt x="268997" y="1210713"/>
                </a:cubicBezTo>
                <a:lnTo>
                  <a:pt x="250859" y="1210713"/>
                </a:lnTo>
                <a:cubicBezTo>
                  <a:pt x="248488" y="1210713"/>
                  <a:pt x="246501" y="1208790"/>
                  <a:pt x="246501" y="1206354"/>
                </a:cubicBezTo>
                <a:lnTo>
                  <a:pt x="246501" y="1195843"/>
                </a:lnTo>
                <a:cubicBezTo>
                  <a:pt x="246501" y="1193472"/>
                  <a:pt x="248424" y="1191485"/>
                  <a:pt x="250859" y="1191485"/>
                </a:cubicBezTo>
                <a:lnTo>
                  <a:pt x="268997" y="1191485"/>
                </a:lnTo>
                <a:cubicBezTo>
                  <a:pt x="271369" y="1191485"/>
                  <a:pt x="273356" y="1193408"/>
                  <a:pt x="273356" y="1195843"/>
                </a:cubicBezTo>
                <a:lnTo>
                  <a:pt x="273356" y="1206354"/>
                </a:lnTo>
                <a:close/>
                <a:moveTo>
                  <a:pt x="273356" y="1158285"/>
                </a:moveTo>
                <a:cubicBezTo>
                  <a:pt x="273356" y="1160656"/>
                  <a:pt x="271433" y="1162643"/>
                  <a:pt x="268997" y="1162643"/>
                </a:cubicBezTo>
                <a:lnTo>
                  <a:pt x="250859" y="1162643"/>
                </a:lnTo>
                <a:cubicBezTo>
                  <a:pt x="248488" y="1162643"/>
                  <a:pt x="246501" y="1160720"/>
                  <a:pt x="246501" y="1158285"/>
                </a:cubicBezTo>
                <a:lnTo>
                  <a:pt x="246501" y="1147774"/>
                </a:lnTo>
                <a:cubicBezTo>
                  <a:pt x="246501" y="1145402"/>
                  <a:pt x="248424" y="1143415"/>
                  <a:pt x="250859" y="1143415"/>
                </a:cubicBezTo>
                <a:lnTo>
                  <a:pt x="268997" y="1143415"/>
                </a:lnTo>
                <a:cubicBezTo>
                  <a:pt x="271369" y="1143415"/>
                  <a:pt x="273356" y="1145338"/>
                  <a:pt x="273356" y="1147774"/>
                </a:cubicBezTo>
                <a:lnTo>
                  <a:pt x="273356" y="1158285"/>
                </a:lnTo>
                <a:close/>
                <a:moveTo>
                  <a:pt x="273356" y="1110215"/>
                </a:moveTo>
                <a:cubicBezTo>
                  <a:pt x="273356" y="1112587"/>
                  <a:pt x="271433" y="1114574"/>
                  <a:pt x="268997" y="1114574"/>
                </a:cubicBezTo>
                <a:lnTo>
                  <a:pt x="250859" y="1114574"/>
                </a:lnTo>
                <a:cubicBezTo>
                  <a:pt x="248488" y="1114574"/>
                  <a:pt x="246501" y="1112651"/>
                  <a:pt x="246501" y="1110215"/>
                </a:cubicBezTo>
                <a:lnTo>
                  <a:pt x="246501" y="1099704"/>
                </a:lnTo>
                <a:cubicBezTo>
                  <a:pt x="246501" y="1097333"/>
                  <a:pt x="248424" y="1095346"/>
                  <a:pt x="250859" y="1095346"/>
                </a:cubicBezTo>
                <a:lnTo>
                  <a:pt x="268997" y="1095346"/>
                </a:lnTo>
                <a:cubicBezTo>
                  <a:pt x="271369" y="1095346"/>
                  <a:pt x="273356" y="1097269"/>
                  <a:pt x="273356" y="1099704"/>
                </a:cubicBezTo>
                <a:lnTo>
                  <a:pt x="273356" y="1110215"/>
                </a:lnTo>
                <a:close/>
                <a:moveTo>
                  <a:pt x="273356" y="1062146"/>
                </a:moveTo>
                <a:cubicBezTo>
                  <a:pt x="273356" y="1064517"/>
                  <a:pt x="271433" y="1066504"/>
                  <a:pt x="268997" y="1066504"/>
                </a:cubicBezTo>
                <a:lnTo>
                  <a:pt x="250859" y="1066504"/>
                </a:lnTo>
                <a:cubicBezTo>
                  <a:pt x="248488" y="1066504"/>
                  <a:pt x="246501" y="1064581"/>
                  <a:pt x="246501" y="1062146"/>
                </a:cubicBezTo>
                <a:lnTo>
                  <a:pt x="246501" y="1051634"/>
                </a:lnTo>
                <a:cubicBezTo>
                  <a:pt x="246501" y="1049263"/>
                  <a:pt x="248424" y="1047276"/>
                  <a:pt x="250859" y="1047276"/>
                </a:cubicBezTo>
                <a:lnTo>
                  <a:pt x="268997" y="1047276"/>
                </a:lnTo>
                <a:cubicBezTo>
                  <a:pt x="271369" y="1047276"/>
                  <a:pt x="273356" y="1049199"/>
                  <a:pt x="273356" y="1051634"/>
                </a:cubicBezTo>
                <a:lnTo>
                  <a:pt x="273356" y="1062146"/>
                </a:lnTo>
                <a:close/>
                <a:moveTo>
                  <a:pt x="273356" y="1014076"/>
                </a:moveTo>
                <a:cubicBezTo>
                  <a:pt x="273356" y="1016447"/>
                  <a:pt x="271433" y="1018434"/>
                  <a:pt x="268997" y="1018434"/>
                </a:cubicBezTo>
                <a:lnTo>
                  <a:pt x="250859" y="1018434"/>
                </a:lnTo>
                <a:cubicBezTo>
                  <a:pt x="248488" y="1018434"/>
                  <a:pt x="246501" y="1016512"/>
                  <a:pt x="246501" y="1014076"/>
                </a:cubicBezTo>
                <a:lnTo>
                  <a:pt x="246501" y="1003565"/>
                </a:lnTo>
                <a:cubicBezTo>
                  <a:pt x="246501" y="1001193"/>
                  <a:pt x="248424" y="999206"/>
                  <a:pt x="250859" y="999206"/>
                </a:cubicBezTo>
                <a:lnTo>
                  <a:pt x="268997" y="999206"/>
                </a:lnTo>
                <a:cubicBezTo>
                  <a:pt x="271369" y="999206"/>
                  <a:pt x="273356" y="1001129"/>
                  <a:pt x="273356" y="1003565"/>
                </a:cubicBezTo>
                <a:lnTo>
                  <a:pt x="273356" y="1014076"/>
                </a:lnTo>
                <a:close/>
                <a:moveTo>
                  <a:pt x="273356" y="966006"/>
                </a:moveTo>
                <a:cubicBezTo>
                  <a:pt x="273356" y="968378"/>
                  <a:pt x="271433" y="970365"/>
                  <a:pt x="268997" y="970365"/>
                </a:cubicBezTo>
                <a:lnTo>
                  <a:pt x="250859" y="970365"/>
                </a:lnTo>
                <a:cubicBezTo>
                  <a:pt x="248488" y="970365"/>
                  <a:pt x="246501" y="968442"/>
                  <a:pt x="246501" y="966006"/>
                </a:cubicBezTo>
                <a:lnTo>
                  <a:pt x="246501" y="955495"/>
                </a:lnTo>
                <a:cubicBezTo>
                  <a:pt x="246501" y="953124"/>
                  <a:pt x="248424" y="951137"/>
                  <a:pt x="250859" y="951137"/>
                </a:cubicBezTo>
                <a:lnTo>
                  <a:pt x="268997" y="951137"/>
                </a:lnTo>
                <a:cubicBezTo>
                  <a:pt x="271369" y="951137"/>
                  <a:pt x="273356" y="953060"/>
                  <a:pt x="273356" y="955495"/>
                </a:cubicBezTo>
                <a:lnTo>
                  <a:pt x="273356" y="966006"/>
                </a:lnTo>
                <a:close/>
                <a:moveTo>
                  <a:pt x="273356" y="917937"/>
                </a:moveTo>
                <a:cubicBezTo>
                  <a:pt x="273356" y="920308"/>
                  <a:pt x="271433" y="922295"/>
                  <a:pt x="268997" y="922295"/>
                </a:cubicBezTo>
                <a:lnTo>
                  <a:pt x="250859" y="922295"/>
                </a:lnTo>
                <a:cubicBezTo>
                  <a:pt x="248488" y="922295"/>
                  <a:pt x="246501" y="920372"/>
                  <a:pt x="246501" y="917937"/>
                </a:cubicBezTo>
                <a:lnTo>
                  <a:pt x="246501" y="907426"/>
                </a:lnTo>
                <a:cubicBezTo>
                  <a:pt x="246501" y="905054"/>
                  <a:pt x="248424" y="903067"/>
                  <a:pt x="250859" y="903067"/>
                </a:cubicBezTo>
                <a:lnTo>
                  <a:pt x="268997" y="903067"/>
                </a:lnTo>
                <a:cubicBezTo>
                  <a:pt x="271369" y="903067"/>
                  <a:pt x="273356" y="904990"/>
                  <a:pt x="273356" y="907426"/>
                </a:cubicBezTo>
                <a:lnTo>
                  <a:pt x="273356" y="917937"/>
                </a:lnTo>
                <a:close/>
                <a:moveTo>
                  <a:pt x="273356" y="869867"/>
                </a:moveTo>
                <a:cubicBezTo>
                  <a:pt x="273356" y="872239"/>
                  <a:pt x="271433" y="874226"/>
                  <a:pt x="268997" y="874226"/>
                </a:cubicBezTo>
                <a:lnTo>
                  <a:pt x="250859" y="874226"/>
                </a:lnTo>
                <a:cubicBezTo>
                  <a:pt x="248488" y="874226"/>
                  <a:pt x="246501" y="872303"/>
                  <a:pt x="246501" y="869867"/>
                </a:cubicBezTo>
                <a:lnTo>
                  <a:pt x="246501" y="859356"/>
                </a:lnTo>
                <a:cubicBezTo>
                  <a:pt x="246501" y="856985"/>
                  <a:pt x="248424" y="854998"/>
                  <a:pt x="250859" y="854998"/>
                </a:cubicBezTo>
                <a:lnTo>
                  <a:pt x="268997" y="854998"/>
                </a:lnTo>
                <a:cubicBezTo>
                  <a:pt x="271369" y="854998"/>
                  <a:pt x="273356" y="856921"/>
                  <a:pt x="273356" y="859356"/>
                </a:cubicBezTo>
                <a:lnTo>
                  <a:pt x="273356" y="869867"/>
                </a:lnTo>
                <a:close/>
                <a:moveTo>
                  <a:pt x="273356" y="821798"/>
                </a:moveTo>
                <a:cubicBezTo>
                  <a:pt x="273356" y="824169"/>
                  <a:pt x="271433" y="826156"/>
                  <a:pt x="268997" y="826156"/>
                </a:cubicBezTo>
                <a:lnTo>
                  <a:pt x="250859" y="826156"/>
                </a:lnTo>
                <a:cubicBezTo>
                  <a:pt x="248488" y="826156"/>
                  <a:pt x="246501" y="824233"/>
                  <a:pt x="246501" y="821798"/>
                </a:cubicBezTo>
                <a:lnTo>
                  <a:pt x="246501" y="811287"/>
                </a:lnTo>
                <a:cubicBezTo>
                  <a:pt x="246501" y="808915"/>
                  <a:pt x="248424" y="806928"/>
                  <a:pt x="250859" y="806928"/>
                </a:cubicBezTo>
                <a:lnTo>
                  <a:pt x="268997" y="806928"/>
                </a:lnTo>
                <a:cubicBezTo>
                  <a:pt x="271369" y="806928"/>
                  <a:pt x="273356" y="808851"/>
                  <a:pt x="273356" y="811287"/>
                </a:cubicBezTo>
                <a:lnTo>
                  <a:pt x="273356" y="821798"/>
                </a:lnTo>
                <a:close/>
                <a:moveTo>
                  <a:pt x="273356" y="773728"/>
                </a:moveTo>
                <a:cubicBezTo>
                  <a:pt x="273356" y="776100"/>
                  <a:pt x="271433" y="778086"/>
                  <a:pt x="268997" y="778086"/>
                </a:cubicBezTo>
                <a:lnTo>
                  <a:pt x="250859" y="778086"/>
                </a:lnTo>
                <a:cubicBezTo>
                  <a:pt x="248488" y="778086"/>
                  <a:pt x="246501" y="776164"/>
                  <a:pt x="246501" y="773728"/>
                </a:cubicBezTo>
                <a:lnTo>
                  <a:pt x="246501" y="763217"/>
                </a:lnTo>
                <a:cubicBezTo>
                  <a:pt x="246501" y="760846"/>
                  <a:pt x="248424" y="758859"/>
                  <a:pt x="250859" y="758859"/>
                </a:cubicBezTo>
                <a:lnTo>
                  <a:pt x="268997" y="758859"/>
                </a:lnTo>
                <a:cubicBezTo>
                  <a:pt x="271369" y="758859"/>
                  <a:pt x="273356" y="760781"/>
                  <a:pt x="273356" y="763217"/>
                </a:cubicBezTo>
                <a:lnTo>
                  <a:pt x="273356" y="773728"/>
                </a:lnTo>
                <a:close/>
                <a:moveTo>
                  <a:pt x="273356" y="725659"/>
                </a:moveTo>
                <a:cubicBezTo>
                  <a:pt x="273356" y="728030"/>
                  <a:pt x="271433" y="730017"/>
                  <a:pt x="268997" y="730017"/>
                </a:cubicBezTo>
                <a:lnTo>
                  <a:pt x="250859" y="730017"/>
                </a:lnTo>
                <a:cubicBezTo>
                  <a:pt x="248488" y="730017"/>
                  <a:pt x="246501" y="728094"/>
                  <a:pt x="246501" y="725659"/>
                </a:cubicBezTo>
                <a:lnTo>
                  <a:pt x="246501" y="715147"/>
                </a:lnTo>
                <a:cubicBezTo>
                  <a:pt x="246501" y="712776"/>
                  <a:pt x="248424" y="710789"/>
                  <a:pt x="250859" y="710789"/>
                </a:cubicBezTo>
                <a:lnTo>
                  <a:pt x="268997" y="710789"/>
                </a:lnTo>
                <a:cubicBezTo>
                  <a:pt x="271369" y="710789"/>
                  <a:pt x="273356" y="712712"/>
                  <a:pt x="273356" y="715147"/>
                </a:cubicBezTo>
                <a:lnTo>
                  <a:pt x="273356" y="725659"/>
                </a:lnTo>
                <a:close/>
                <a:moveTo>
                  <a:pt x="273356" y="677589"/>
                </a:moveTo>
                <a:cubicBezTo>
                  <a:pt x="273356" y="679960"/>
                  <a:pt x="271433" y="681947"/>
                  <a:pt x="268997" y="681947"/>
                </a:cubicBezTo>
                <a:lnTo>
                  <a:pt x="250859" y="681947"/>
                </a:lnTo>
                <a:cubicBezTo>
                  <a:pt x="248488" y="681947"/>
                  <a:pt x="246501" y="680025"/>
                  <a:pt x="246501" y="677589"/>
                </a:cubicBezTo>
                <a:lnTo>
                  <a:pt x="246501" y="667078"/>
                </a:lnTo>
                <a:cubicBezTo>
                  <a:pt x="246501" y="664706"/>
                  <a:pt x="248424" y="662719"/>
                  <a:pt x="250859" y="662719"/>
                </a:cubicBezTo>
                <a:lnTo>
                  <a:pt x="268997" y="662719"/>
                </a:lnTo>
                <a:cubicBezTo>
                  <a:pt x="271369" y="662719"/>
                  <a:pt x="273356" y="664642"/>
                  <a:pt x="273356" y="667078"/>
                </a:cubicBezTo>
                <a:lnTo>
                  <a:pt x="273356" y="677589"/>
                </a:lnTo>
                <a:close/>
                <a:moveTo>
                  <a:pt x="273356" y="629519"/>
                </a:moveTo>
                <a:cubicBezTo>
                  <a:pt x="273356" y="631891"/>
                  <a:pt x="271433" y="633878"/>
                  <a:pt x="268997" y="633878"/>
                </a:cubicBezTo>
                <a:lnTo>
                  <a:pt x="250859" y="633878"/>
                </a:lnTo>
                <a:cubicBezTo>
                  <a:pt x="248488" y="633878"/>
                  <a:pt x="246501" y="631955"/>
                  <a:pt x="246501" y="629519"/>
                </a:cubicBezTo>
                <a:lnTo>
                  <a:pt x="246501" y="619008"/>
                </a:lnTo>
                <a:cubicBezTo>
                  <a:pt x="246501" y="616637"/>
                  <a:pt x="248424" y="614650"/>
                  <a:pt x="250859" y="614650"/>
                </a:cubicBezTo>
                <a:lnTo>
                  <a:pt x="268997" y="614650"/>
                </a:lnTo>
                <a:cubicBezTo>
                  <a:pt x="271369" y="614650"/>
                  <a:pt x="273356" y="616573"/>
                  <a:pt x="273356" y="619008"/>
                </a:cubicBezTo>
                <a:lnTo>
                  <a:pt x="273356" y="629519"/>
                </a:lnTo>
                <a:close/>
                <a:moveTo>
                  <a:pt x="273356" y="581450"/>
                </a:moveTo>
                <a:cubicBezTo>
                  <a:pt x="273356" y="583821"/>
                  <a:pt x="271433" y="585808"/>
                  <a:pt x="268997" y="585808"/>
                </a:cubicBezTo>
                <a:lnTo>
                  <a:pt x="250859" y="585808"/>
                </a:lnTo>
                <a:cubicBezTo>
                  <a:pt x="248488" y="585808"/>
                  <a:pt x="246501" y="583885"/>
                  <a:pt x="246501" y="581450"/>
                </a:cubicBezTo>
                <a:lnTo>
                  <a:pt x="246501" y="570939"/>
                </a:lnTo>
                <a:cubicBezTo>
                  <a:pt x="246501" y="568567"/>
                  <a:pt x="248424" y="566580"/>
                  <a:pt x="250859" y="566580"/>
                </a:cubicBezTo>
                <a:lnTo>
                  <a:pt x="268997" y="566580"/>
                </a:lnTo>
                <a:cubicBezTo>
                  <a:pt x="271369" y="566580"/>
                  <a:pt x="273356" y="568503"/>
                  <a:pt x="273356" y="570939"/>
                </a:cubicBezTo>
                <a:lnTo>
                  <a:pt x="273356" y="581450"/>
                </a:lnTo>
                <a:close/>
                <a:moveTo>
                  <a:pt x="273356" y="533380"/>
                </a:moveTo>
                <a:cubicBezTo>
                  <a:pt x="273356" y="535752"/>
                  <a:pt x="271433" y="537738"/>
                  <a:pt x="268997" y="537738"/>
                </a:cubicBezTo>
                <a:lnTo>
                  <a:pt x="250859" y="537738"/>
                </a:lnTo>
                <a:cubicBezTo>
                  <a:pt x="248488" y="537738"/>
                  <a:pt x="246501" y="535816"/>
                  <a:pt x="246501" y="533380"/>
                </a:cubicBezTo>
                <a:lnTo>
                  <a:pt x="246501" y="522869"/>
                </a:lnTo>
                <a:cubicBezTo>
                  <a:pt x="246501" y="520498"/>
                  <a:pt x="248424" y="518511"/>
                  <a:pt x="250859" y="518511"/>
                </a:cubicBezTo>
                <a:lnTo>
                  <a:pt x="268997" y="518511"/>
                </a:lnTo>
                <a:cubicBezTo>
                  <a:pt x="271369" y="518511"/>
                  <a:pt x="273356" y="520433"/>
                  <a:pt x="273356" y="522869"/>
                </a:cubicBezTo>
                <a:lnTo>
                  <a:pt x="273356" y="533380"/>
                </a:lnTo>
                <a:close/>
                <a:moveTo>
                  <a:pt x="273356" y="485311"/>
                </a:moveTo>
                <a:cubicBezTo>
                  <a:pt x="273356" y="487682"/>
                  <a:pt x="271433" y="489669"/>
                  <a:pt x="268997" y="489669"/>
                </a:cubicBezTo>
                <a:lnTo>
                  <a:pt x="250859" y="489669"/>
                </a:lnTo>
                <a:cubicBezTo>
                  <a:pt x="248488" y="489669"/>
                  <a:pt x="246501" y="487746"/>
                  <a:pt x="246501" y="485311"/>
                </a:cubicBezTo>
                <a:lnTo>
                  <a:pt x="246501" y="474799"/>
                </a:lnTo>
                <a:cubicBezTo>
                  <a:pt x="246501" y="472428"/>
                  <a:pt x="248424" y="470441"/>
                  <a:pt x="250859" y="470441"/>
                </a:cubicBezTo>
                <a:lnTo>
                  <a:pt x="268997" y="470441"/>
                </a:lnTo>
                <a:cubicBezTo>
                  <a:pt x="271369" y="470441"/>
                  <a:pt x="273356" y="472364"/>
                  <a:pt x="273356" y="474799"/>
                </a:cubicBezTo>
                <a:lnTo>
                  <a:pt x="273356" y="485311"/>
                </a:lnTo>
                <a:close/>
                <a:moveTo>
                  <a:pt x="273356" y="437241"/>
                </a:moveTo>
                <a:cubicBezTo>
                  <a:pt x="273356" y="439612"/>
                  <a:pt x="271433" y="441599"/>
                  <a:pt x="268997" y="441599"/>
                </a:cubicBezTo>
                <a:lnTo>
                  <a:pt x="250859" y="441599"/>
                </a:lnTo>
                <a:cubicBezTo>
                  <a:pt x="248488" y="441599"/>
                  <a:pt x="246501" y="439677"/>
                  <a:pt x="246501" y="437241"/>
                </a:cubicBezTo>
                <a:lnTo>
                  <a:pt x="246501" y="426730"/>
                </a:lnTo>
                <a:cubicBezTo>
                  <a:pt x="246501" y="424358"/>
                  <a:pt x="248424" y="422371"/>
                  <a:pt x="250859" y="422371"/>
                </a:cubicBezTo>
                <a:lnTo>
                  <a:pt x="268997" y="422371"/>
                </a:lnTo>
                <a:cubicBezTo>
                  <a:pt x="271369" y="422371"/>
                  <a:pt x="273356" y="424294"/>
                  <a:pt x="273356" y="426730"/>
                </a:cubicBezTo>
                <a:lnTo>
                  <a:pt x="273356" y="437241"/>
                </a:lnTo>
                <a:close/>
                <a:moveTo>
                  <a:pt x="273356" y="389171"/>
                </a:moveTo>
                <a:cubicBezTo>
                  <a:pt x="273356" y="391543"/>
                  <a:pt x="271433" y="393530"/>
                  <a:pt x="268997" y="393530"/>
                </a:cubicBezTo>
                <a:lnTo>
                  <a:pt x="250859" y="393530"/>
                </a:lnTo>
                <a:cubicBezTo>
                  <a:pt x="248488" y="393530"/>
                  <a:pt x="246501" y="391607"/>
                  <a:pt x="246501" y="389171"/>
                </a:cubicBezTo>
                <a:lnTo>
                  <a:pt x="246501" y="378660"/>
                </a:lnTo>
                <a:cubicBezTo>
                  <a:pt x="246501" y="376289"/>
                  <a:pt x="248424" y="374302"/>
                  <a:pt x="250859" y="374302"/>
                </a:cubicBezTo>
                <a:lnTo>
                  <a:pt x="268997" y="374302"/>
                </a:lnTo>
                <a:cubicBezTo>
                  <a:pt x="271369" y="374302"/>
                  <a:pt x="273356" y="376225"/>
                  <a:pt x="273356" y="378660"/>
                </a:cubicBezTo>
                <a:lnTo>
                  <a:pt x="273356" y="389171"/>
                </a:lnTo>
                <a:close/>
                <a:moveTo>
                  <a:pt x="273356" y="341102"/>
                </a:moveTo>
                <a:cubicBezTo>
                  <a:pt x="273356" y="343473"/>
                  <a:pt x="271433" y="345460"/>
                  <a:pt x="268997" y="345460"/>
                </a:cubicBezTo>
                <a:lnTo>
                  <a:pt x="250859" y="345460"/>
                </a:lnTo>
                <a:cubicBezTo>
                  <a:pt x="248488" y="345460"/>
                  <a:pt x="246501" y="343537"/>
                  <a:pt x="246501" y="341102"/>
                </a:cubicBezTo>
                <a:lnTo>
                  <a:pt x="246501" y="330591"/>
                </a:lnTo>
                <a:cubicBezTo>
                  <a:pt x="246501" y="328219"/>
                  <a:pt x="248424" y="326232"/>
                  <a:pt x="250859" y="326232"/>
                </a:cubicBezTo>
                <a:lnTo>
                  <a:pt x="268997" y="326232"/>
                </a:lnTo>
                <a:cubicBezTo>
                  <a:pt x="271369" y="326232"/>
                  <a:pt x="273356" y="328155"/>
                  <a:pt x="273356" y="330591"/>
                </a:cubicBezTo>
                <a:lnTo>
                  <a:pt x="273356" y="341102"/>
                </a:lnTo>
                <a:close/>
                <a:moveTo>
                  <a:pt x="273356" y="293032"/>
                </a:moveTo>
                <a:cubicBezTo>
                  <a:pt x="273356" y="295404"/>
                  <a:pt x="271433" y="297391"/>
                  <a:pt x="268997" y="297391"/>
                </a:cubicBezTo>
                <a:lnTo>
                  <a:pt x="250859" y="297391"/>
                </a:lnTo>
                <a:cubicBezTo>
                  <a:pt x="248488" y="297391"/>
                  <a:pt x="246501" y="295468"/>
                  <a:pt x="246501" y="293032"/>
                </a:cubicBezTo>
                <a:lnTo>
                  <a:pt x="246501" y="282521"/>
                </a:lnTo>
                <a:cubicBezTo>
                  <a:pt x="246501" y="280150"/>
                  <a:pt x="248424" y="278163"/>
                  <a:pt x="250859" y="278163"/>
                </a:cubicBezTo>
                <a:lnTo>
                  <a:pt x="268997" y="278163"/>
                </a:lnTo>
                <a:cubicBezTo>
                  <a:pt x="271369" y="278163"/>
                  <a:pt x="273356" y="280085"/>
                  <a:pt x="273356" y="282521"/>
                </a:cubicBezTo>
                <a:lnTo>
                  <a:pt x="273356" y="293032"/>
                </a:lnTo>
                <a:close/>
                <a:moveTo>
                  <a:pt x="273356" y="244963"/>
                </a:moveTo>
                <a:cubicBezTo>
                  <a:pt x="273356" y="247334"/>
                  <a:pt x="271433" y="249321"/>
                  <a:pt x="268997" y="249321"/>
                </a:cubicBezTo>
                <a:lnTo>
                  <a:pt x="250859" y="249321"/>
                </a:lnTo>
                <a:cubicBezTo>
                  <a:pt x="248488" y="249321"/>
                  <a:pt x="246501" y="247398"/>
                  <a:pt x="246501" y="244963"/>
                </a:cubicBezTo>
                <a:lnTo>
                  <a:pt x="246501" y="234451"/>
                </a:lnTo>
                <a:cubicBezTo>
                  <a:pt x="246501" y="232080"/>
                  <a:pt x="248424" y="230093"/>
                  <a:pt x="250859" y="230093"/>
                </a:cubicBezTo>
                <a:lnTo>
                  <a:pt x="268997" y="230093"/>
                </a:lnTo>
                <a:cubicBezTo>
                  <a:pt x="271369" y="230093"/>
                  <a:pt x="273356" y="232016"/>
                  <a:pt x="273356" y="234451"/>
                </a:cubicBezTo>
                <a:lnTo>
                  <a:pt x="273356" y="244963"/>
                </a:lnTo>
                <a:close/>
                <a:moveTo>
                  <a:pt x="273356" y="196893"/>
                </a:moveTo>
                <a:cubicBezTo>
                  <a:pt x="273356" y="199264"/>
                  <a:pt x="271433" y="201251"/>
                  <a:pt x="268997" y="201251"/>
                </a:cubicBezTo>
                <a:lnTo>
                  <a:pt x="250859" y="201251"/>
                </a:lnTo>
                <a:cubicBezTo>
                  <a:pt x="248488" y="201251"/>
                  <a:pt x="246501" y="199329"/>
                  <a:pt x="246501" y="196893"/>
                </a:cubicBezTo>
                <a:lnTo>
                  <a:pt x="246501" y="186382"/>
                </a:lnTo>
                <a:cubicBezTo>
                  <a:pt x="246501" y="184010"/>
                  <a:pt x="248424" y="182024"/>
                  <a:pt x="250859" y="182024"/>
                </a:cubicBezTo>
                <a:lnTo>
                  <a:pt x="268997" y="182024"/>
                </a:lnTo>
                <a:cubicBezTo>
                  <a:pt x="271369" y="182024"/>
                  <a:pt x="273356" y="183946"/>
                  <a:pt x="273356" y="186382"/>
                </a:cubicBezTo>
                <a:lnTo>
                  <a:pt x="273356" y="196893"/>
                </a:lnTo>
                <a:close/>
                <a:moveTo>
                  <a:pt x="273356" y="148823"/>
                </a:moveTo>
                <a:cubicBezTo>
                  <a:pt x="273356" y="151195"/>
                  <a:pt x="271433" y="153182"/>
                  <a:pt x="268997" y="153182"/>
                </a:cubicBezTo>
                <a:lnTo>
                  <a:pt x="250859" y="153182"/>
                </a:lnTo>
                <a:cubicBezTo>
                  <a:pt x="248488" y="153182"/>
                  <a:pt x="246501" y="151259"/>
                  <a:pt x="246501" y="148823"/>
                </a:cubicBezTo>
                <a:lnTo>
                  <a:pt x="246501" y="138312"/>
                </a:lnTo>
                <a:cubicBezTo>
                  <a:pt x="246501" y="135941"/>
                  <a:pt x="248424" y="133954"/>
                  <a:pt x="250859" y="133954"/>
                </a:cubicBezTo>
                <a:lnTo>
                  <a:pt x="268997" y="133954"/>
                </a:lnTo>
                <a:cubicBezTo>
                  <a:pt x="271369" y="133954"/>
                  <a:pt x="273356" y="135877"/>
                  <a:pt x="273356" y="138312"/>
                </a:cubicBezTo>
                <a:lnTo>
                  <a:pt x="273356" y="148823"/>
                </a:lnTo>
                <a:close/>
                <a:moveTo>
                  <a:pt x="273356" y="100754"/>
                </a:moveTo>
                <a:cubicBezTo>
                  <a:pt x="273356" y="103125"/>
                  <a:pt x="271433" y="105112"/>
                  <a:pt x="268997" y="105112"/>
                </a:cubicBezTo>
                <a:lnTo>
                  <a:pt x="250859" y="105112"/>
                </a:lnTo>
                <a:cubicBezTo>
                  <a:pt x="248488" y="105112"/>
                  <a:pt x="246501" y="103189"/>
                  <a:pt x="246501" y="100754"/>
                </a:cubicBezTo>
                <a:lnTo>
                  <a:pt x="246501" y="90243"/>
                </a:lnTo>
                <a:cubicBezTo>
                  <a:pt x="246501" y="87871"/>
                  <a:pt x="248424" y="85884"/>
                  <a:pt x="250859" y="85884"/>
                </a:cubicBezTo>
                <a:lnTo>
                  <a:pt x="268997" y="85884"/>
                </a:lnTo>
                <a:cubicBezTo>
                  <a:pt x="271369" y="85884"/>
                  <a:pt x="273356" y="87807"/>
                  <a:pt x="273356" y="90243"/>
                </a:cubicBezTo>
                <a:lnTo>
                  <a:pt x="273356" y="100754"/>
                </a:lnTo>
                <a:close/>
                <a:moveTo>
                  <a:pt x="273356" y="52684"/>
                </a:moveTo>
                <a:cubicBezTo>
                  <a:pt x="273356" y="55056"/>
                  <a:pt x="271433" y="57043"/>
                  <a:pt x="268997" y="57043"/>
                </a:cubicBezTo>
                <a:lnTo>
                  <a:pt x="250859" y="57043"/>
                </a:lnTo>
                <a:cubicBezTo>
                  <a:pt x="248488" y="57043"/>
                  <a:pt x="246501" y="55120"/>
                  <a:pt x="246501" y="52684"/>
                </a:cubicBezTo>
                <a:lnTo>
                  <a:pt x="246501" y="42173"/>
                </a:lnTo>
                <a:cubicBezTo>
                  <a:pt x="246501" y="39802"/>
                  <a:pt x="248424" y="37815"/>
                  <a:pt x="250859" y="37815"/>
                </a:cubicBezTo>
                <a:lnTo>
                  <a:pt x="268997" y="37815"/>
                </a:lnTo>
                <a:cubicBezTo>
                  <a:pt x="271369" y="37815"/>
                  <a:pt x="273356" y="39738"/>
                  <a:pt x="273356" y="42173"/>
                </a:cubicBezTo>
                <a:lnTo>
                  <a:pt x="273356" y="526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7"/>
          <p:cNvGrpSpPr/>
          <p:nvPr/>
        </p:nvGrpSpPr>
        <p:grpSpPr>
          <a:xfrm>
            <a:off x="5531772" y="1872396"/>
            <a:ext cx="2257692" cy="2132787"/>
            <a:chOff x="6997079" y="590458"/>
            <a:chExt cx="1416902" cy="1338513"/>
          </a:xfrm>
        </p:grpSpPr>
        <p:grpSp>
          <p:nvGrpSpPr>
            <p:cNvPr id="251" name="Google Shape;251;p27"/>
            <p:cNvGrpSpPr/>
            <p:nvPr/>
          </p:nvGrpSpPr>
          <p:grpSpPr>
            <a:xfrm>
              <a:off x="6997079" y="590458"/>
              <a:ext cx="1416902" cy="1338513"/>
              <a:chOff x="6997079" y="590458"/>
              <a:chExt cx="1416902" cy="1338513"/>
            </a:xfrm>
          </p:grpSpPr>
          <p:sp>
            <p:nvSpPr>
              <p:cNvPr id="252" name="Google Shape;252;p27"/>
              <p:cNvSpPr/>
              <p:nvPr/>
            </p:nvSpPr>
            <p:spPr>
              <a:xfrm>
                <a:off x="7015856" y="793632"/>
                <a:ext cx="1398125" cy="1135339"/>
              </a:xfrm>
              <a:custGeom>
                <a:rect b="b" l="l" r="r" t="t"/>
                <a:pathLst>
                  <a:path extrusionOk="0" h="1135339" w="1398125">
                    <a:moveTo>
                      <a:pt x="1332492" y="15575"/>
                    </a:moveTo>
                    <a:lnTo>
                      <a:pt x="1344542" y="156963"/>
                    </a:lnTo>
                    <a:lnTo>
                      <a:pt x="1309675" y="159911"/>
                    </a:lnTo>
                    <a:lnTo>
                      <a:pt x="1382548" y="1013307"/>
                    </a:lnTo>
                    <a:lnTo>
                      <a:pt x="135367" y="1119765"/>
                    </a:lnTo>
                    <a:lnTo>
                      <a:pt x="62493" y="266370"/>
                    </a:lnTo>
                    <a:lnTo>
                      <a:pt x="27626" y="269318"/>
                    </a:lnTo>
                    <a:lnTo>
                      <a:pt x="15577" y="127929"/>
                    </a:lnTo>
                    <a:lnTo>
                      <a:pt x="1332492" y="15510"/>
                    </a:lnTo>
                    <a:lnTo>
                      <a:pt x="1332492" y="15510"/>
                    </a:lnTo>
                    <a:close/>
                    <a:moveTo>
                      <a:pt x="1332492" y="0"/>
                    </a:moveTo>
                    <a:cubicBezTo>
                      <a:pt x="1332043" y="0"/>
                      <a:pt x="1331595" y="0"/>
                      <a:pt x="1331146" y="0"/>
                    </a:cubicBezTo>
                    <a:lnTo>
                      <a:pt x="14231" y="112419"/>
                    </a:lnTo>
                    <a:cubicBezTo>
                      <a:pt x="10129" y="112739"/>
                      <a:pt x="6284" y="114726"/>
                      <a:pt x="3656" y="117931"/>
                    </a:cubicBezTo>
                    <a:cubicBezTo>
                      <a:pt x="964" y="121071"/>
                      <a:pt x="-318" y="125173"/>
                      <a:pt x="67" y="129275"/>
                    </a:cubicBezTo>
                    <a:lnTo>
                      <a:pt x="12117" y="270664"/>
                    </a:lnTo>
                    <a:cubicBezTo>
                      <a:pt x="12437" y="274766"/>
                      <a:pt x="14424" y="278611"/>
                      <a:pt x="17628" y="281239"/>
                    </a:cubicBezTo>
                    <a:cubicBezTo>
                      <a:pt x="20448" y="283611"/>
                      <a:pt x="24038" y="284892"/>
                      <a:pt x="27691" y="284892"/>
                    </a:cubicBezTo>
                    <a:cubicBezTo>
                      <a:pt x="28140" y="284892"/>
                      <a:pt x="28588" y="284892"/>
                      <a:pt x="29037" y="284892"/>
                    </a:cubicBezTo>
                    <a:lnTo>
                      <a:pt x="48392" y="283226"/>
                    </a:lnTo>
                    <a:lnTo>
                      <a:pt x="119920" y="1121111"/>
                    </a:lnTo>
                    <a:cubicBezTo>
                      <a:pt x="120625" y="1129251"/>
                      <a:pt x="127419" y="1135340"/>
                      <a:pt x="135431" y="1135340"/>
                    </a:cubicBezTo>
                    <a:cubicBezTo>
                      <a:pt x="135879" y="1135340"/>
                      <a:pt x="136328" y="1135340"/>
                      <a:pt x="136777" y="1135340"/>
                    </a:cubicBezTo>
                    <a:lnTo>
                      <a:pt x="1383894" y="1028882"/>
                    </a:lnTo>
                    <a:cubicBezTo>
                      <a:pt x="1387996" y="1028561"/>
                      <a:pt x="1391842" y="1026574"/>
                      <a:pt x="1394469" y="1023370"/>
                    </a:cubicBezTo>
                    <a:cubicBezTo>
                      <a:pt x="1397162" y="1020229"/>
                      <a:pt x="1398443" y="1016127"/>
                      <a:pt x="1398059" y="1012025"/>
                    </a:cubicBezTo>
                    <a:lnTo>
                      <a:pt x="1326531" y="174140"/>
                    </a:lnTo>
                    <a:lnTo>
                      <a:pt x="1345887" y="172474"/>
                    </a:lnTo>
                    <a:cubicBezTo>
                      <a:pt x="1349989" y="172153"/>
                      <a:pt x="1353835" y="170166"/>
                      <a:pt x="1356463" y="166962"/>
                    </a:cubicBezTo>
                    <a:cubicBezTo>
                      <a:pt x="1359154" y="163821"/>
                      <a:pt x="1360437" y="159719"/>
                      <a:pt x="1360052" y="155617"/>
                    </a:cubicBezTo>
                    <a:lnTo>
                      <a:pt x="1348002" y="14229"/>
                    </a:lnTo>
                    <a:cubicBezTo>
                      <a:pt x="1347297" y="6089"/>
                      <a:pt x="1340504" y="0"/>
                      <a:pt x="1332492" y="0"/>
                    </a:cubicBezTo>
                    <a:lnTo>
                      <a:pt x="1332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6997079" y="590458"/>
                <a:ext cx="1359985" cy="346677"/>
              </a:xfrm>
              <a:custGeom>
                <a:rect b="b" l="l" r="r" t="t"/>
                <a:pathLst>
                  <a:path extrusionOk="0" h="346677" w="1359985">
                    <a:moveTo>
                      <a:pt x="1325632" y="15575"/>
                    </a:moveTo>
                    <a:lnTo>
                      <a:pt x="1344411" y="156258"/>
                    </a:lnTo>
                    <a:lnTo>
                      <a:pt x="34354" y="331103"/>
                    </a:lnTo>
                    <a:lnTo>
                      <a:pt x="15575" y="190420"/>
                    </a:lnTo>
                    <a:lnTo>
                      <a:pt x="1325632" y="15575"/>
                    </a:lnTo>
                    <a:lnTo>
                      <a:pt x="1325632" y="15575"/>
                    </a:lnTo>
                    <a:close/>
                    <a:moveTo>
                      <a:pt x="1325632" y="0"/>
                    </a:moveTo>
                    <a:cubicBezTo>
                      <a:pt x="1324927" y="0"/>
                      <a:pt x="1324285" y="0"/>
                      <a:pt x="1323580" y="128"/>
                    </a:cubicBezTo>
                    <a:lnTo>
                      <a:pt x="13524" y="174973"/>
                    </a:lnTo>
                    <a:cubicBezTo>
                      <a:pt x="5000" y="176127"/>
                      <a:pt x="-961" y="183946"/>
                      <a:pt x="128" y="192471"/>
                    </a:cubicBezTo>
                    <a:lnTo>
                      <a:pt x="18908" y="333154"/>
                    </a:lnTo>
                    <a:cubicBezTo>
                      <a:pt x="19485" y="337256"/>
                      <a:pt x="21599" y="340974"/>
                      <a:pt x="24868" y="343473"/>
                    </a:cubicBezTo>
                    <a:cubicBezTo>
                      <a:pt x="27625" y="345588"/>
                      <a:pt x="30958" y="346678"/>
                      <a:pt x="34354" y="346678"/>
                    </a:cubicBezTo>
                    <a:cubicBezTo>
                      <a:pt x="35060" y="346678"/>
                      <a:pt x="35700" y="346678"/>
                      <a:pt x="36405" y="346550"/>
                    </a:cubicBezTo>
                    <a:lnTo>
                      <a:pt x="1346462" y="171705"/>
                    </a:lnTo>
                    <a:cubicBezTo>
                      <a:pt x="1354986" y="170551"/>
                      <a:pt x="1360947" y="162732"/>
                      <a:pt x="1359857" y="154207"/>
                    </a:cubicBezTo>
                    <a:lnTo>
                      <a:pt x="1341078" y="13524"/>
                    </a:lnTo>
                    <a:cubicBezTo>
                      <a:pt x="1340501" y="9422"/>
                      <a:pt x="1338386" y="5704"/>
                      <a:pt x="1335118" y="3205"/>
                    </a:cubicBezTo>
                    <a:cubicBezTo>
                      <a:pt x="1332361" y="1090"/>
                      <a:pt x="1329028" y="0"/>
                      <a:pt x="1325632" y="0"/>
                    </a:cubicBezTo>
                    <a:lnTo>
                      <a:pt x="132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012654" y="606032"/>
              <a:ext cx="1385686" cy="1307429"/>
              <a:chOff x="7012654" y="606032"/>
              <a:chExt cx="1385686" cy="1307429"/>
            </a:xfrm>
          </p:grpSpPr>
          <p:sp>
            <p:nvSpPr>
              <p:cNvPr id="255" name="Google Shape;255;p27"/>
              <p:cNvSpPr/>
              <p:nvPr/>
            </p:nvSpPr>
            <p:spPr>
              <a:xfrm>
                <a:off x="7095024" y="986685"/>
                <a:ext cx="35626" cy="22949"/>
              </a:xfrm>
              <a:custGeom>
                <a:rect b="b" l="l" r="r" t="t"/>
                <a:pathLst>
                  <a:path extrusionOk="0" h="22949" w="35626">
                    <a:moveTo>
                      <a:pt x="35561" y="3583"/>
                    </a:moveTo>
                    <a:cubicBezTo>
                      <a:pt x="34728" y="-6223"/>
                      <a:pt x="27870" y="7109"/>
                      <a:pt x="18063" y="8006"/>
                    </a:cubicBezTo>
                    <a:cubicBezTo>
                      <a:pt x="8258" y="8839"/>
                      <a:pt x="-780" y="-3146"/>
                      <a:pt x="53" y="6660"/>
                    </a:cubicBezTo>
                    <a:cubicBezTo>
                      <a:pt x="887" y="16466"/>
                      <a:pt x="9539" y="23773"/>
                      <a:pt x="19345" y="22875"/>
                    </a:cubicBezTo>
                    <a:cubicBezTo>
                      <a:pt x="29152" y="22042"/>
                      <a:pt x="36394" y="13390"/>
                      <a:pt x="35561" y="35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7079708" y="843089"/>
                <a:ext cx="35584" cy="23634"/>
              </a:xfrm>
              <a:custGeom>
                <a:rect b="b" l="l" r="r" t="t"/>
                <a:pathLst>
                  <a:path extrusionOk="0" h="23634" w="35584">
                    <a:moveTo>
                      <a:pt x="18189" y="8675"/>
                    </a:moveTo>
                    <a:cubicBezTo>
                      <a:pt x="8448" y="9956"/>
                      <a:pt x="-1166" y="-1580"/>
                      <a:pt x="115" y="8162"/>
                    </a:cubicBezTo>
                    <a:cubicBezTo>
                      <a:pt x="1397" y="17904"/>
                      <a:pt x="10370" y="24762"/>
                      <a:pt x="20112" y="23480"/>
                    </a:cubicBezTo>
                    <a:cubicBezTo>
                      <a:pt x="29854" y="22198"/>
                      <a:pt x="36712" y="13225"/>
                      <a:pt x="35431" y="3483"/>
                    </a:cubicBezTo>
                    <a:cubicBezTo>
                      <a:pt x="34149" y="-6259"/>
                      <a:pt x="27931" y="7393"/>
                      <a:pt x="18126" y="86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7081447" y="953634"/>
                <a:ext cx="61501" cy="53747"/>
              </a:xfrm>
              <a:custGeom>
                <a:rect b="b" l="l" r="r" t="t"/>
                <a:pathLst>
                  <a:path extrusionOk="0" h="53747" w="61501">
                    <a:moveTo>
                      <a:pt x="4145" y="45095"/>
                    </a:moveTo>
                    <a:cubicBezTo>
                      <a:pt x="5491" y="47403"/>
                      <a:pt x="7157" y="49069"/>
                      <a:pt x="8439" y="50351"/>
                    </a:cubicBezTo>
                    <a:cubicBezTo>
                      <a:pt x="9849" y="51633"/>
                      <a:pt x="11003" y="52466"/>
                      <a:pt x="11836" y="52979"/>
                    </a:cubicBezTo>
                    <a:cubicBezTo>
                      <a:pt x="12669" y="53491"/>
                      <a:pt x="13118" y="53748"/>
                      <a:pt x="13118" y="53748"/>
                    </a:cubicBezTo>
                    <a:cubicBezTo>
                      <a:pt x="13118" y="53748"/>
                      <a:pt x="12797" y="53299"/>
                      <a:pt x="12221" y="52530"/>
                    </a:cubicBezTo>
                    <a:cubicBezTo>
                      <a:pt x="11580" y="51761"/>
                      <a:pt x="10874" y="50543"/>
                      <a:pt x="9978" y="49133"/>
                    </a:cubicBezTo>
                    <a:cubicBezTo>
                      <a:pt x="9144" y="47595"/>
                      <a:pt x="8247" y="45672"/>
                      <a:pt x="7605" y="43493"/>
                    </a:cubicBezTo>
                    <a:cubicBezTo>
                      <a:pt x="6900" y="41314"/>
                      <a:pt x="6516" y="38686"/>
                      <a:pt x="6388" y="35930"/>
                    </a:cubicBezTo>
                    <a:cubicBezTo>
                      <a:pt x="6388" y="33174"/>
                      <a:pt x="6709" y="30226"/>
                      <a:pt x="7605" y="27342"/>
                    </a:cubicBezTo>
                    <a:cubicBezTo>
                      <a:pt x="8503" y="24457"/>
                      <a:pt x="10041" y="21637"/>
                      <a:pt x="12028" y="19138"/>
                    </a:cubicBezTo>
                    <a:cubicBezTo>
                      <a:pt x="12541" y="18561"/>
                      <a:pt x="13118" y="17792"/>
                      <a:pt x="13566" y="17407"/>
                    </a:cubicBezTo>
                    <a:cubicBezTo>
                      <a:pt x="14207" y="16830"/>
                      <a:pt x="15040" y="15869"/>
                      <a:pt x="15554" y="15548"/>
                    </a:cubicBezTo>
                    <a:cubicBezTo>
                      <a:pt x="16643" y="14715"/>
                      <a:pt x="18053" y="13690"/>
                      <a:pt x="19527" y="12921"/>
                    </a:cubicBezTo>
                    <a:cubicBezTo>
                      <a:pt x="22411" y="11382"/>
                      <a:pt x="25680" y="10357"/>
                      <a:pt x="29013" y="10101"/>
                    </a:cubicBezTo>
                    <a:cubicBezTo>
                      <a:pt x="32346" y="9844"/>
                      <a:pt x="35678" y="10293"/>
                      <a:pt x="38819" y="11318"/>
                    </a:cubicBezTo>
                    <a:cubicBezTo>
                      <a:pt x="41960" y="12472"/>
                      <a:pt x="44780" y="13882"/>
                      <a:pt x="47343" y="16254"/>
                    </a:cubicBezTo>
                    <a:cubicBezTo>
                      <a:pt x="49586" y="18304"/>
                      <a:pt x="51638" y="20804"/>
                      <a:pt x="52984" y="23496"/>
                    </a:cubicBezTo>
                    <a:cubicBezTo>
                      <a:pt x="54329" y="26188"/>
                      <a:pt x="55227" y="29008"/>
                      <a:pt x="55612" y="31764"/>
                    </a:cubicBezTo>
                    <a:cubicBezTo>
                      <a:pt x="55996" y="34456"/>
                      <a:pt x="56060" y="37084"/>
                      <a:pt x="55675" y="39391"/>
                    </a:cubicBezTo>
                    <a:cubicBezTo>
                      <a:pt x="55419" y="41698"/>
                      <a:pt x="54843" y="43685"/>
                      <a:pt x="54329" y="45352"/>
                    </a:cubicBezTo>
                    <a:cubicBezTo>
                      <a:pt x="53689" y="46954"/>
                      <a:pt x="53176" y="48300"/>
                      <a:pt x="52727" y="49133"/>
                    </a:cubicBezTo>
                    <a:cubicBezTo>
                      <a:pt x="52279" y="50030"/>
                      <a:pt x="52086" y="50479"/>
                      <a:pt x="52086" y="50479"/>
                    </a:cubicBezTo>
                    <a:cubicBezTo>
                      <a:pt x="52086" y="50479"/>
                      <a:pt x="52470" y="50159"/>
                      <a:pt x="53176" y="49518"/>
                    </a:cubicBezTo>
                    <a:cubicBezTo>
                      <a:pt x="53945" y="48877"/>
                      <a:pt x="54906" y="47851"/>
                      <a:pt x="56124" y="46377"/>
                    </a:cubicBezTo>
                    <a:cubicBezTo>
                      <a:pt x="57214" y="44839"/>
                      <a:pt x="58495" y="42916"/>
                      <a:pt x="59457" y="40416"/>
                    </a:cubicBezTo>
                    <a:cubicBezTo>
                      <a:pt x="60546" y="37981"/>
                      <a:pt x="61252" y="34969"/>
                      <a:pt x="61443" y="31572"/>
                    </a:cubicBezTo>
                    <a:cubicBezTo>
                      <a:pt x="61893" y="24842"/>
                      <a:pt x="59777" y="16446"/>
                      <a:pt x="53432" y="9780"/>
                    </a:cubicBezTo>
                    <a:cubicBezTo>
                      <a:pt x="50612" y="6768"/>
                      <a:pt x="46638" y="3820"/>
                      <a:pt x="42280" y="2153"/>
                    </a:cubicBezTo>
                    <a:cubicBezTo>
                      <a:pt x="37922" y="423"/>
                      <a:pt x="32987" y="-282"/>
                      <a:pt x="28244" y="102"/>
                    </a:cubicBezTo>
                    <a:cubicBezTo>
                      <a:pt x="23437" y="551"/>
                      <a:pt x="18758" y="2089"/>
                      <a:pt x="14720" y="4525"/>
                    </a:cubicBezTo>
                    <a:cubicBezTo>
                      <a:pt x="12669" y="5742"/>
                      <a:pt x="10874" y="7152"/>
                      <a:pt x="9080" y="8947"/>
                    </a:cubicBezTo>
                    <a:cubicBezTo>
                      <a:pt x="8054" y="9844"/>
                      <a:pt x="7670" y="10485"/>
                      <a:pt x="6965" y="11254"/>
                    </a:cubicBezTo>
                    <a:cubicBezTo>
                      <a:pt x="6067" y="12280"/>
                      <a:pt x="5555" y="13113"/>
                      <a:pt x="4914" y="14010"/>
                    </a:cubicBezTo>
                    <a:cubicBezTo>
                      <a:pt x="2414" y="17664"/>
                      <a:pt x="1004" y="21830"/>
                      <a:pt x="364" y="25739"/>
                    </a:cubicBezTo>
                    <a:cubicBezTo>
                      <a:pt x="-278" y="29649"/>
                      <a:pt x="-21" y="33430"/>
                      <a:pt x="748" y="36763"/>
                    </a:cubicBezTo>
                    <a:cubicBezTo>
                      <a:pt x="1453" y="40032"/>
                      <a:pt x="2735" y="42916"/>
                      <a:pt x="4209" y="45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7065739" y="810823"/>
                <a:ext cx="61581" cy="54592"/>
              </a:xfrm>
              <a:custGeom>
                <a:rect b="b" l="l" r="r" t="t"/>
                <a:pathLst>
                  <a:path extrusionOk="0" h="54592" w="61581">
                    <a:moveTo>
                      <a:pt x="40875" y="1652"/>
                    </a:moveTo>
                    <a:cubicBezTo>
                      <a:pt x="36388" y="114"/>
                      <a:pt x="31517" y="-335"/>
                      <a:pt x="26710" y="242"/>
                    </a:cubicBezTo>
                    <a:cubicBezTo>
                      <a:pt x="21968" y="947"/>
                      <a:pt x="17353" y="2677"/>
                      <a:pt x="13444" y="5305"/>
                    </a:cubicBezTo>
                    <a:cubicBezTo>
                      <a:pt x="11456" y="6587"/>
                      <a:pt x="9726" y="8125"/>
                      <a:pt x="8060" y="9984"/>
                    </a:cubicBezTo>
                    <a:cubicBezTo>
                      <a:pt x="7098" y="10945"/>
                      <a:pt x="6713" y="11586"/>
                      <a:pt x="6073" y="12420"/>
                    </a:cubicBezTo>
                    <a:cubicBezTo>
                      <a:pt x="5175" y="13445"/>
                      <a:pt x="4791" y="14342"/>
                      <a:pt x="4150" y="15304"/>
                    </a:cubicBezTo>
                    <a:cubicBezTo>
                      <a:pt x="1842" y="19085"/>
                      <a:pt x="625" y="23251"/>
                      <a:pt x="176" y="27225"/>
                    </a:cubicBezTo>
                    <a:cubicBezTo>
                      <a:pt x="-272" y="31199"/>
                      <a:pt x="176" y="34916"/>
                      <a:pt x="1073" y="38185"/>
                    </a:cubicBezTo>
                    <a:cubicBezTo>
                      <a:pt x="1971" y="41454"/>
                      <a:pt x="3316" y="44210"/>
                      <a:pt x="4919" y="46389"/>
                    </a:cubicBezTo>
                    <a:cubicBezTo>
                      <a:pt x="6393" y="48632"/>
                      <a:pt x="8060" y="50234"/>
                      <a:pt x="9470" y="51452"/>
                    </a:cubicBezTo>
                    <a:cubicBezTo>
                      <a:pt x="10944" y="52670"/>
                      <a:pt x="12161" y="53439"/>
                      <a:pt x="12994" y="53888"/>
                    </a:cubicBezTo>
                    <a:cubicBezTo>
                      <a:pt x="13828" y="54336"/>
                      <a:pt x="14277" y="54593"/>
                      <a:pt x="14277" y="54593"/>
                    </a:cubicBezTo>
                    <a:cubicBezTo>
                      <a:pt x="14277" y="54593"/>
                      <a:pt x="13956" y="54208"/>
                      <a:pt x="13315" y="53439"/>
                    </a:cubicBezTo>
                    <a:cubicBezTo>
                      <a:pt x="12674" y="52734"/>
                      <a:pt x="11905" y="51516"/>
                      <a:pt x="10944" y="50106"/>
                    </a:cubicBezTo>
                    <a:cubicBezTo>
                      <a:pt x="10046" y="48568"/>
                      <a:pt x="9085" y="46773"/>
                      <a:pt x="8316" y="44594"/>
                    </a:cubicBezTo>
                    <a:cubicBezTo>
                      <a:pt x="7483" y="42415"/>
                      <a:pt x="6970" y="39851"/>
                      <a:pt x="6778" y="37095"/>
                    </a:cubicBezTo>
                    <a:cubicBezTo>
                      <a:pt x="6585" y="34339"/>
                      <a:pt x="6842" y="31391"/>
                      <a:pt x="7611" y="28443"/>
                    </a:cubicBezTo>
                    <a:cubicBezTo>
                      <a:pt x="8380" y="25495"/>
                      <a:pt x="9790" y="22674"/>
                      <a:pt x="11649" y="20047"/>
                    </a:cubicBezTo>
                    <a:cubicBezTo>
                      <a:pt x="12161" y="19470"/>
                      <a:pt x="12674" y="18637"/>
                      <a:pt x="13123" y="18252"/>
                    </a:cubicBezTo>
                    <a:cubicBezTo>
                      <a:pt x="13763" y="17611"/>
                      <a:pt x="14533" y="16650"/>
                      <a:pt x="15046" y="16329"/>
                    </a:cubicBezTo>
                    <a:cubicBezTo>
                      <a:pt x="16072" y="15432"/>
                      <a:pt x="17481" y="14342"/>
                      <a:pt x="18891" y="13509"/>
                    </a:cubicBezTo>
                    <a:cubicBezTo>
                      <a:pt x="21711" y="11843"/>
                      <a:pt x="24916" y="10625"/>
                      <a:pt x="28184" y="10240"/>
                    </a:cubicBezTo>
                    <a:cubicBezTo>
                      <a:pt x="31517" y="9792"/>
                      <a:pt x="34850" y="10112"/>
                      <a:pt x="38055" y="11010"/>
                    </a:cubicBezTo>
                    <a:cubicBezTo>
                      <a:pt x="41260" y="11971"/>
                      <a:pt x="44080" y="13317"/>
                      <a:pt x="46771" y="15496"/>
                    </a:cubicBezTo>
                    <a:cubicBezTo>
                      <a:pt x="49143" y="17419"/>
                      <a:pt x="51258" y="19854"/>
                      <a:pt x="52732" y="22482"/>
                    </a:cubicBezTo>
                    <a:cubicBezTo>
                      <a:pt x="54206" y="25110"/>
                      <a:pt x="55232" y="27866"/>
                      <a:pt x="55745" y="30622"/>
                    </a:cubicBezTo>
                    <a:cubicBezTo>
                      <a:pt x="56257" y="33314"/>
                      <a:pt x="56450" y="35942"/>
                      <a:pt x="56193" y="38249"/>
                    </a:cubicBezTo>
                    <a:cubicBezTo>
                      <a:pt x="56001" y="40556"/>
                      <a:pt x="55552" y="42607"/>
                      <a:pt x="55104" y="44274"/>
                    </a:cubicBezTo>
                    <a:cubicBezTo>
                      <a:pt x="54527" y="45876"/>
                      <a:pt x="54142" y="47286"/>
                      <a:pt x="53694" y="48119"/>
                    </a:cubicBezTo>
                    <a:cubicBezTo>
                      <a:pt x="53309" y="49017"/>
                      <a:pt x="53117" y="49465"/>
                      <a:pt x="53117" y="49465"/>
                    </a:cubicBezTo>
                    <a:cubicBezTo>
                      <a:pt x="53117" y="49465"/>
                      <a:pt x="53501" y="49081"/>
                      <a:pt x="54206" y="48440"/>
                    </a:cubicBezTo>
                    <a:cubicBezTo>
                      <a:pt x="54911" y="47735"/>
                      <a:pt x="55873" y="46709"/>
                      <a:pt x="56962" y="45171"/>
                    </a:cubicBezTo>
                    <a:cubicBezTo>
                      <a:pt x="57988" y="43633"/>
                      <a:pt x="59206" y="41646"/>
                      <a:pt x="60039" y="39082"/>
                    </a:cubicBezTo>
                    <a:cubicBezTo>
                      <a:pt x="61000" y="36583"/>
                      <a:pt x="61577" y="33506"/>
                      <a:pt x="61577" y="30173"/>
                    </a:cubicBezTo>
                    <a:cubicBezTo>
                      <a:pt x="61706" y="23444"/>
                      <a:pt x="59142" y="15176"/>
                      <a:pt x="52540" y="8830"/>
                    </a:cubicBezTo>
                    <a:cubicBezTo>
                      <a:pt x="49528" y="5946"/>
                      <a:pt x="45490" y="3190"/>
                      <a:pt x="41003" y="17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7012654" y="606032"/>
                <a:ext cx="1328835" cy="315528"/>
              </a:xfrm>
              <a:custGeom>
                <a:rect b="b" l="l" r="r" t="t"/>
                <a:pathLst>
                  <a:path extrusionOk="0" h="315528" w="1328835">
                    <a:moveTo>
                      <a:pt x="1310057" y="0"/>
                    </a:moveTo>
                    <a:lnTo>
                      <a:pt x="0" y="174845"/>
                    </a:lnTo>
                    <a:lnTo>
                      <a:pt x="18779" y="315529"/>
                    </a:lnTo>
                    <a:lnTo>
                      <a:pt x="1328836" y="140684"/>
                    </a:lnTo>
                    <a:lnTo>
                      <a:pt x="1310057" y="0"/>
                    </a:lnTo>
                    <a:close/>
                    <a:moveTo>
                      <a:pt x="87166" y="260537"/>
                    </a:moveTo>
                    <a:cubicBezTo>
                      <a:pt x="77424" y="261819"/>
                      <a:pt x="68451" y="254961"/>
                      <a:pt x="67169" y="245219"/>
                    </a:cubicBezTo>
                    <a:cubicBezTo>
                      <a:pt x="65888" y="235477"/>
                      <a:pt x="75437" y="247014"/>
                      <a:pt x="85243" y="245732"/>
                    </a:cubicBezTo>
                    <a:cubicBezTo>
                      <a:pt x="94985" y="244450"/>
                      <a:pt x="101203" y="230734"/>
                      <a:pt x="102548" y="240540"/>
                    </a:cubicBezTo>
                    <a:cubicBezTo>
                      <a:pt x="103830" y="250282"/>
                      <a:pt x="96972" y="259255"/>
                      <a:pt x="87230" y="260537"/>
                    </a:cubicBezTo>
                    <a:close/>
                    <a:moveTo>
                      <a:pt x="114470" y="234836"/>
                    </a:moveTo>
                    <a:cubicBezTo>
                      <a:pt x="114470" y="238233"/>
                      <a:pt x="113893" y="241245"/>
                      <a:pt x="112931" y="243745"/>
                    </a:cubicBezTo>
                    <a:cubicBezTo>
                      <a:pt x="112098" y="246309"/>
                      <a:pt x="110880" y="248295"/>
                      <a:pt x="109855" y="249834"/>
                    </a:cubicBezTo>
                    <a:cubicBezTo>
                      <a:pt x="108765" y="251372"/>
                      <a:pt x="107804" y="252461"/>
                      <a:pt x="107099" y="253102"/>
                    </a:cubicBezTo>
                    <a:cubicBezTo>
                      <a:pt x="106394" y="253807"/>
                      <a:pt x="106010" y="254128"/>
                      <a:pt x="106010" y="254128"/>
                    </a:cubicBezTo>
                    <a:cubicBezTo>
                      <a:pt x="106010" y="254128"/>
                      <a:pt x="106201" y="253679"/>
                      <a:pt x="106586" y="252782"/>
                    </a:cubicBezTo>
                    <a:cubicBezTo>
                      <a:pt x="107035" y="251949"/>
                      <a:pt x="107420" y="250603"/>
                      <a:pt x="107996" y="248936"/>
                    </a:cubicBezTo>
                    <a:cubicBezTo>
                      <a:pt x="108445" y="247270"/>
                      <a:pt x="108894" y="245219"/>
                      <a:pt x="109086" y="242912"/>
                    </a:cubicBezTo>
                    <a:cubicBezTo>
                      <a:pt x="109342" y="240604"/>
                      <a:pt x="109086" y="237976"/>
                      <a:pt x="108637" y="235285"/>
                    </a:cubicBezTo>
                    <a:cubicBezTo>
                      <a:pt x="108060" y="232593"/>
                      <a:pt x="107099" y="229837"/>
                      <a:pt x="105625" y="227145"/>
                    </a:cubicBezTo>
                    <a:cubicBezTo>
                      <a:pt x="104087" y="224517"/>
                      <a:pt x="101972" y="222146"/>
                      <a:pt x="99664" y="220159"/>
                    </a:cubicBezTo>
                    <a:cubicBezTo>
                      <a:pt x="96972" y="217915"/>
                      <a:pt x="94088" y="216634"/>
                      <a:pt x="90947" y="215672"/>
                    </a:cubicBezTo>
                    <a:cubicBezTo>
                      <a:pt x="87807" y="214775"/>
                      <a:pt x="84410" y="214519"/>
                      <a:pt x="81078" y="214903"/>
                    </a:cubicBezTo>
                    <a:cubicBezTo>
                      <a:pt x="77745" y="215352"/>
                      <a:pt x="74604" y="216505"/>
                      <a:pt x="71784" y="218172"/>
                    </a:cubicBezTo>
                    <a:cubicBezTo>
                      <a:pt x="70374" y="219005"/>
                      <a:pt x="69028" y="220095"/>
                      <a:pt x="67938" y="220992"/>
                    </a:cubicBezTo>
                    <a:cubicBezTo>
                      <a:pt x="67426" y="221312"/>
                      <a:pt x="66657" y="222274"/>
                      <a:pt x="66015" y="222915"/>
                    </a:cubicBezTo>
                    <a:cubicBezTo>
                      <a:pt x="65567" y="223299"/>
                      <a:pt x="65054" y="224132"/>
                      <a:pt x="64541" y="224709"/>
                    </a:cubicBezTo>
                    <a:cubicBezTo>
                      <a:pt x="62683" y="227337"/>
                      <a:pt x="61272" y="230157"/>
                      <a:pt x="60503" y="233105"/>
                    </a:cubicBezTo>
                    <a:cubicBezTo>
                      <a:pt x="59798" y="236054"/>
                      <a:pt x="59478" y="239002"/>
                      <a:pt x="59670" y="241758"/>
                    </a:cubicBezTo>
                    <a:cubicBezTo>
                      <a:pt x="59927" y="244514"/>
                      <a:pt x="60375" y="247078"/>
                      <a:pt x="61208" y="249257"/>
                    </a:cubicBezTo>
                    <a:cubicBezTo>
                      <a:pt x="61977" y="251436"/>
                      <a:pt x="62939" y="253295"/>
                      <a:pt x="63836" y="254769"/>
                    </a:cubicBezTo>
                    <a:cubicBezTo>
                      <a:pt x="64798" y="256179"/>
                      <a:pt x="65567" y="257397"/>
                      <a:pt x="66208" y="258102"/>
                    </a:cubicBezTo>
                    <a:cubicBezTo>
                      <a:pt x="66784" y="258871"/>
                      <a:pt x="67169" y="259255"/>
                      <a:pt x="67169" y="259255"/>
                    </a:cubicBezTo>
                    <a:cubicBezTo>
                      <a:pt x="67169" y="259255"/>
                      <a:pt x="66721" y="258999"/>
                      <a:pt x="65888" y="258550"/>
                    </a:cubicBezTo>
                    <a:cubicBezTo>
                      <a:pt x="65054" y="258102"/>
                      <a:pt x="63836" y="257332"/>
                      <a:pt x="62362" y="256115"/>
                    </a:cubicBezTo>
                    <a:cubicBezTo>
                      <a:pt x="61016" y="254897"/>
                      <a:pt x="59286" y="253295"/>
                      <a:pt x="57812" y="251051"/>
                    </a:cubicBezTo>
                    <a:cubicBezTo>
                      <a:pt x="56274" y="248872"/>
                      <a:pt x="54863" y="246116"/>
                      <a:pt x="53966" y="242848"/>
                    </a:cubicBezTo>
                    <a:cubicBezTo>
                      <a:pt x="53069" y="239579"/>
                      <a:pt x="52556" y="235861"/>
                      <a:pt x="53069" y="231888"/>
                    </a:cubicBezTo>
                    <a:cubicBezTo>
                      <a:pt x="53517" y="227914"/>
                      <a:pt x="54735" y="223748"/>
                      <a:pt x="57043" y="219966"/>
                    </a:cubicBezTo>
                    <a:cubicBezTo>
                      <a:pt x="57684" y="219005"/>
                      <a:pt x="58068" y="218108"/>
                      <a:pt x="58965" y="217082"/>
                    </a:cubicBezTo>
                    <a:cubicBezTo>
                      <a:pt x="59606" y="216313"/>
                      <a:pt x="59991" y="215608"/>
                      <a:pt x="60952" y="214647"/>
                    </a:cubicBezTo>
                    <a:cubicBezTo>
                      <a:pt x="62683" y="212788"/>
                      <a:pt x="64349" y="211250"/>
                      <a:pt x="66336" y="209968"/>
                    </a:cubicBezTo>
                    <a:cubicBezTo>
                      <a:pt x="70245" y="207340"/>
                      <a:pt x="74860" y="205610"/>
                      <a:pt x="79603" y="204905"/>
                    </a:cubicBezTo>
                    <a:cubicBezTo>
                      <a:pt x="84346" y="204328"/>
                      <a:pt x="89281" y="204776"/>
                      <a:pt x="93768" y="206315"/>
                    </a:cubicBezTo>
                    <a:cubicBezTo>
                      <a:pt x="98254" y="207725"/>
                      <a:pt x="102292" y="210481"/>
                      <a:pt x="105304" y="213365"/>
                    </a:cubicBezTo>
                    <a:cubicBezTo>
                      <a:pt x="111970" y="219710"/>
                      <a:pt x="114470" y="227978"/>
                      <a:pt x="114341" y="234708"/>
                    </a:cubicBezTo>
                    <a:close/>
                    <a:moveTo>
                      <a:pt x="397759" y="244258"/>
                    </a:moveTo>
                    <a:lnTo>
                      <a:pt x="329565" y="151515"/>
                    </a:lnTo>
                    <a:lnTo>
                      <a:pt x="500244" y="128762"/>
                    </a:lnTo>
                    <a:lnTo>
                      <a:pt x="568439" y="221505"/>
                    </a:lnTo>
                    <a:lnTo>
                      <a:pt x="397759" y="244258"/>
                    </a:lnTo>
                    <a:close/>
                    <a:moveTo>
                      <a:pt x="632852" y="212916"/>
                    </a:moveTo>
                    <a:lnTo>
                      <a:pt x="564657" y="120174"/>
                    </a:lnTo>
                    <a:lnTo>
                      <a:pt x="735336" y="97421"/>
                    </a:lnTo>
                    <a:lnTo>
                      <a:pt x="803531" y="190163"/>
                    </a:lnTo>
                    <a:lnTo>
                      <a:pt x="632852" y="212916"/>
                    </a:lnTo>
                    <a:close/>
                    <a:moveTo>
                      <a:pt x="867944" y="181511"/>
                    </a:moveTo>
                    <a:lnTo>
                      <a:pt x="799750" y="88768"/>
                    </a:lnTo>
                    <a:lnTo>
                      <a:pt x="970429" y="66016"/>
                    </a:lnTo>
                    <a:lnTo>
                      <a:pt x="1038623" y="158758"/>
                    </a:lnTo>
                    <a:lnTo>
                      <a:pt x="867944" y="181511"/>
                    </a:lnTo>
                    <a:close/>
                    <a:moveTo>
                      <a:pt x="1103037" y="150105"/>
                    </a:moveTo>
                    <a:lnTo>
                      <a:pt x="1034842" y="57363"/>
                    </a:lnTo>
                    <a:lnTo>
                      <a:pt x="1205521" y="34610"/>
                    </a:lnTo>
                    <a:lnTo>
                      <a:pt x="1273716" y="127352"/>
                    </a:lnTo>
                    <a:lnTo>
                      <a:pt x="1103037" y="1501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7342219" y="734795"/>
                <a:ext cx="238873" cy="115559"/>
              </a:xfrm>
              <a:custGeom>
                <a:rect b="b" l="l" r="r" t="t"/>
                <a:pathLst>
                  <a:path extrusionOk="0" h="115559" w="238873">
                    <a:moveTo>
                      <a:pt x="0" y="22753"/>
                    </a:moveTo>
                    <a:lnTo>
                      <a:pt x="68259" y="115559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7577312" y="703453"/>
                <a:ext cx="238873" cy="115495"/>
              </a:xfrm>
              <a:custGeom>
                <a:rect b="b" l="l" r="r" t="t"/>
                <a:pathLst>
                  <a:path extrusionOk="0" h="115495" w="238873">
                    <a:moveTo>
                      <a:pt x="0" y="22753"/>
                    </a:moveTo>
                    <a:lnTo>
                      <a:pt x="68195" y="115495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031369" y="809271"/>
                <a:ext cx="1366971" cy="1104190"/>
              </a:xfrm>
              <a:custGeom>
                <a:rect b="b" l="l" r="r" t="t"/>
                <a:pathLst>
                  <a:path extrusionOk="0" h="1104190" w="1366971">
                    <a:moveTo>
                      <a:pt x="12114" y="253743"/>
                    </a:moveTo>
                    <a:lnTo>
                      <a:pt x="46981" y="250795"/>
                    </a:lnTo>
                    <a:lnTo>
                      <a:pt x="119854" y="1104191"/>
                    </a:lnTo>
                    <a:lnTo>
                      <a:pt x="1366971" y="997732"/>
                    </a:lnTo>
                    <a:lnTo>
                      <a:pt x="1294098" y="144337"/>
                    </a:lnTo>
                    <a:lnTo>
                      <a:pt x="1328965" y="141389"/>
                    </a:lnTo>
                    <a:lnTo>
                      <a:pt x="1316915" y="0"/>
                    </a:lnTo>
                    <a:lnTo>
                      <a:pt x="0" y="112419"/>
                    </a:lnTo>
                    <a:lnTo>
                      <a:pt x="12049" y="253807"/>
                    </a:lnTo>
                    <a:close/>
                    <a:moveTo>
                      <a:pt x="63644" y="184010"/>
                    </a:moveTo>
                    <a:cubicBezTo>
                      <a:pt x="62811" y="174204"/>
                      <a:pt x="71849" y="186190"/>
                      <a:pt x="81655" y="185356"/>
                    </a:cubicBezTo>
                    <a:cubicBezTo>
                      <a:pt x="91461" y="184523"/>
                      <a:pt x="98319" y="171128"/>
                      <a:pt x="99152" y="180934"/>
                    </a:cubicBezTo>
                    <a:cubicBezTo>
                      <a:pt x="99985" y="190740"/>
                      <a:pt x="92743" y="199393"/>
                      <a:pt x="82936" y="200226"/>
                    </a:cubicBezTo>
                    <a:cubicBezTo>
                      <a:pt x="73130" y="201059"/>
                      <a:pt x="64478" y="193817"/>
                      <a:pt x="63644" y="184010"/>
                    </a:cubicBezTo>
                    <a:close/>
                    <a:moveTo>
                      <a:pt x="1305891" y="858074"/>
                    </a:moveTo>
                    <a:cubicBezTo>
                      <a:pt x="1297302" y="859164"/>
                      <a:pt x="1284740" y="860702"/>
                      <a:pt x="1268717" y="862753"/>
                    </a:cubicBezTo>
                    <a:cubicBezTo>
                      <a:pt x="1236671" y="866663"/>
                      <a:pt x="1190844" y="872046"/>
                      <a:pt x="1135853" y="877943"/>
                    </a:cubicBezTo>
                    <a:cubicBezTo>
                      <a:pt x="1108357" y="880955"/>
                      <a:pt x="1078554" y="884160"/>
                      <a:pt x="1047021" y="887300"/>
                    </a:cubicBezTo>
                    <a:cubicBezTo>
                      <a:pt x="1015487" y="890505"/>
                      <a:pt x="982222" y="893966"/>
                      <a:pt x="947804" y="897171"/>
                    </a:cubicBezTo>
                    <a:cubicBezTo>
                      <a:pt x="913386" y="900375"/>
                      <a:pt x="877815" y="904029"/>
                      <a:pt x="841667" y="907105"/>
                    </a:cubicBezTo>
                    <a:cubicBezTo>
                      <a:pt x="805519" y="910310"/>
                      <a:pt x="768794" y="913579"/>
                      <a:pt x="732004" y="916783"/>
                    </a:cubicBezTo>
                    <a:cubicBezTo>
                      <a:pt x="695215" y="919796"/>
                      <a:pt x="658490" y="922808"/>
                      <a:pt x="622277" y="925820"/>
                    </a:cubicBezTo>
                    <a:cubicBezTo>
                      <a:pt x="586129" y="928897"/>
                      <a:pt x="550429" y="931332"/>
                      <a:pt x="515947" y="934024"/>
                    </a:cubicBezTo>
                    <a:cubicBezTo>
                      <a:pt x="481466" y="936716"/>
                      <a:pt x="448137" y="938959"/>
                      <a:pt x="416476" y="941138"/>
                    </a:cubicBezTo>
                    <a:cubicBezTo>
                      <a:pt x="384878" y="943382"/>
                      <a:pt x="354946" y="945240"/>
                      <a:pt x="327322" y="946971"/>
                    </a:cubicBezTo>
                    <a:cubicBezTo>
                      <a:pt x="272074" y="950496"/>
                      <a:pt x="226055" y="952932"/>
                      <a:pt x="193753" y="954534"/>
                    </a:cubicBezTo>
                    <a:cubicBezTo>
                      <a:pt x="177602" y="955303"/>
                      <a:pt x="164976" y="955880"/>
                      <a:pt x="156322" y="956264"/>
                    </a:cubicBezTo>
                    <a:cubicBezTo>
                      <a:pt x="147670" y="956649"/>
                      <a:pt x="143056" y="956841"/>
                      <a:pt x="143056" y="956841"/>
                    </a:cubicBezTo>
                    <a:cubicBezTo>
                      <a:pt x="143056" y="956841"/>
                      <a:pt x="147606" y="956264"/>
                      <a:pt x="156195" y="955175"/>
                    </a:cubicBezTo>
                    <a:cubicBezTo>
                      <a:pt x="164783" y="954085"/>
                      <a:pt x="177345" y="952547"/>
                      <a:pt x="193368" y="950496"/>
                    </a:cubicBezTo>
                    <a:cubicBezTo>
                      <a:pt x="225415" y="946586"/>
                      <a:pt x="271241" y="941203"/>
                      <a:pt x="326232" y="935306"/>
                    </a:cubicBezTo>
                    <a:cubicBezTo>
                      <a:pt x="353729" y="932294"/>
                      <a:pt x="383532" y="929089"/>
                      <a:pt x="415065" y="925948"/>
                    </a:cubicBezTo>
                    <a:cubicBezTo>
                      <a:pt x="446599" y="922744"/>
                      <a:pt x="479863" y="919283"/>
                      <a:pt x="514281" y="916078"/>
                    </a:cubicBezTo>
                    <a:cubicBezTo>
                      <a:pt x="548699" y="912874"/>
                      <a:pt x="584270" y="909284"/>
                      <a:pt x="620419" y="906144"/>
                    </a:cubicBezTo>
                    <a:cubicBezTo>
                      <a:pt x="656567" y="902939"/>
                      <a:pt x="693356" y="899670"/>
                      <a:pt x="730081" y="896402"/>
                    </a:cubicBezTo>
                    <a:cubicBezTo>
                      <a:pt x="766870" y="893389"/>
                      <a:pt x="803595" y="890377"/>
                      <a:pt x="839808" y="887365"/>
                    </a:cubicBezTo>
                    <a:cubicBezTo>
                      <a:pt x="875956" y="884288"/>
                      <a:pt x="911657" y="881853"/>
                      <a:pt x="946139" y="879161"/>
                    </a:cubicBezTo>
                    <a:cubicBezTo>
                      <a:pt x="980620" y="876469"/>
                      <a:pt x="1013948" y="874226"/>
                      <a:pt x="1045610" y="872046"/>
                    </a:cubicBezTo>
                    <a:cubicBezTo>
                      <a:pt x="1077208" y="869803"/>
                      <a:pt x="1107140" y="867880"/>
                      <a:pt x="1134763" y="866214"/>
                    </a:cubicBezTo>
                    <a:cubicBezTo>
                      <a:pt x="1190011" y="862689"/>
                      <a:pt x="1236030" y="860253"/>
                      <a:pt x="1268332" y="858651"/>
                    </a:cubicBezTo>
                    <a:cubicBezTo>
                      <a:pt x="1284484" y="857882"/>
                      <a:pt x="1297110" y="857305"/>
                      <a:pt x="1305763" y="856921"/>
                    </a:cubicBezTo>
                    <a:cubicBezTo>
                      <a:pt x="1314415" y="856536"/>
                      <a:pt x="1319030" y="856344"/>
                      <a:pt x="1319030" y="856344"/>
                    </a:cubicBezTo>
                    <a:cubicBezTo>
                      <a:pt x="1319030" y="856344"/>
                      <a:pt x="1314480" y="856921"/>
                      <a:pt x="1305891" y="858010"/>
                    </a:cubicBezTo>
                    <a:close/>
                    <a:moveTo>
                      <a:pt x="1293714" y="715788"/>
                    </a:moveTo>
                    <a:cubicBezTo>
                      <a:pt x="1285125" y="716878"/>
                      <a:pt x="1272563" y="718416"/>
                      <a:pt x="1256539" y="720467"/>
                    </a:cubicBezTo>
                    <a:cubicBezTo>
                      <a:pt x="1224493" y="724377"/>
                      <a:pt x="1178667" y="729760"/>
                      <a:pt x="1123675" y="735657"/>
                    </a:cubicBezTo>
                    <a:cubicBezTo>
                      <a:pt x="1096179" y="738669"/>
                      <a:pt x="1066376" y="741874"/>
                      <a:pt x="1034843" y="745015"/>
                    </a:cubicBezTo>
                    <a:cubicBezTo>
                      <a:pt x="1003309" y="748219"/>
                      <a:pt x="970045" y="751680"/>
                      <a:pt x="935627" y="754885"/>
                    </a:cubicBezTo>
                    <a:cubicBezTo>
                      <a:pt x="901209" y="758089"/>
                      <a:pt x="865638" y="761743"/>
                      <a:pt x="829489" y="764819"/>
                    </a:cubicBezTo>
                    <a:cubicBezTo>
                      <a:pt x="793341" y="768024"/>
                      <a:pt x="756616" y="771293"/>
                      <a:pt x="719827" y="774497"/>
                    </a:cubicBezTo>
                    <a:cubicBezTo>
                      <a:pt x="683037" y="777510"/>
                      <a:pt x="646312" y="780522"/>
                      <a:pt x="610100" y="783534"/>
                    </a:cubicBezTo>
                    <a:cubicBezTo>
                      <a:pt x="573951" y="786611"/>
                      <a:pt x="538252" y="789046"/>
                      <a:pt x="503770" y="791738"/>
                    </a:cubicBezTo>
                    <a:cubicBezTo>
                      <a:pt x="469288" y="794430"/>
                      <a:pt x="435959" y="796673"/>
                      <a:pt x="404298" y="798852"/>
                    </a:cubicBezTo>
                    <a:cubicBezTo>
                      <a:pt x="372700" y="801096"/>
                      <a:pt x="342769" y="802954"/>
                      <a:pt x="315145" y="804685"/>
                    </a:cubicBezTo>
                    <a:cubicBezTo>
                      <a:pt x="259897" y="808210"/>
                      <a:pt x="213878" y="810646"/>
                      <a:pt x="181575" y="812248"/>
                    </a:cubicBezTo>
                    <a:cubicBezTo>
                      <a:pt x="165424" y="813017"/>
                      <a:pt x="152798" y="813594"/>
                      <a:pt x="144145" y="813978"/>
                    </a:cubicBezTo>
                    <a:cubicBezTo>
                      <a:pt x="135492" y="814363"/>
                      <a:pt x="130878" y="814555"/>
                      <a:pt x="130878" y="814555"/>
                    </a:cubicBezTo>
                    <a:cubicBezTo>
                      <a:pt x="130878" y="814555"/>
                      <a:pt x="135428" y="813978"/>
                      <a:pt x="144017" y="812889"/>
                    </a:cubicBezTo>
                    <a:cubicBezTo>
                      <a:pt x="152605" y="811799"/>
                      <a:pt x="165167" y="810261"/>
                      <a:pt x="181190" y="808210"/>
                    </a:cubicBezTo>
                    <a:cubicBezTo>
                      <a:pt x="213237" y="804300"/>
                      <a:pt x="259063" y="798917"/>
                      <a:pt x="314055" y="793020"/>
                    </a:cubicBezTo>
                    <a:cubicBezTo>
                      <a:pt x="341551" y="790008"/>
                      <a:pt x="371354" y="786803"/>
                      <a:pt x="402888" y="783662"/>
                    </a:cubicBezTo>
                    <a:cubicBezTo>
                      <a:pt x="434421" y="780458"/>
                      <a:pt x="467686" y="776997"/>
                      <a:pt x="502103" y="773792"/>
                    </a:cubicBezTo>
                    <a:cubicBezTo>
                      <a:pt x="536521" y="770588"/>
                      <a:pt x="572092" y="766998"/>
                      <a:pt x="608241" y="763858"/>
                    </a:cubicBezTo>
                    <a:cubicBezTo>
                      <a:pt x="644389" y="760653"/>
                      <a:pt x="681178" y="757384"/>
                      <a:pt x="717903" y="754116"/>
                    </a:cubicBezTo>
                    <a:cubicBezTo>
                      <a:pt x="754693" y="751103"/>
                      <a:pt x="791418" y="748091"/>
                      <a:pt x="827630" y="745079"/>
                    </a:cubicBezTo>
                    <a:cubicBezTo>
                      <a:pt x="863779" y="742002"/>
                      <a:pt x="899479" y="739567"/>
                      <a:pt x="933961" y="736875"/>
                    </a:cubicBezTo>
                    <a:cubicBezTo>
                      <a:pt x="968443" y="734183"/>
                      <a:pt x="1001771" y="731940"/>
                      <a:pt x="1033433" y="729760"/>
                    </a:cubicBezTo>
                    <a:cubicBezTo>
                      <a:pt x="1065030" y="727517"/>
                      <a:pt x="1094962" y="725594"/>
                      <a:pt x="1122585" y="723928"/>
                    </a:cubicBezTo>
                    <a:cubicBezTo>
                      <a:pt x="1177833" y="720403"/>
                      <a:pt x="1223852" y="717967"/>
                      <a:pt x="1256155" y="716365"/>
                    </a:cubicBezTo>
                    <a:cubicBezTo>
                      <a:pt x="1272306" y="715596"/>
                      <a:pt x="1284933" y="715019"/>
                      <a:pt x="1293585" y="714635"/>
                    </a:cubicBezTo>
                    <a:cubicBezTo>
                      <a:pt x="1302238" y="714250"/>
                      <a:pt x="1306852" y="714058"/>
                      <a:pt x="1306852" y="714058"/>
                    </a:cubicBezTo>
                    <a:cubicBezTo>
                      <a:pt x="1306852" y="714058"/>
                      <a:pt x="1302302" y="714635"/>
                      <a:pt x="1293714" y="715724"/>
                    </a:cubicBezTo>
                    <a:close/>
                    <a:moveTo>
                      <a:pt x="483388" y="581322"/>
                    </a:moveTo>
                    <a:cubicBezTo>
                      <a:pt x="480248" y="544725"/>
                      <a:pt x="478709" y="507935"/>
                      <a:pt x="479094" y="480247"/>
                    </a:cubicBezTo>
                    <a:cubicBezTo>
                      <a:pt x="479094" y="466403"/>
                      <a:pt x="479607" y="454866"/>
                      <a:pt x="480055" y="446727"/>
                    </a:cubicBezTo>
                    <a:cubicBezTo>
                      <a:pt x="480504" y="438587"/>
                      <a:pt x="480953" y="433972"/>
                      <a:pt x="480953" y="433972"/>
                    </a:cubicBezTo>
                    <a:cubicBezTo>
                      <a:pt x="480953" y="433972"/>
                      <a:pt x="482235" y="438459"/>
                      <a:pt x="484029" y="446406"/>
                    </a:cubicBezTo>
                    <a:cubicBezTo>
                      <a:pt x="485824" y="454354"/>
                      <a:pt x="488259" y="465634"/>
                      <a:pt x="490631" y="479286"/>
                    </a:cubicBezTo>
                    <a:cubicBezTo>
                      <a:pt x="495630" y="506525"/>
                      <a:pt x="500373" y="542994"/>
                      <a:pt x="503513" y="579655"/>
                    </a:cubicBezTo>
                    <a:cubicBezTo>
                      <a:pt x="506590" y="616252"/>
                      <a:pt x="508128" y="653041"/>
                      <a:pt x="507808" y="680729"/>
                    </a:cubicBezTo>
                    <a:cubicBezTo>
                      <a:pt x="507808" y="694574"/>
                      <a:pt x="507295" y="706110"/>
                      <a:pt x="506910" y="714250"/>
                    </a:cubicBezTo>
                    <a:cubicBezTo>
                      <a:pt x="506461" y="722326"/>
                      <a:pt x="506013" y="727004"/>
                      <a:pt x="506013" y="727004"/>
                    </a:cubicBezTo>
                    <a:cubicBezTo>
                      <a:pt x="506013" y="727004"/>
                      <a:pt x="504731" y="722518"/>
                      <a:pt x="502937" y="714570"/>
                    </a:cubicBezTo>
                    <a:cubicBezTo>
                      <a:pt x="501142" y="706687"/>
                      <a:pt x="498706" y="695343"/>
                      <a:pt x="496335" y="681691"/>
                    </a:cubicBezTo>
                    <a:cubicBezTo>
                      <a:pt x="491336" y="654451"/>
                      <a:pt x="486593" y="617983"/>
                      <a:pt x="483452" y="581386"/>
                    </a:cubicBezTo>
                    <a:close/>
                    <a:moveTo>
                      <a:pt x="899799" y="545750"/>
                    </a:moveTo>
                    <a:cubicBezTo>
                      <a:pt x="896658" y="509153"/>
                      <a:pt x="895120" y="472364"/>
                      <a:pt x="895505" y="444676"/>
                    </a:cubicBezTo>
                    <a:cubicBezTo>
                      <a:pt x="895505" y="430832"/>
                      <a:pt x="896018" y="419295"/>
                      <a:pt x="896467" y="411155"/>
                    </a:cubicBezTo>
                    <a:cubicBezTo>
                      <a:pt x="896915" y="403079"/>
                      <a:pt x="897363" y="398401"/>
                      <a:pt x="897363" y="398401"/>
                    </a:cubicBezTo>
                    <a:cubicBezTo>
                      <a:pt x="897363" y="398401"/>
                      <a:pt x="898646" y="402887"/>
                      <a:pt x="900440" y="410835"/>
                    </a:cubicBezTo>
                    <a:cubicBezTo>
                      <a:pt x="902234" y="418718"/>
                      <a:pt x="904670" y="430063"/>
                      <a:pt x="907041" y="443714"/>
                    </a:cubicBezTo>
                    <a:cubicBezTo>
                      <a:pt x="912041" y="470954"/>
                      <a:pt x="916784" y="507423"/>
                      <a:pt x="919924" y="544084"/>
                    </a:cubicBezTo>
                    <a:cubicBezTo>
                      <a:pt x="923000" y="580681"/>
                      <a:pt x="924539" y="617470"/>
                      <a:pt x="924219" y="645158"/>
                    </a:cubicBezTo>
                    <a:cubicBezTo>
                      <a:pt x="924219" y="659002"/>
                      <a:pt x="923706" y="670539"/>
                      <a:pt x="923321" y="678678"/>
                    </a:cubicBezTo>
                    <a:cubicBezTo>
                      <a:pt x="922873" y="686754"/>
                      <a:pt x="922424" y="691433"/>
                      <a:pt x="922424" y="691433"/>
                    </a:cubicBezTo>
                    <a:cubicBezTo>
                      <a:pt x="922424" y="691433"/>
                      <a:pt x="921142" y="686946"/>
                      <a:pt x="919347" y="678999"/>
                    </a:cubicBezTo>
                    <a:cubicBezTo>
                      <a:pt x="917553" y="671116"/>
                      <a:pt x="915117" y="659771"/>
                      <a:pt x="912746" y="646119"/>
                    </a:cubicBezTo>
                    <a:cubicBezTo>
                      <a:pt x="907746" y="618880"/>
                      <a:pt x="903003" y="582411"/>
                      <a:pt x="899863" y="545814"/>
                    </a:cubicBezTo>
                    <a:close/>
                    <a:moveTo>
                      <a:pt x="1260193" y="323348"/>
                    </a:moveTo>
                    <a:cubicBezTo>
                      <a:pt x="1251604" y="324438"/>
                      <a:pt x="1239042" y="325976"/>
                      <a:pt x="1223019" y="328027"/>
                    </a:cubicBezTo>
                    <a:cubicBezTo>
                      <a:pt x="1190973" y="331937"/>
                      <a:pt x="1145146" y="337320"/>
                      <a:pt x="1090155" y="343217"/>
                    </a:cubicBezTo>
                    <a:cubicBezTo>
                      <a:pt x="1062659" y="346229"/>
                      <a:pt x="1032855" y="349434"/>
                      <a:pt x="1001322" y="352574"/>
                    </a:cubicBezTo>
                    <a:cubicBezTo>
                      <a:pt x="969788" y="355779"/>
                      <a:pt x="936525" y="359240"/>
                      <a:pt x="902106" y="362445"/>
                    </a:cubicBezTo>
                    <a:cubicBezTo>
                      <a:pt x="867688" y="365649"/>
                      <a:pt x="832117" y="369303"/>
                      <a:pt x="795969" y="372379"/>
                    </a:cubicBezTo>
                    <a:cubicBezTo>
                      <a:pt x="759820" y="375584"/>
                      <a:pt x="723031" y="378852"/>
                      <a:pt x="686306" y="382057"/>
                    </a:cubicBezTo>
                    <a:cubicBezTo>
                      <a:pt x="649517" y="385069"/>
                      <a:pt x="612792" y="388082"/>
                      <a:pt x="576579" y="391094"/>
                    </a:cubicBezTo>
                    <a:cubicBezTo>
                      <a:pt x="540431" y="394171"/>
                      <a:pt x="504731" y="396606"/>
                      <a:pt x="470250" y="399298"/>
                    </a:cubicBezTo>
                    <a:cubicBezTo>
                      <a:pt x="435768" y="401990"/>
                      <a:pt x="402439" y="404233"/>
                      <a:pt x="370777" y="406412"/>
                    </a:cubicBezTo>
                    <a:cubicBezTo>
                      <a:pt x="339179" y="408656"/>
                      <a:pt x="309248" y="410514"/>
                      <a:pt x="281624" y="412245"/>
                    </a:cubicBezTo>
                    <a:cubicBezTo>
                      <a:pt x="226376" y="415770"/>
                      <a:pt x="180357" y="418205"/>
                      <a:pt x="148055" y="419808"/>
                    </a:cubicBezTo>
                    <a:cubicBezTo>
                      <a:pt x="131903" y="420577"/>
                      <a:pt x="119277" y="421154"/>
                      <a:pt x="110624" y="421538"/>
                    </a:cubicBezTo>
                    <a:cubicBezTo>
                      <a:pt x="101972" y="421923"/>
                      <a:pt x="97357" y="422115"/>
                      <a:pt x="97357" y="422115"/>
                    </a:cubicBezTo>
                    <a:cubicBezTo>
                      <a:pt x="97357" y="422115"/>
                      <a:pt x="101908" y="421538"/>
                      <a:pt x="110497" y="420449"/>
                    </a:cubicBezTo>
                    <a:cubicBezTo>
                      <a:pt x="119085" y="419359"/>
                      <a:pt x="131647" y="417821"/>
                      <a:pt x="147670" y="415770"/>
                    </a:cubicBezTo>
                    <a:cubicBezTo>
                      <a:pt x="179716" y="411924"/>
                      <a:pt x="225543" y="406476"/>
                      <a:pt x="280534" y="400580"/>
                    </a:cubicBezTo>
                    <a:cubicBezTo>
                      <a:pt x="308030" y="397567"/>
                      <a:pt x="337834" y="394363"/>
                      <a:pt x="369367" y="391222"/>
                    </a:cubicBezTo>
                    <a:cubicBezTo>
                      <a:pt x="400901" y="388018"/>
                      <a:pt x="434165" y="384557"/>
                      <a:pt x="468583" y="381352"/>
                    </a:cubicBezTo>
                    <a:cubicBezTo>
                      <a:pt x="503001" y="378147"/>
                      <a:pt x="538572" y="374558"/>
                      <a:pt x="574720" y="371418"/>
                    </a:cubicBezTo>
                    <a:cubicBezTo>
                      <a:pt x="610869" y="368213"/>
                      <a:pt x="647658" y="364944"/>
                      <a:pt x="684383" y="361676"/>
                    </a:cubicBezTo>
                    <a:cubicBezTo>
                      <a:pt x="721172" y="358663"/>
                      <a:pt x="757897" y="355651"/>
                      <a:pt x="794110" y="352638"/>
                    </a:cubicBezTo>
                    <a:cubicBezTo>
                      <a:pt x="830258" y="349562"/>
                      <a:pt x="865958" y="347127"/>
                      <a:pt x="900440" y="344435"/>
                    </a:cubicBezTo>
                    <a:cubicBezTo>
                      <a:pt x="934922" y="341743"/>
                      <a:pt x="968250" y="339499"/>
                      <a:pt x="999912" y="337320"/>
                    </a:cubicBezTo>
                    <a:cubicBezTo>
                      <a:pt x="1031510" y="335077"/>
                      <a:pt x="1061441" y="333154"/>
                      <a:pt x="1089065" y="331488"/>
                    </a:cubicBezTo>
                    <a:cubicBezTo>
                      <a:pt x="1144313" y="327963"/>
                      <a:pt x="1190332" y="325527"/>
                      <a:pt x="1222634" y="323925"/>
                    </a:cubicBezTo>
                    <a:cubicBezTo>
                      <a:pt x="1238786" y="323156"/>
                      <a:pt x="1251412" y="322579"/>
                      <a:pt x="1260065" y="322194"/>
                    </a:cubicBezTo>
                    <a:cubicBezTo>
                      <a:pt x="1268717" y="321810"/>
                      <a:pt x="1273332" y="321618"/>
                      <a:pt x="1273332" y="321618"/>
                    </a:cubicBezTo>
                    <a:cubicBezTo>
                      <a:pt x="1273332" y="321618"/>
                      <a:pt x="1268781" y="322194"/>
                      <a:pt x="1260193" y="323284"/>
                    </a:cubicBezTo>
                    <a:close/>
                    <a:moveTo>
                      <a:pt x="1094321" y="39417"/>
                    </a:moveTo>
                    <a:lnTo>
                      <a:pt x="1265897" y="24804"/>
                    </a:lnTo>
                    <a:lnTo>
                      <a:pt x="1219365" y="130108"/>
                    </a:lnTo>
                    <a:lnTo>
                      <a:pt x="1047790" y="144721"/>
                    </a:lnTo>
                    <a:lnTo>
                      <a:pt x="1094321" y="39417"/>
                    </a:lnTo>
                    <a:close/>
                    <a:moveTo>
                      <a:pt x="858011" y="59606"/>
                    </a:moveTo>
                    <a:lnTo>
                      <a:pt x="1029587" y="44993"/>
                    </a:lnTo>
                    <a:lnTo>
                      <a:pt x="983055" y="150298"/>
                    </a:lnTo>
                    <a:lnTo>
                      <a:pt x="811480" y="164911"/>
                    </a:lnTo>
                    <a:lnTo>
                      <a:pt x="858011" y="59606"/>
                    </a:lnTo>
                    <a:close/>
                    <a:moveTo>
                      <a:pt x="621700" y="79796"/>
                    </a:moveTo>
                    <a:lnTo>
                      <a:pt x="793277" y="65182"/>
                    </a:lnTo>
                    <a:lnTo>
                      <a:pt x="746745" y="170487"/>
                    </a:lnTo>
                    <a:lnTo>
                      <a:pt x="575169" y="185100"/>
                    </a:lnTo>
                    <a:lnTo>
                      <a:pt x="621700" y="79796"/>
                    </a:lnTo>
                    <a:close/>
                    <a:moveTo>
                      <a:pt x="385390" y="99985"/>
                    </a:moveTo>
                    <a:lnTo>
                      <a:pt x="556967" y="85372"/>
                    </a:lnTo>
                    <a:lnTo>
                      <a:pt x="510435" y="190676"/>
                    </a:lnTo>
                    <a:lnTo>
                      <a:pt x="338859" y="205289"/>
                    </a:lnTo>
                    <a:lnTo>
                      <a:pt x="385390" y="99985"/>
                    </a:lnTo>
                    <a:close/>
                    <a:moveTo>
                      <a:pt x="50249" y="170102"/>
                    </a:moveTo>
                    <a:cubicBezTo>
                      <a:pt x="50890" y="166193"/>
                      <a:pt x="52300" y="162027"/>
                      <a:pt x="54800" y="158373"/>
                    </a:cubicBezTo>
                    <a:cubicBezTo>
                      <a:pt x="55505" y="157476"/>
                      <a:pt x="55954" y="156579"/>
                      <a:pt x="56851" y="155617"/>
                    </a:cubicBezTo>
                    <a:cubicBezTo>
                      <a:pt x="57556" y="154848"/>
                      <a:pt x="57940" y="154207"/>
                      <a:pt x="58966" y="153310"/>
                    </a:cubicBezTo>
                    <a:cubicBezTo>
                      <a:pt x="60761" y="151515"/>
                      <a:pt x="62555" y="150105"/>
                      <a:pt x="64606" y="148888"/>
                    </a:cubicBezTo>
                    <a:cubicBezTo>
                      <a:pt x="68644" y="146452"/>
                      <a:pt x="73323" y="144914"/>
                      <a:pt x="78130" y="144465"/>
                    </a:cubicBezTo>
                    <a:cubicBezTo>
                      <a:pt x="82936" y="144081"/>
                      <a:pt x="87808" y="144786"/>
                      <a:pt x="92165" y="146516"/>
                    </a:cubicBezTo>
                    <a:cubicBezTo>
                      <a:pt x="96524" y="148182"/>
                      <a:pt x="100498" y="151131"/>
                      <a:pt x="103318" y="154143"/>
                    </a:cubicBezTo>
                    <a:cubicBezTo>
                      <a:pt x="109663" y="160809"/>
                      <a:pt x="111778" y="169205"/>
                      <a:pt x="111330" y="175935"/>
                    </a:cubicBezTo>
                    <a:cubicBezTo>
                      <a:pt x="111137" y="179332"/>
                      <a:pt x="110433" y="182344"/>
                      <a:pt x="109343" y="184779"/>
                    </a:cubicBezTo>
                    <a:cubicBezTo>
                      <a:pt x="108381" y="187279"/>
                      <a:pt x="107100" y="189202"/>
                      <a:pt x="106010" y="190740"/>
                    </a:cubicBezTo>
                    <a:cubicBezTo>
                      <a:pt x="104856" y="192214"/>
                      <a:pt x="103831" y="193240"/>
                      <a:pt x="103062" y="193881"/>
                    </a:cubicBezTo>
                    <a:cubicBezTo>
                      <a:pt x="102357" y="194522"/>
                      <a:pt x="101972" y="194842"/>
                      <a:pt x="101972" y="194842"/>
                    </a:cubicBezTo>
                    <a:cubicBezTo>
                      <a:pt x="101972" y="194842"/>
                      <a:pt x="102228" y="194393"/>
                      <a:pt x="102613" y="193496"/>
                    </a:cubicBezTo>
                    <a:cubicBezTo>
                      <a:pt x="103126" y="192663"/>
                      <a:pt x="103574" y="191317"/>
                      <a:pt x="104215" y="189715"/>
                    </a:cubicBezTo>
                    <a:cubicBezTo>
                      <a:pt x="104728" y="188048"/>
                      <a:pt x="105305" y="186061"/>
                      <a:pt x="105561" y="183754"/>
                    </a:cubicBezTo>
                    <a:cubicBezTo>
                      <a:pt x="105881" y="181447"/>
                      <a:pt x="105817" y="178819"/>
                      <a:pt x="105497" y="176127"/>
                    </a:cubicBezTo>
                    <a:cubicBezTo>
                      <a:pt x="105112" y="173435"/>
                      <a:pt x="104215" y="170615"/>
                      <a:pt x="102869" y="167859"/>
                    </a:cubicBezTo>
                    <a:cubicBezTo>
                      <a:pt x="101459" y="165167"/>
                      <a:pt x="99472" y="162667"/>
                      <a:pt x="97229" y="160617"/>
                    </a:cubicBezTo>
                    <a:cubicBezTo>
                      <a:pt x="94665" y="158309"/>
                      <a:pt x="91845" y="156835"/>
                      <a:pt x="88705" y="155681"/>
                    </a:cubicBezTo>
                    <a:cubicBezTo>
                      <a:pt x="85565" y="154656"/>
                      <a:pt x="82232" y="154207"/>
                      <a:pt x="78899" y="154464"/>
                    </a:cubicBezTo>
                    <a:cubicBezTo>
                      <a:pt x="75566" y="154720"/>
                      <a:pt x="72361" y="155745"/>
                      <a:pt x="69413" y="157284"/>
                    </a:cubicBezTo>
                    <a:cubicBezTo>
                      <a:pt x="67939" y="158053"/>
                      <a:pt x="66528" y="159078"/>
                      <a:pt x="65439" y="159911"/>
                    </a:cubicBezTo>
                    <a:cubicBezTo>
                      <a:pt x="64926" y="160232"/>
                      <a:pt x="64093" y="161193"/>
                      <a:pt x="63452" y="161770"/>
                    </a:cubicBezTo>
                    <a:cubicBezTo>
                      <a:pt x="63004" y="162155"/>
                      <a:pt x="62427" y="162924"/>
                      <a:pt x="61914" y="163501"/>
                    </a:cubicBezTo>
                    <a:cubicBezTo>
                      <a:pt x="59927" y="166000"/>
                      <a:pt x="58389" y="168820"/>
                      <a:pt x="57492" y="171705"/>
                    </a:cubicBezTo>
                    <a:cubicBezTo>
                      <a:pt x="56594" y="174589"/>
                      <a:pt x="56210" y="177537"/>
                      <a:pt x="56274" y="180293"/>
                    </a:cubicBezTo>
                    <a:cubicBezTo>
                      <a:pt x="56402" y="183049"/>
                      <a:pt x="56723" y="185613"/>
                      <a:pt x="57492" y="187856"/>
                    </a:cubicBezTo>
                    <a:cubicBezTo>
                      <a:pt x="58197" y="190099"/>
                      <a:pt x="59030" y="191958"/>
                      <a:pt x="59863" y="193496"/>
                    </a:cubicBezTo>
                    <a:cubicBezTo>
                      <a:pt x="60761" y="194906"/>
                      <a:pt x="61466" y="196188"/>
                      <a:pt x="62106" y="196893"/>
                    </a:cubicBezTo>
                    <a:cubicBezTo>
                      <a:pt x="62683" y="197662"/>
                      <a:pt x="63004" y="198111"/>
                      <a:pt x="63004" y="198111"/>
                    </a:cubicBezTo>
                    <a:cubicBezTo>
                      <a:pt x="63004" y="198111"/>
                      <a:pt x="62555" y="197854"/>
                      <a:pt x="61721" y="197342"/>
                    </a:cubicBezTo>
                    <a:cubicBezTo>
                      <a:pt x="60888" y="196829"/>
                      <a:pt x="59735" y="195996"/>
                      <a:pt x="58325" y="194714"/>
                    </a:cubicBezTo>
                    <a:cubicBezTo>
                      <a:pt x="57043" y="193432"/>
                      <a:pt x="55376" y="191766"/>
                      <a:pt x="54031" y="189458"/>
                    </a:cubicBezTo>
                    <a:cubicBezTo>
                      <a:pt x="52557" y="187215"/>
                      <a:pt x="51338" y="184395"/>
                      <a:pt x="50569" y="181062"/>
                    </a:cubicBezTo>
                    <a:cubicBezTo>
                      <a:pt x="49800" y="177793"/>
                      <a:pt x="49544" y="174012"/>
                      <a:pt x="50185" y="1700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7812404" y="672048"/>
                <a:ext cx="238873" cy="115559"/>
              </a:xfrm>
              <a:custGeom>
                <a:rect b="b" l="l" r="r" t="t"/>
                <a:pathLst>
                  <a:path extrusionOk="0" h="115559" w="238873">
                    <a:moveTo>
                      <a:pt x="0" y="22753"/>
                    </a:moveTo>
                    <a:lnTo>
                      <a:pt x="68194" y="115559"/>
                    </a:lnTo>
                    <a:lnTo>
                      <a:pt x="238873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8047496" y="640707"/>
                <a:ext cx="238873" cy="115495"/>
              </a:xfrm>
              <a:custGeom>
                <a:rect b="b" l="l" r="r" t="t"/>
                <a:pathLst>
                  <a:path extrusionOk="0" h="115495" w="238873">
                    <a:moveTo>
                      <a:pt x="0" y="22753"/>
                    </a:moveTo>
                    <a:lnTo>
                      <a:pt x="68195" y="115495"/>
                    </a:lnTo>
                    <a:lnTo>
                      <a:pt x="238874" y="92742"/>
                    </a:lnTo>
                    <a:lnTo>
                      <a:pt x="170679" y="0"/>
                    </a:lnTo>
                    <a:lnTo>
                      <a:pt x="0" y="227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8079286" y="834074"/>
                <a:ext cx="218107" cy="119981"/>
              </a:xfrm>
              <a:custGeom>
                <a:rect b="b" l="l" r="r" t="t"/>
                <a:pathLst>
                  <a:path extrusionOk="0" h="119981" w="218107">
                    <a:moveTo>
                      <a:pt x="218108" y="0"/>
                    </a:moveTo>
                    <a:lnTo>
                      <a:pt x="46531" y="14677"/>
                    </a:lnTo>
                    <a:lnTo>
                      <a:pt x="0" y="119982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7842976" y="854264"/>
                <a:ext cx="218107" cy="119917"/>
              </a:xfrm>
              <a:custGeom>
                <a:rect b="b" l="l" r="r" t="t"/>
                <a:pathLst>
                  <a:path extrusionOk="0" h="119917" w="218107">
                    <a:moveTo>
                      <a:pt x="218108" y="0"/>
                    </a:moveTo>
                    <a:lnTo>
                      <a:pt x="46531" y="14613"/>
                    </a:lnTo>
                    <a:lnTo>
                      <a:pt x="0" y="119918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7606666" y="874453"/>
                <a:ext cx="218107" cy="119917"/>
              </a:xfrm>
              <a:custGeom>
                <a:rect b="b" l="l" r="r" t="t"/>
                <a:pathLst>
                  <a:path extrusionOk="0" h="119917" w="218107">
                    <a:moveTo>
                      <a:pt x="218108" y="0"/>
                    </a:moveTo>
                    <a:lnTo>
                      <a:pt x="46531" y="14613"/>
                    </a:lnTo>
                    <a:lnTo>
                      <a:pt x="0" y="119918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7370356" y="894578"/>
                <a:ext cx="218107" cy="119981"/>
              </a:xfrm>
              <a:custGeom>
                <a:rect b="b" l="l" r="r" t="t"/>
                <a:pathLst>
                  <a:path extrusionOk="0" h="119981" w="218107">
                    <a:moveTo>
                      <a:pt x="218108" y="0"/>
                    </a:moveTo>
                    <a:lnTo>
                      <a:pt x="46531" y="14677"/>
                    </a:lnTo>
                    <a:lnTo>
                      <a:pt x="0" y="119982"/>
                    </a:lnTo>
                    <a:lnTo>
                      <a:pt x="171512" y="105304"/>
                    </a:lnTo>
                    <a:lnTo>
                      <a:pt x="218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27"/>
          <p:cNvGrpSpPr/>
          <p:nvPr/>
        </p:nvGrpSpPr>
        <p:grpSpPr>
          <a:xfrm>
            <a:off x="4708443" y="1412480"/>
            <a:ext cx="1524979" cy="2425319"/>
            <a:chOff x="6480367" y="421831"/>
            <a:chExt cx="957060" cy="1522103"/>
          </a:xfrm>
        </p:grpSpPr>
        <p:sp>
          <p:nvSpPr>
            <p:cNvPr id="270" name="Google Shape;270;p27"/>
            <p:cNvSpPr/>
            <p:nvPr/>
          </p:nvSpPr>
          <p:spPr>
            <a:xfrm>
              <a:off x="6684499" y="1002254"/>
              <a:ext cx="218812" cy="40827"/>
            </a:xfrm>
            <a:custGeom>
              <a:rect b="b" l="l" r="r" t="t"/>
              <a:pathLst>
                <a:path extrusionOk="0" h="40827" w="218812">
                  <a:moveTo>
                    <a:pt x="149015" y="9934"/>
                  </a:moveTo>
                  <a:cubicBezTo>
                    <a:pt x="142606" y="11024"/>
                    <a:pt x="135941" y="12113"/>
                    <a:pt x="129211" y="13331"/>
                  </a:cubicBezTo>
                  <a:cubicBezTo>
                    <a:pt x="122481" y="14549"/>
                    <a:pt x="115623" y="15767"/>
                    <a:pt x="108765" y="17049"/>
                  </a:cubicBezTo>
                  <a:cubicBezTo>
                    <a:pt x="101907" y="18395"/>
                    <a:pt x="95113" y="19676"/>
                    <a:pt x="88384" y="20958"/>
                  </a:cubicBezTo>
                  <a:cubicBezTo>
                    <a:pt x="81654" y="22240"/>
                    <a:pt x="75053" y="23650"/>
                    <a:pt x="68707" y="24932"/>
                  </a:cubicBezTo>
                  <a:cubicBezTo>
                    <a:pt x="55953" y="27560"/>
                    <a:pt x="44032" y="30188"/>
                    <a:pt x="33841" y="32495"/>
                  </a:cubicBezTo>
                  <a:cubicBezTo>
                    <a:pt x="13459" y="37110"/>
                    <a:pt x="0" y="40827"/>
                    <a:pt x="0" y="40827"/>
                  </a:cubicBezTo>
                  <a:cubicBezTo>
                    <a:pt x="0" y="40827"/>
                    <a:pt x="13908" y="39417"/>
                    <a:pt x="34546" y="36405"/>
                  </a:cubicBezTo>
                  <a:cubicBezTo>
                    <a:pt x="44865" y="34931"/>
                    <a:pt x="56914" y="33072"/>
                    <a:pt x="69797" y="30893"/>
                  </a:cubicBezTo>
                  <a:cubicBezTo>
                    <a:pt x="76206" y="29803"/>
                    <a:pt x="82872" y="28714"/>
                    <a:pt x="89602" y="27496"/>
                  </a:cubicBezTo>
                  <a:cubicBezTo>
                    <a:pt x="96331" y="26278"/>
                    <a:pt x="103189" y="25060"/>
                    <a:pt x="110047" y="23778"/>
                  </a:cubicBezTo>
                  <a:cubicBezTo>
                    <a:pt x="116905" y="22432"/>
                    <a:pt x="123699" y="21151"/>
                    <a:pt x="130429" y="19869"/>
                  </a:cubicBezTo>
                  <a:cubicBezTo>
                    <a:pt x="137158" y="18587"/>
                    <a:pt x="143760" y="17177"/>
                    <a:pt x="150105" y="15895"/>
                  </a:cubicBezTo>
                  <a:cubicBezTo>
                    <a:pt x="162860" y="13267"/>
                    <a:pt x="174781" y="10639"/>
                    <a:pt x="184972" y="8332"/>
                  </a:cubicBezTo>
                  <a:cubicBezTo>
                    <a:pt x="205353" y="3717"/>
                    <a:pt x="218812" y="0"/>
                    <a:pt x="218812" y="0"/>
                  </a:cubicBezTo>
                  <a:cubicBezTo>
                    <a:pt x="218812" y="0"/>
                    <a:pt x="204905" y="1410"/>
                    <a:pt x="184266" y="4422"/>
                  </a:cubicBezTo>
                  <a:cubicBezTo>
                    <a:pt x="173948" y="5896"/>
                    <a:pt x="161898" y="7755"/>
                    <a:pt x="149015" y="9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656362" y="982513"/>
              <a:ext cx="162090" cy="30187"/>
            </a:xfrm>
            <a:custGeom>
              <a:rect b="b" l="l" r="r" t="t"/>
              <a:pathLst>
                <a:path extrusionOk="0" h="30187" w="162090">
                  <a:moveTo>
                    <a:pt x="25445" y="26214"/>
                  </a:moveTo>
                  <a:cubicBezTo>
                    <a:pt x="33072" y="24932"/>
                    <a:pt x="41981" y="23522"/>
                    <a:pt x="51467" y="21792"/>
                  </a:cubicBezTo>
                  <a:cubicBezTo>
                    <a:pt x="60952" y="20061"/>
                    <a:pt x="71079" y="18266"/>
                    <a:pt x="81270" y="16408"/>
                  </a:cubicBezTo>
                  <a:cubicBezTo>
                    <a:pt x="91396" y="14485"/>
                    <a:pt x="101523" y="12498"/>
                    <a:pt x="111009" y="10703"/>
                  </a:cubicBezTo>
                  <a:cubicBezTo>
                    <a:pt x="120494" y="8909"/>
                    <a:pt x="129275" y="6986"/>
                    <a:pt x="136902" y="5448"/>
                  </a:cubicBezTo>
                  <a:cubicBezTo>
                    <a:pt x="144465" y="3910"/>
                    <a:pt x="150746" y="2436"/>
                    <a:pt x="155169" y="1538"/>
                  </a:cubicBezTo>
                  <a:cubicBezTo>
                    <a:pt x="159591" y="513"/>
                    <a:pt x="162091" y="0"/>
                    <a:pt x="162091" y="0"/>
                  </a:cubicBezTo>
                  <a:cubicBezTo>
                    <a:pt x="162091" y="0"/>
                    <a:pt x="159527" y="385"/>
                    <a:pt x="155105" y="1025"/>
                  </a:cubicBezTo>
                  <a:cubicBezTo>
                    <a:pt x="150682" y="1730"/>
                    <a:pt x="144273" y="2628"/>
                    <a:pt x="136646" y="3974"/>
                  </a:cubicBezTo>
                  <a:cubicBezTo>
                    <a:pt x="129019" y="5256"/>
                    <a:pt x="120110" y="6666"/>
                    <a:pt x="110624" y="8396"/>
                  </a:cubicBezTo>
                  <a:cubicBezTo>
                    <a:pt x="101139" y="10127"/>
                    <a:pt x="91012" y="11921"/>
                    <a:pt x="80821" y="13780"/>
                  </a:cubicBezTo>
                  <a:cubicBezTo>
                    <a:pt x="70695" y="15703"/>
                    <a:pt x="60568" y="17690"/>
                    <a:pt x="51082" y="19484"/>
                  </a:cubicBezTo>
                  <a:cubicBezTo>
                    <a:pt x="41596" y="21279"/>
                    <a:pt x="32815" y="23202"/>
                    <a:pt x="25188" y="24740"/>
                  </a:cubicBezTo>
                  <a:cubicBezTo>
                    <a:pt x="17626" y="26278"/>
                    <a:pt x="11345" y="27752"/>
                    <a:pt x="6922" y="28649"/>
                  </a:cubicBezTo>
                  <a:cubicBezTo>
                    <a:pt x="2500" y="29675"/>
                    <a:pt x="0" y="30188"/>
                    <a:pt x="0" y="30188"/>
                  </a:cubicBezTo>
                  <a:cubicBezTo>
                    <a:pt x="0" y="30188"/>
                    <a:pt x="2564" y="29803"/>
                    <a:pt x="6986" y="29162"/>
                  </a:cubicBezTo>
                  <a:cubicBezTo>
                    <a:pt x="11409" y="28457"/>
                    <a:pt x="17818" y="27496"/>
                    <a:pt x="25445" y="26214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943672" y="977340"/>
              <a:ext cx="81864" cy="82918"/>
            </a:xfrm>
            <a:custGeom>
              <a:rect b="b" l="l" r="r" t="t"/>
              <a:pathLst>
                <a:path extrusionOk="0" h="82918" w="81864">
                  <a:moveTo>
                    <a:pt x="76866" y="24402"/>
                  </a:moveTo>
                  <a:cubicBezTo>
                    <a:pt x="77635" y="25683"/>
                    <a:pt x="78275" y="26901"/>
                    <a:pt x="78916" y="27991"/>
                  </a:cubicBezTo>
                  <a:cubicBezTo>
                    <a:pt x="79942" y="30234"/>
                    <a:pt x="80839" y="32093"/>
                    <a:pt x="81160" y="33375"/>
                  </a:cubicBezTo>
                  <a:cubicBezTo>
                    <a:pt x="81608" y="34656"/>
                    <a:pt x="81865" y="35361"/>
                    <a:pt x="81865" y="35361"/>
                  </a:cubicBezTo>
                  <a:cubicBezTo>
                    <a:pt x="81865" y="35361"/>
                    <a:pt x="81737" y="34656"/>
                    <a:pt x="81608" y="33310"/>
                  </a:cubicBezTo>
                  <a:cubicBezTo>
                    <a:pt x="81480" y="31900"/>
                    <a:pt x="81032" y="29978"/>
                    <a:pt x="80327" y="27478"/>
                  </a:cubicBezTo>
                  <a:cubicBezTo>
                    <a:pt x="79878" y="26260"/>
                    <a:pt x="79429" y="24914"/>
                    <a:pt x="78789" y="23440"/>
                  </a:cubicBezTo>
                  <a:cubicBezTo>
                    <a:pt x="78083" y="22030"/>
                    <a:pt x="77378" y="20428"/>
                    <a:pt x="76353" y="18954"/>
                  </a:cubicBezTo>
                  <a:cubicBezTo>
                    <a:pt x="74494" y="15749"/>
                    <a:pt x="71738" y="12544"/>
                    <a:pt x="68213" y="9596"/>
                  </a:cubicBezTo>
                  <a:cubicBezTo>
                    <a:pt x="64688" y="6648"/>
                    <a:pt x="60330" y="3956"/>
                    <a:pt x="55266" y="2225"/>
                  </a:cubicBezTo>
                  <a:cubicBezTo>
                    <a:pt x="50203" y="495"/>
                    <a:pt x="44498" y="-402"/>
                    <a:pt x="38474" y="174"/>
                  </a:cubicBezTo>
                  <a:cubicBezTo>
                    <a:pt x="32770" y="687"/>
                    <a:pt x="26617" y="2354"/>
                    <a:pt x="21233" y="5558"/>
                  </a:cubicBezTo>
                  <a:cubicBezTo>
                    <a:pt x="15785" y="8699"/>
                    <a:pt x="10978" y="13057"/>
                    <a:pt x="7325" y="18249"/>
                  </a:cubicBezTo>
                  <a:cubicBezTo>
                    <a:pt x="3800" y="23568"/>
                    <a:pt x="1428" y="29593"/>
                    <a:pt x="467" y="35810"/>
                  </a:cubicBezTo>
                  <a:cubicBezTo>
                    <a:pt x="-46" y="38886"/>
                    <a:pt x="-110" y="41963"/>
                    <a:pt x="147" y="45168"/>
                  </a:cubicBezTo>
                  <a:cubicBezTo>
                    <a:pt x="147" y="46834"/>
                    <a:pt x="531" y="48052"/>
                    <a:pt x="723" y="49462"/>
                  </a:cubicBezTo>
                  <a:cubicBezTo>
                    <a:pt x="916" y="51128"/>
                    <a:pt x="1428" y="52410"/>
                    <a:pt x="1749" y="53884"/>
                  </a:cubicBezTo>
                  <a:cubicBezTo>
                    <a:pt x="3351" y="59588"/>
                    <a:pt x="6235" y="64652"/>
                    <a:pt x="9696" y="68690"/>
                  </a:cubicBezTo>
                  <a:cubicBezTo>
                    <a:pt x="13158" y="72792"/>
                    <a:pt x="17195" y="75932"/>
                    <a:pt x="21233" y="78111"/>
                  </a:cubicBezTo>
                  <a:cubicBezTo>
                    <a:pt x="25271" y="80355"/>
                    <a:pt x="29308" y="81700"/>
                    <a:pt x="32898" y="82277"/>
                  </a:cubicBezTo>
                  <a:cubicBezTo>
                    <a:pt x="34693" y="82726"/>
                    <a:pt x="36423" y="82726"/>
                    <a:pt x="37962" y="82918"/>
                  </a:cubicBezTo>
                  <a:cubicBezTo>
                    <a:pt x="39564" y="82918"/>
                    <a:pt x="40974" y="82918"/>
                    <a:pt x="42255" y="82918"/>
                  </a:cubicBezTo>
                  <a:cubicBezTo>
                    <a:pt x="44883" y="82662"/>
                    <a:pt x="46870" y="82341"/>
                    <a:pt x="48152" y="81957"/>
                  </a:cubicBezTo>
                  <a:cubicBezTo>
                    <a:pt x="49498" y="81636"/>
                    <a:pt x="50203" y="81444"/>
                    <a:pt x="50203" y="81444"/>
                  </a:cubicBezTo>
                  <a:cubicBezTo>
                    <a:pt x="50203" y="81444"/>
                    <a:pt x="49498" y="81444"/>
                    <a:pt x="48088" y="81508"/>
                  </a:cubicBezTo>
                  <a:cubicBezTo>
                    <a:pt x="46742" y="81636"/>
                    <a:pt x="44691" y="81508"/>
                    <a:pt x="42255" y="81316"/>
                  </a:cubicBezTo>
                  <a:cubicBezTo>
                    <a:pt x="41038" y="81124"/>
                    <a:pt x="39627" y="80931"/>
                    <a:pt x="38217" y="80675"/>
                  </a:cubicBezTo>
                  <a:cubicBezTo>
                    <a:pt x="36808" y="80226"/>
                    <a:pt x="35205" y="80034"/>
                    <a:pt x="33603" y="79393"/>
                  </a:cubicBezTo>
                  <a:cubicBezTo>
                    <a:pt x="30334" y="78368"/>
                    <a:pt x="26873" y="76637"/>
                    <a:pt x="23477" y="74330"/>
                  </a:cubicBezTo>
                  <a:cubicBezTo>
                    <a:pt x="20079" y="71958"/>
                    <a:pt x="16875" y="68882"/>
                    <a:pt x="14118" y="65164"/>
                  </a:cubicBezTo>
                  <a:cubicBezTo>
                    <a:pt x="11427" y="61383"/>
                    <a:pt x="9376" y="56897"/>
                    <a:pt x="8158" y="52090"/>
                  </a:cubicBezTo>
                  <a:cubicBezTo>
                    <a:pt x="7966" y="50872"/>
                    <a:pt x="7517" y="49590"/>
                    <a:pt x="7453" y="48500"/>
                  </a:cubicBezTo>
                  <a:cubicBezTo>
                    <a:pt x="7325" y="47154"/>
                    <a:pt x="7004" y="45616"/>
                    <a:pt x="7133" y="44463"/>
                  </a:cubicBezTo>
                  <a:cubicBezTo>
                    <a:pt x="7133" y="43245"/>
                    <a:pt x="7068" y="42091"/>
                    <a:pt x="7261" y="40745"/>
                  </a:cubicBezTo>
                  <a:cubicBezTo>
                    <a:pt x="7389" y="39463"/>
                    <a:pt x="7453" y="38181"/>
                    <a:pt x="7709" y="36900"/>
                  </a:cubicBezTo>
                  <a:cubicBezTo>
                    <a:pt x="8607" y="31772"/>
                    <a:pt x="10594" y="26837"/>
                    <a:pt x="13606" y="22479"/>
                  </a:cubicBezTo>
                  <a:cubicBezTo>
                    <a:pt x="16554" y="18120"/>
                    <a:pt x="20464" y="14467"/>
                    <a:pt x="24886" y="11839"/>
                  </a:cubicBezTo>
                  <a:cubicBezTo>
                    <a:pt x="29373" y="9211"/>
                    <a:pt x="34115" y="7417"/>
                    <a:pt x="39307" y="6776"/>
                  </a:cubicBezTo>
                  <a:cubicBezTo>
                    <a:pt x="44114" y="6199"/>
                    <a:pt x="49049" y="6456"/>
                    <a:pt x="53536" y="7609"/>
                  </a:cubicBezTo>
                  <a:cubicBezTo>
                    <a:pt x="58023" y="8763"/>
                    <a:pt x="62060" y="10686"/>
                    <a:pt x="65457" y="12993"/>
                  </a:cubicBezTo>
                  <a:cubicBezTo>
                    <a:pt x="68854" y="15300"/>
                    <a:pt x="71738" y="17928"/>
                    <a:pt x="73853" y="20556"/>
                  </a:cubicBezTo>
                  <a:cubicBezTo>
                    <a:pt x="75007" y="21838"/>
                    <a:pt x="75776" y="23248"/>
                    <a:pt x="76737" y="244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845628" y="888938"/>
              <a:ext cx="272561" cy="98382"/>
            </a:xfrm>
            <a:custGeom>
              <a:rect b="b" l="l" r="r" t="t"/>
              <a:pathLst>
                <a:path extrusionOk="0" h="98382" w="272561">
                  <a:moveTo>
                    <a:pt x="157669" y="71079"/>
                  </a:moveTo>
                  <a:cubicBezTo>
                    <a:pt x="177345" y="67426"/>
                    <a:pt x="196957" y="63836"/>
                    <a:pt x="215352" y="60247"/>
                  </a:cubicBezTo>
                  <a:cubicBezTo>
                    <a:pt x="224517" y="58453"/>
                    <a:pt x="233426" y="56722"/>
                    <a:pt x="241886" y="55120"/>
                  </a:cubicBezTo>
                  <a:cubicBezTo>
                    <a:pt x="246116" y="54287"/>
                    <a:pt x="250219" y="53453"/>
                    <a:pt x="254128" y="52684"/>
                  </a:cubicBezTo>
                  <a:cubicBezTo>
                    <a:pt x="256115" y="52236"/>
                    <a:pt x="258038" y="51979"/>
                    <a:pt x="260089" y="51338"/>
                  </a:cubicBezTo>
                  <a:cubicBezTo>
                    <a:pt x="262140" y="50697"/>
                    <a:pt x="263999" y="49736"/>
                    <a:pt x="265601" y="48454"/>
                  </a:cubicBezTo>
                  <a:cubicBezTo>
                    <a:pt x="268870" y="45955"/>
                    <a:pt x="271113" y="42558"/>
                    <a:pt x="272010" y="38904"/>
                  </a:cubicBezTo>
                  <a:cubicBezTo>
                    <a:pt x="272459" y="37110"/>
                    <a:pt x="272651" y="35315"/>
                    <a:pt x="272523" y="33456"/>
                  </a:cubicBezTo>
                  <a:cubicBezTo>
                    <a:pt x="272459" y="32559"/>
                    <a:pt x="272330" y="31918"/>
                    <a:pt x="272139" y="31021"/>
                  </a:cubicBezTo>
                  <a:cubicBezTo>
                    <a:pt x="272010" y="30252"/>
                    <a:pt x="271818" y="29483"/>
                    <a:pt x="271689" y="28714"/>
                  </a:cubicBezTo>
                  <a:cubicBezTo>
                    <a:pt x="270536" y="22753"/>
                    <a:pt x="269446" y="17561"/>
                    <a:pt x="268613" y="13267"/>
                  </a:cubicBezTo>
                  <a:cubicBezTo>
                    <a:pt x="267780" y="8973"/>
                    <a:pt x="266947" y="5640"/>
                    <a:pt x="266242" y="3397"/>
                  </a:cubicBezTo>
                  <a:cubicBezTo>
                    <a:pt x="265537" y="1154"/>
                    <a:pt x="264960" y="0"/>
                    <a:pt x="264960" y="0"/>
                  </a:cubicBezTo>
                  <a:cubicBezTo>
                    <a:pt x="264960" y="0"/>
                    <a:pt x="264960" y="1282"/>
                    <a:pt x="265024" y="3653"/>
                  </a:cubicBezTo>
                  <a:cubicBezTo>
                    <a:pt x="265152" y="6025"/>
                    <a:pt x="265601" y="9422"/>
                    <a:pt x="266370" y="13716"/>
                  </a:cubicBezTo>
                  <a:cubicBezTo>
                    <a:pt x="267139" y="18010"/>
                    <a:pt x="268036" y="23266"/>
                    <a:pt x="269126" y="29226"/>
                  </a:cubicBezTo>
                  <a:cubicBezTo>
                    <a:pt x="269254" y="29995"/>
                    <a:pt x="269382" y="30765"/>
                    <a:pt x="269511" y="31534"/>
                  </a:cubicBezTo>
                  <a:cubicBezTo>
                    <a:pt x="269639" y="32175"/>
                    <a:pt x="269767" y="33072"/>
                    <a:pt x="269767" y="33777"/>
                  </a:cubicBezTo>
                  <a:cubicBezTo>
                    <a:pt x="269831" y="35123"/>
                    <a:pt x="269639" y="36725"/>
                    <a:pt x="269254" y="38199"/>
                  </a:cubicBezTo>
                  <a:cubicBezTo>
                    <a:pt x="268421" y="41212"/>
                    <a:pt x="266434" y="44032"/>
                    <a:pt x="263742" y="46019"/>
                  </a:cubicBezTo>
                  <a:cubicBezTo>
                    <a:pt x="262396" y="47044"/>
                    <a:pt x="260794" y="47813"/>
                    <a:pt x="259063" y="48326"/>
                  </a:cubicBezTo>
                  <a:cubicBezTo>
                    <a:pt x="257461" y="48775"/>
                    <a:pt x="255410" y="49095"/>
                    <a:pt x="253423" y="49416"/>
                  </a:cubicBezTo>
                  <a:cubicBezTo>
                    <a:pt x="249449" y="50121"/>
                    <a:pt x="245347" y="50826"/>
                    <a:pt x="241117" y="51595"/>
                  </a:cubicBezTo>
                  <a:cubicBezTo>
                    <a:pt x="232657" y="53133"/>
                    <a:pt x="223748" y="54735"/>
                    <a:pt x="214519" y="56338"/>
                  </a:cubicBezTo>
                  <a:cubicBezTo>
                    <a:pt x="196060" y="59670"/>
                    <a:pt x="176448" y="63388"/>
                    <a:pt x="156836" y="67105"/>
                  </a:cubicBezTo>
                  <a:cubicBezTo>
                    <a:pt x="137223" y="70887"/>
                    <a:pt x="117611" y="74732"/>
                    <a:pt x="99216" y="78257"/>
                  </a:cubicBezTo>
                  <a:cubicBezTo>
                    <a:pt x="80821" y="81911"/>
                    <a:pt x="63709" y="85372"/>
                    <a:pt x="48967" y="88256"/>
                  </a:cubicBezTo>
                  <a:cubicBezTo>
                    <a:pt x="34290" y="91268"/>
                    <a:pt x="22048" y="93768"/>
                    <a:pt x="13460" y="95562"/>
                  </a:cubicBezTo>
                  <a:cubicBezTo>
                    <a:pt x="4935" y="97357"/>
                    <a:pt x="0" y="98382"/>
                    <a:pt x="0" y="98382"/>
                  </a:cubicBezTo>
                  <a:cubicBezTo>
                    <a:pt x="0" y="98382"/>
                    <a:pt x="4935" y="97613"/>
                    <a:pt x="13588" y="96203"/>
                  </a:cubicBezTo>
                  <a:cubicBezTo>
                    <a:pt x="22241" y="94729"/>
                    <a:pt x="34546" y="92678"/>
                    <a:pt x="49288" y="90179"/>
                  </a:cubicBezTo>
                  <a:cubicBezTo>
                    <a:pt x="64029" y="87615"/>
                    <a:pt x="81270" y="84602"/>
                    <a:pt x="99729" y="81398"/>
                  </a:cubicBezTo>
                  <a:cubicBezTo>
                    <a:pt x="118188" y="78065"/>
                    <a:pt x="137864" y="74540"/>
                    <a:pt x="157541" y="71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60327" y="993638"/>
              <a:ext cx="55943" cy="55943"/>
            </a:xfrm>
            <a:custGeom>
              <a:rect b="b" l="l" r="r" t="t"/>
              <a:pathLst>
                <a:path extrusionOk="0" h="55943" w="55943">
                  <a:moveTo>
                    <a:pt x="22844" y="476"/>
                  </a:moveTo>
                  <a:cubicBezTo>
                    <a:pt x="7654" y="3296"/>
                    <a:pt x="-2344" y="17909"/>
                    <a:pt x="476" y="33099"/>
                  </a:cubicBezTo>
                  <a:cubicBezTo>
                    <a:pt x="3296" y="48289"/>
                    <a:pt x="17909" y="58288"/>
                    <a:pt x="33099" y="55468"/>
                  </a:cubicBezTo>
                  <a:cubicBezTo>
                    <a:pt x="48289" y="52648"/>
                    <a:pt x="58287" y="38034"/>
                    <a:pt x="55467" y="22844"/>
                  </a:cubicBezTo>
                  <a:cubicBezTo>
                    <a:pt x="52647" y="7654"/>
                    <a:pt x="38034" y="-2344"/>
                    <a:pt x="22844" y="476"/>
                  </a:cubicBezTo>
                  <a:close/>
                  <a:moveTo>
                    <a:pt x="31433" y="46302"/>
                  </a:moveTo>
                  <a:cubicBezTo>
                    <a:pt x="21306" y="48161"/>
                    <a:pt x="11564" y="41495"/>
                    <a:pt x="9705" y="31433"/>
                  </a:cubicBezTo>
                  <a:cubicBezTo>
                    <a:pt x="7846" y="21306"/>
                    <a:pt x="14512" y="11564"/>
                    <a:pt x="24574" y="9705"/>
                  </a:cubicBezTo>
                  <a:cubicBezTo>
                    <a:pt x="34701" y="7847"/>
                    <a:pt x="44444" y="14512"/>
                    <a:pt x="46302" y="24575"/>
                  </a:cubicBezTo>
                  <a:cubicBezTo>
                    <a:pt x="48161" y="34702"/>
                    <a:pt x="41495" y="44444"/>
                    <a:pt x="31433" y="46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26408" y="964766"/>
              <a:ext cx="22585" cy="28222"/>
            </a:xfrm>
            <a:custGeom>
              <a:rect b="b" l="l" r="r" t="t"/>
              <a:pathLst>
                <a:path extrusionOk="0" h="28222" w="22585">
                  <a:moveTo>
                    <a:pt x="5153" y="8389"/>
                  </a:moveTo>
                  <a:cubicBezTo>
                    <a:pt x="6243" y="6018"/>
                    <a:pt x="8037" y="4159"/>
                    <a:pt x="9896" y="2941"/>
                  </a:cubicBezTo>
                  <a:cubicBezTo>
                    <a:pt x="11755" y="1724"/>
                    <a:pt x="13614" y="1147"/>
                    <a:pt x="14959" y="890"/>
                  </a:cubicBezTo>
                  <a:cubicBezTo>
                    <a:pt x="15664" y="762"/>
                    <a:pt x="16177" y="698"/>
                    <a:pt x="16562" y="634"/>
                  </a:cubicBezTo>
                  <a:cubicBezTo>
                    <a:pt x="16946" y="634"/>
                    <a:pt x="17138" y="634"/>
                    <a:pt x="17138" y="634"/>
                  </a:cubicBezTo>
                  <a:cubicBezTo>
                    <a:pt x="17138" y="634"/>
                    <a:pt x="16369" y="314"/>
                    <a:pt x="14959" y="121"/>
                  </a:cubicBezTo>
                  <a:cubicBezTo>
                    <a:pt x="14254" y="-7"/>
                    <a:pt x="13357" y="-71"/>
                    <a:pt x="12267" y="121"/>
                  </a:cubicBezTo>
                  <a:cubicBezTo>
                    <a:pt x="11242" y="185"/>
                    <a:pt x="10024" y="442"/>
                    <a:pt x="8807" y="890"/>
                  </a:cubicBezTo>
                  <a:cubicBezTo>
                    <a:pt x="6371" y="1788"/>
                    <a:pt x="3679" y="3775"/>
                    <a:pt x="1948" y="6723"/>
                  </a:cubicBezTo>
                  <a:cubicBezTo>
                    <a:pt x="1115" y="8133"/>
                    <a:pt x="346" y="10056"/>
                    <a:pt x="153" y="11658"/>
                  </a:cubicBezTo>
                  <a:cubicBezTo>
                    <a:pt x="-102" y="13453"/>
                    <a:pt x="-38" y="15311"/>
                    <a:pt x="346" y="17170"/>
                  </a:cubicBezTo>
                  <a:cubicBezTo>
                    <a:pt x="1179" y="20823"/>
                    <a:pt x="3422" y="24028"/>
                    <a:pt x="6307" y="25887"/>
                  </a:cubicBezTo>
                  <a:cubicBezTo>
                    <a:pt x="7717" y="26848"/>
                    <a:pt x="9255" y="27489"/>
                    <a:pt x="10793" y="27874"/>
                  </a:cubicBezTo>
                  <a:cubicBezTo>
                    <a:pt x="11626" y="28066"/>
                    <a:pt x="12267" y="28194"/>
                    <a:pt x="12909" y="28194"/>
                  </a:cubicBezTo>
                  <a:cubicBezTo>
                    <a:pt x="13742" y="28258"/>
                    <a:pt x="14318" y="28194"/>
                    <a:pt x="15023" y="28194"/>
                  </a:cubicBezTo>
                  <a:cubicBezTo>
                    <a:pt x="17651" y="28002"/>
                    <a:pt x="19638" y="27040"/>
                    <a:pt x="20856" y="26207"/>
                  </a:cubicBezTo>
                  <a:cubicBezTo>
                    <a:pt x="22073" y="25374"/>
                    <a:pt x="22586" y="24797"/>
                    <a:pt x="22586" y="24797"/>
                  </a:cubicBezTo>
                  <a:cubicBezTo>
                    <a:pt x="22586" y="24797"/>
                    <a:pt x="21817" y="25118"/>
                    <a:pt x="20471" y="25502"/>
                  </a:cubicBezTo>
                  <a:cubicBezTo>
                    <a:pt x="19125" y="25823"/>
                    <a:pt x="17202" y="26143"/>
                    <a:pt x="15023" y="25823"/>
                  </a:cubicBezTo>
                  <a:cubicBezTo>
                    <a:pt x="14511" y="25758"/>
                    <a:pt x="13869" y="25630"/>
                    <a:pt x="13421" y="25502"/>
                  </a:cubicBezTo>
                  <a:cubicBezTo>
                    <a:pt x="12780" y="25310"/>
                    <a:pt x="12140" y="25118"/>
                    <a:pt x="11626" y="24925"/>
                  </a:cubicBezTo>
                  <a:cubicBezTo>
                    <a:pt x="10537" y="24477"/>
                    <a:pt x="9447" y="23772"/>
                    <a:pt x="8422" y="23002"/>
                  </a:cubicBezTo>
                  <a:cubicBezTo>
                    <a:pt x="6435" y="21336"/>
                    <a:pt x="4897" y="18901"/>
                    <a:pt x="4320" y="16273"/>
                  </a:cubicBezTo>
                  <a:cubicBezTo>
                    <a:pt x="4000" y="14927"/>
                    <a:pt x="3935" y="13581"/>
                    <a:pt x="4064" y="12235"/>
                  </a:cubicBezTo>
                  <a:cubicBezTo>
                    <a:pt x="4320" y="10761"/>
                    <a:pt x="4576" y="9671"/>
                    <a:pt x="5153" y="8453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33948" y="721143"/>
              <a:ext cx="128249" cy="48838"/>
            </a:xfrm>
            <a:custGeom>
              <a:rect b="b" l="l" r="r" t="t"/>
              <a:pathLst>
                <a:path extrusionOk="0" h="48838" w="128249">
                  <a:moveTo>
                    <a:pt x="107612" y="28778"/>
                  </a:moveTo>
                  <a:lnTo>
                    <a:pt x="41148" y="35251"/>
                  </a:lnTo>
                  <a:lnTo>
                    <a:pt x="128250" y="10896"/>
                  </a:lnTo>
                  <a:cubicBezTo>
                    <a:pt x="100498" y="7691"/>
                    <a:pt x="81013" y="0"/>
                    <a:pt x="81013" y="0"/>
                  </a:cubicBezTo>
                  <a:cubicBezTo>
                    <a:pt x="49929" y="24868"/>
                    <a:pt x="19869" y="40250"/>
                    <a:pt x="0" y="48839"/>
                  </a:cubicBezTo>
                  <a:lnTo>
                    <a:pt x="107612" y="287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585518" y="1055066"/>
              <a:ext cx="10469" cy="11686"/>
            </a:xfrm>
            <a:custGeom>
              <a:rect b="b" l="l" r="r" t="t"/>
              <a:pathLst>
                <a:path extrusionOk="0" h="11686" w="10469">
                  <a:moveTo>
                    <a:pt x="150" y="10383"/>
                  </a:moveTo>
                  <a:cubicBezTo>
                    <a:pt x="1047" y="15126"/>
                    <a:pt x="3803" y="5832"/>
                    <a:pt x="10469" y="0"/>
                  </a:cubicBezTo>
                  <a:cubicBezTo>
                    <a:pt x="2329" y="1538"/>
                    <a:pt x="-747" y="5512"/>
                    <a:pt x="150" y="10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803921" y="757501"/>
              <a:ext cx="288400" cy="201041"/>
            </a:xfrm>
            <a:custGeom>
              <a:rect b="b" l="l" r="r" t="t"/>
              <a:pathLst>
                <a:path extrusionOk="0" h="201041" w="288400">
                  <a:moveTo>
                    <a:pt x="34785" y="200401"/>
                  </a:moveTo>
                  <a:lnTo>
                    <a:pt x="9276" y="63819"/>
                  </a:lnTo>
                  <a:cubicBezTo>
                    <a:pt x="8699" y="60743"/>
                    <a:pt x="10750" y="57794"/>
                    <a:pt x="13763" y="57218"/>
                  </a:cubicBezTo>
                  <a:lnTo>
                    <a:pt x="268276" y="9661"/>
                  </a:lnTo>
                  <a:cubicBezTo>
                    <a:pt x="271352" y="9084"/>
                    <a:pt x="274300" y="11135"/>
                    <a:pt x="274877" y="14147"/>
                  </a:cubicBezTo>
                  <a:lnTo>
                    <a:pt x="280068" y="41771"/>
                  </a:lnTo>
                  <a:lnTo>
                    <a:pt x="288400" y="40233"/>
                  </a:lnTo>
                  <a:lnTo>
                    <a:pt x="282376" y="8122"/>
                  </a:lnTo>
                  <a:cubicBezTo>
                    <a:pt x="281350" y="2739"/>
                    <a:pt x="276159" y="-850"/>
                    <a:pt x="270775" y="175"/>
                  </a:cubicBezTo>
                  <a:lnTo>
                    <a:pt x="8122" y="49206"/>
                  </a:lnTo>
                  <a:cubicBezTo>
                    <a:pt x="2739" y="50231"/>
                    <a:pt x="-850" y="55423"/>
                    <a:pt x="175" y="60807"/>
                  </a:cubicBezTo>
                  <a:lnTo>
                    <a:pt x="26389" y="201042"/>
                  </a:lnTo>
                  <a:cubicBezTo>
                    <a:pt x="28504" y="200914"/>
                    <a:pt x="31324" y="200657"/>
                    <a:pt x="34849" y="200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887481" y="1875582"/>
              <a:ext cx="14356" cy="53517"/>
            </a:xfrm>
            <a:custGeom>
              <a:rect b="b" l="l" r="r" t="t"/>
              <a:pathLst>
                <a:path extrusionOk="0" h="53517" w="14356">
                  <a:moveTo>
                    <a:pt x="12178" y="35956"/>
                  </a:moveTo>
                  <a:cubicBezTo>
                    <a:pt x="11537" y="32751"/>
                    <a:pt x="10768" y="29419"/>
                    <a:pt x="9871" y="26022"/>
                  </a:cubicBezTo>
                  <a:cubicBezTo>
                    <a:pt x="8973" y="22689"/>
                    <a:pt x="7947" y="19356"/>
                    <a:pt x="6922" y="16280"/>
                  </a:cubicBezTo>
                  <a:cubicBezTo>
                    <a:pt x="5897" y="13203"/>
                    <a:pt x="4807" y="10319"/>
                    <a:pt x="3781" y="7947"/>
                  </a:cubicBezTo>
                  <a:cubicBezTo>
                    <a:pt x="1795" y="3076"/>
                    <a:pt x="0" y="0"/>
                    <a:pt x="0" y="0"/>
                  </a:cubicBezTo>
                  <a:cubicBezTo>
                    <a:pt x="0" y="0"/>
                    <a:pt x="0" y="3589"/>
                    <a:pt x="705" y="8781"/>
                  </a:cubicBezTo>
                  <a:cubicBezTo>
                    <a:pt x="1026" y="11409"/>
                    <a:pt x="1538" y="14357"/>
                    <a:pt x="2179" y="17561"/>
                  </a:cubicBezTo>
                  <a:cubicBezTo>
                    <a:pt x="2820" y="20766"/>
                    <a:pt x="3590" y="24163"/>
                    <a:pt x="4486" y="27496"/>
                  </a:cubicBezTo>
                  <a:cubicBezTo>
                    <a:pt x="5384" y="30829"/>
                    <a:pt x="6409" y="34161"/>
                    <a:pt x="7435" y="37238"/>
                  </a:cubicBezTo>
                  <a:cubicBezTo>
                    <a:pt x="8461" y="40314"/>
                    <a:pt x="9550" y="43198"/>
                    <a:pt x="10575" y="45570"/>
                  </a:cubicBezTo>
                  <a:cubicBezTo>
                    <a:pt x="12562" y="50441"/>
                    <a:pt x="14357" y="53518"/>
                    <a:pt x="14357" y="53518"/>
                  </a:cubicBezTo>
                  <a:cubicBezTo>
                    <a:pt x="14357" y="53518"/>
                    <a:pt x="14357" y="49928"/>
                    <a:pt x="13652" y="44737"/>
                  </a:cubicBezTo>
                  <a:cubicBezTo>
                    <a:pt x="13331" y="42109"/>
                    <a:pt x="12819" y="39161"/>
                    <a:pt x="12178" y="35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28051" y="1058848"/>
              <a:ext cx="139274" cy="26021"/>
            </a:xfrm>
            <a:custGeom>
              <a:rect b="b" l="l" r="r" t="t"/>
              <a:pathLst>
                <a:path extrusionOk="0" h="26021" w="139274">
                  <a:moveTo>
                    <a:pt x="117290" y="2884"/>
                  </a:moveTo>
                  <a:cubicBezTo>
                    <a:pt x="110688" y="3846"/>
                    <a:pt x="103062" y="5063"/>
                    <a:pt x="94858" y="6409"/>
                  </a:cubicBezTo>
                  <a:cubicBezTo>
                    <a:pt x="86654" y="7755"/>
                    <a:pt x="77937" y="9358"/>
                    <a:pt x="69221" y="10960"/>
                  </a:cubicBezTo>
                  <a:cubicBezTo>
                    <a:pt x="60504" y="12626"/>
                    <a:pt x="51852" y="14293"/>
                    <a:pt x="43712" y="15959"/>
                  </a:cubicBezTo>
                  <a:cubicBezTo>
                    <a:pt x="35572" y="17626"/>
                    <a:pt x="28009" y="19292"/>
                    <a:pt x="21536" y="20766"/>
                  </a:cubicBezTo>
                  <a:cubicBezTo>
                    <a:pt x="15062" y="22240"/>
                    <a:pt x="9678" y="23586"/>
                    <a:pt x="5897" y="24483"/>
                  </a:cubicBezTo>
                  <a:cubicBezTo>
                    <a:pt x="2116" y="25381"/>
                    <a:pt x="0" y="26022"/>
                    <a:pt x="0" y="26022"/>
                  </a:cubicBezTo>
                  <a:cubicBezTo>
                    <a:pt x="0" y="26022"/>
                    <a:pt x="2180" y="25765"/>
                    <a:pt x="6089" y="25317"/>
                  </a:cubicBezTo>
                  <a:cubicBezTo>
                    <a:pt x="9935" y="24804"/>
                    <a:pt x="15447" y="24099"/>
                    <a:pt x="21984" y="23137"/>
                  </a:cubicBezTo>
                  <a:cubicBezTo>
                    <a:pt x="28586" y="22176"/>
                    <a:pt x="36213" y="20958"/>
                    <a:pt x="44417" y="19612"/>
                  </a:cubicBezTo>
                  <a:cubicBezTo>
                    <a:pt x="52621" y="18266"/>
                    <a:pt x="61337" y="16664"/>
                    <a:pt x="70054" y="15062"/>
                  </a:cubicBezTo>
                  <a:cubicBezTo>
                    <a:pt x="78770" y="13395"/>
                    <a:pt x="87487" y="11729"/>
                    <a:pt x="95563" y="10063"/>
                  </a:cubicBezTo>
                  <a:cubicBezTo>
                    <a:pt x="103702" y="8396"/>
                    <a:pt x="111266" y="6730"/>
                    <a:pt x="117738" y="5256"/>
                  </a:cubicBezTo>
                  <a:cubicBezTo>
                    <a:pt x="124212" y="3781"/>
                    <a:pt x="129596" y="2436"/>
                    <a:pt x="133377" y="1538"/>
                  </a:cubicBezTo>
                  <a:cubicBezTo>
                    <a:pt x="137159" y="641"/>
                    <a:pt x="139274" y="0"/>
                    <a:pt x="139274" y="0"/>
                  </a:cubicBezTo>
                  <a:cubicBezTo>
                    <a:pt x="139274" y="0"/>
                    <a:pt x="137095" y="256"/>
                    <a:pt x="133185" y="705"/>
                  </a:cubicBezTo>
                  <a:cubicBezTo>
                    <a:pt x="129340" y="1218"/>
                    <a:pt x="123828" y="1859"/>
                    <a:pt x="117290" y="28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116997" y="969438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2" y="1346"/>
                    <a:pt x="1217" y="3397"/>
                  </a:cubicBezTo>
                  <a:cubicBezTo>
                    <a:pt x="448" y="5448"/>
                    <a:pt x="0" y="8140"/>
                    <a:pt x="0" y="10896"/>
                  </a:cubicBezTo>
                  <a:cubicBezTo>
                    <a:pt x="0" y="13652"/>
                    <a:pt x="384" y="16344"/>
                    <a:pt x="1153" y="18395"/>
                  </a:cubicBezTo>
                  <a:cubicBezTo>
                    <a:pt x="1794" y="20446"/>
                    <a:pt x="2691" y="21792"/>
                    <a:pt x="2691" y="21792"/>
                  </a:cubicBezTo>
                  <a:cubicBezTo>
                    <a:pt x="2691" y="21792"/>
                    <a:pt x="3653" y="20446"/>
                    <a:pt x="4294" y="18395"/>
                  </a:cubicBezTo>
                  <a:cubicBezTo>
                    <a:pt x="5063" y="16344"/>
                    <a:pt x="5512" y="13588"/>
                    <a:pt x="5512" y="10896"/>
                  </a:cubicBezTo>
                  <a:cubicBezTo>
                    <a:pt x="5512" y="8140"/>
                    <a:pt x="5063" y="5448"/>
                    <a:pt x="4358" y="3397"/>
                  </a:cubicBezTo>
                  <a:cubicBezTo>
                    <a:pt x="3717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10013" y="1063591"/>
              <a:ext cx="167759" cy="43262"/>
            </a:xfrm>
            <a:custGeom>
              <a:rect b="b" l="l" r="r" t="t"/>
              <a:pathLst>
                <a:path extrusionOk="0" h="43262" w="167759">
                  <a:moveTo>
                    <a:pt x="221" y="42365"/>
                  </a:moveTo>
                  <a:lnTo>
                    <a:pt x="413" y="43263"/>
                  </a:lnTo>
                  <a:lnTo>
                    <a:pt x="167759" y="0"/>
                  </a:lnTo>
                  <a:lnTo>
                    <a:pt x="10219" y="29419"/>
                  </a:lnTo>
                  <a:cubicBezTo>
                    <a:pt x="2015" y="30957"/>
                    <a:pt x="-869" y="36469"/>
                    <a:pt x="221" y="42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039445" y="973156"/>
              <a:ext cx="65823" cy="5511"/>
            </a:xfrm>
            <a:custGeom>
              <a:rect b="b" l="l" r="r" t="t"/>
              <a:pathLst>
                <a:path extrusionOk="0" h="5511" w="65823">
                  <a:moveTo>
                    <a:pt x="45057" y="449"/>
                  </a:moveTo>
                  <a:cubicBezTo>
                    <a:pt x="41212" y="192"/>
                    <a:pt x="37110" y="64"/>
                    <a:pt x="33008" y="0"/>
                  </a:cubicBezTo>
                  <a:cubicBezTo>
                    <a:pt x="28906" y="0"/>
                    <a:pt x="24804" y="0"/>
                    <a:pt x="20894" y="192"/>
                  </a:cubicBezTo>
                  <a:cubicBezTo>
                    <a:pt x="17049" y="320"/>
                    <a:pt x="13460" y="577"/>
                    <a:pt x="10320" y="961"/>
                  </a:cubicBezTo>
                  <a:cubicBezTo>
                    <a:pt x="4166" y="1538"/>
                    <a:pt x="0" y="2436"/>
                    <a:pt x="0" y="2436"/>
                  </a:cubicBezTo>
                  <a:cubicBezTo>
                    <a:pt x="0" y="2436"/>
                    <a:pt x="4102" y="3397"/>
                    <a:pt x="10255" y="4102"/>
                  </a:cubicBezTo>
                  <a:cubicBezTo>
                    <a:pt x="13332" y="4486"/>
                    <a:pt x="16921" y="4807"/>
                    <a:pt x="20766" y="5063"/>
                  </a:cubicBezTo>
                  <a:cubicBezTo>
                    <a:pt x="24612" y="5320"/>
                    <a:pt x="28714" y="5512"/>
                    <a:pt x="32815" y="5512"/>
                  </a:cubicBezTo>
                  <a:cubicBezTo>
                    <a:pt x="36918" y="5512"/>
                    <a:pt x="41020" y="5512"/>
                    <a:pt x="44929" y="5320"/>
                  </a:cubicBezTo>
                  <a:cubicBezTo>
                    <a:pt x="48775" y="5192"/>
                    <a:pt x="52364" y="4935"/>
                    <a:pt x="55505" y="4551"/>
                  </a:cubicBezTo>
                  <a:cubicBezTo>
                    <a:pt x="61657" y="3974"/>
                    <a:pt x="65823" y="3076"/>
                    <a:pt x="65823" y="3076"/>
                  </a:cubicBezTo>
                  <a:cubicBezTo>
                    <a:pt x="65823" y="3076"/>
                    <a:pt x="61721" y="2115"/>
                    <a:pt x="55569" y="1410"/>
                  </a:cubicBezTo>
                  <a:cubicBezTo>
                    <a:pt x="52492" y="1025"/>
                    <a:pt x="48903" y="705"/>
                    <a:pt x="45057" y="449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896326" y="1130183"/>
              <a:ext cx="30956" cy="728093"/>
            </a:xfrm>
            <a:custGeom>
              <a:rect b="b" l="l" r="r" t="t"/>
              <a:pathLst>
                <a:path extrusionOk="0" h="728093" w="30956">
                  <a:moveTo>
                    <a:pt x="18266" y="364175"/>
                  </a:moveTo>
                  <a:cubicBezTo>
                    <a:pt x="20061" y="318669"/>
                    <a:pt x="21920" y="273163"/>
                    <a:pt x="23586" y="230478"/>
                  </a:cubicBezTo>
                  <a:cubicBezTo>
                    <a:pt x="25316" y="187792"/>
                    <a:pt x="26470" y="147990"/>
                    <a:pt x="27688" y="113829"/>
                  </a:cubicBezTo>
                  <a:cubicBezTo>
                    <a:pt x="28906" y="79667"/>
                    <a:pt x="29547" y="51210"/>
                    <a:pt x="30187" y="31277"/>
                  </a:cubicBezTo>
                  <a:cubicBezTo>
                    <a:pt x="30701" y="11344"/>
                    <a:pt x="30957" y="0"/>
                    <a:pt x="30957" y="0"/>
                  </a:cubicBezTo>
                  <a:cubicBezTo>
                    <a:pt x="30957" y="0"/>
                    <a:pt x="30252" y="11344"/>
                    <a:pt x="29098" y="31277"/>
                  </a:cubicBezTo>
                  <a:cubicBezTo>
                    <a:pt x="28009" y="51146"/>
                    <a:pt x="26278" y="79603"/>
                    <a:pt x="24547" y="113701"/>
                  </a:cubicBezTo>
                  <a:cubicBezTo>
                    <a:pt x="22881" y="147798"/>
                    <a:pt x="20638" y="187600"/>
                    <a:pt x="18715" y="230285"/>
                  </a:cubicBezTo>
                  <a:cubicBezTo>
                    <a:pt x="16792" y="272971"/>
                    <a:pt x="14742" y="318413"/>
                    <a:pt x="12690" y="363919"/>
                  </a:cubicBezTo>
                  <a:cubicBezTo>
                    <a:pt x="10895" y="409425"/>
                    <a:pt x="9037" y="454931"/>
                    <a:pt x="7371" y="497616"/>
                  </a:cubicBezTo>
                  <a:cubicBezTo>
                    <a:pt x="5640" y="540302"/>
                    <a:pt x="4486" y="580104"/>
                    <a:pt x="3269" y="614265"/>
                  </a:cubicBezTo>
                  <a:cubicBezTo>
                    <a:pt x="2051" y="648427"/>
                    <a:pt x="1410" y="676884"/>
                    <a:pt x="769" y="696817"/>
                  </a:cubicBezTo>
                  <a:cubicBezTo>
                    <a:pt x="257" y="716750"/>
                    <a:pt x="0" y="728094"/>
                    <a:pt x="0" y="728094"/>
                  </a:cubicBezTo>
                  <a:cubicBezTo>
                    <a:pt x="0" y="728094"/>
                    <a:pt x="705" y="716750"/>
                    <a:pt x="1859" y="696817"/>
                  </a:cubicBezTo>
                  <a:cubicBezTo>
                    <a:pt x="2948" y="676948"/>
                    <a:pt x="4679" y="648491"/>
                    <a:pt x="6409" y="614393"/>
                  </a:cubicBezTo>
                  <a:cubicBezTo>
                    <a:pt x="8076" y="580296"/>
                    <a:pt x="10319" y="540494"/>
                    <a:pt x="12242" y="497809"/>
                  </a:cubicBezTo>
                  <a:cubicBezTo>
                    <a:pt x="14164" y="455123"/>
                    <a:pt x="16216" y="409681"/>
                    <a:pt x="18330" y="3641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7410286" y="973925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2" y="1346"/>
                    <a:pt x="1217" y="3397"/>
                  </a:cubicBezTo>
                  <a:cubicBezTo>
                    <a:pt x="448" y="5448"/>
                    <a:pt x="0" y="8140"/>
                    <a:pt x="0" y="10896"/>
                  </a:cubicBezTo>
                  <a:cubicBezTo>
                    <a:pt x="0" y="13652"/>
                    <a:pt x="384" y="16344"/>
                    <a:pt x="1153" y="18395"/>
                  </a:cubicBezTo>
                  <a:cubicBezTo>
                    <a:pt x="1794" y="20446"/>
                    <a:pt x="2691" y="21792"/>
                    <a:pt x="2691" y="21792"/>
                  </a:cubicBezTo>
                  <a:cubicBezTo>
                    <a:pt x="2691" y="21792"/>
                    <a:pt x="3653" y="20446"/>
                    <a:pt x="4294" y="18395"/>
                  </a:cubicBezTo>
                  <a:cubicBezTo>
                    <a:pt x="5063" y="16344"/>
                    <a:pt x="5512" y="13652"/>
                    <a:pt x="5512" y="10896"/>
                  </a:cubicBezTo>
                  <a:cubicBezTo>
                    <a:pt x="5512" y="8140"/>
                    <a:pt x="5063" y="5448"/>
                    <a:pt x="4358" y="3397"/>
                  </a:cubicBezTo>
                  <a:cubicBezTo>
                    <a:pt x="3717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rgbClr val="DD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7293508" y="972323"/>
              <a:ext cx="5511" cy="21791"/>
            </a:xfrm>
            <a:custGeom>
              <a:rect b="b" l="l" r="r" t="t"/>
              <a:pathLst>
                <a:path extrusionOk="0" h="21791" w="5511">
                  <a:moveTo>
                    <a:pt x="2820" y="0"/>
                  </a:moveTo>
                  <a:cubicBezTo>
                    <a:pt x="2820" y="0"/>
                    <a:pt x="1923" y="1346"/>
                    <a:pt x="1218" y="3397"/>
                  </a:cubicBezTo>
                  <a:cubicBezTo>
                    <a:pt x="449" y="5448"/>
                    <a:pt x="0" y="8204"/>
                    <a:pt x="0" y="10896"/>
                  </a:cubicBezTo>
                  <a:cubicBezTo>
                    <a:pt x="0" y="13652"/>
                    <a:pt x="385" y="16344"/>
                    <a:pt x="1154" y="18395"/>
                  </a:cubicBezTo>
                  <a:cubicBezTo>
                    <a:pt x="1795" y="20446"/>
                    <a:pt x="2692" y="21792"/>
                    <a:pt x="2692" y="21792"/>
                  </a:cubicBezTo>
                  <a:cubicBezTo>
                    <a:pt x="2692" y="21792"/>
                    <a:pt x="3654" y="20446"/>
                    <a:pt x="4294" y="18395"/>
                  </a:cubicBezTo>
                  <a:cubicBezTo>
                    <a:pt x="5064" y="16344"/>
                    <a:pt x="5512" y="13652"/>
                    <a:pt x="5512" y="10896"/>
                  </a:cubicBezTo>
                  <a:cubicBezTo>
                    <a:pt x="5512" y="8140"/>
                    <a:pt x="5064" y="5448"/>
                    <a:pt x="4359" y="3397"/>
                  </a:cubicBezTo>
                  <a:cubicBezTo>
                    <a:pt x="3718" y="1346"/>
                    <a:pt x="2820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7139237" y="975655"/>
              <a:ext cx="141388" cy="6986"/>
            </a:xfrm>
            <a:custGeom>
              <a:rect b="b" l="l" r="r" t="t"/>
              <a:pathLst>
                <a:path extrusionOk="0" h="6986" w="141388">
                  <a:moveTo>
                    <a:pt x="96652" y="833"/>
                  </a:moveTo>
                  <a:cubicBezTo>
                    <a:pt x="92485" y="705"/>
                    <a:pt x="88256" y="449"/>
                    <a:pt x="83897" y="385"/>
                  </a:cubicBezTo>
                  <a:cubicBezTo>
                    <a:pt x="79539" y="256"/>
                    <a:pt x="75117" y="192"/>
                    <a:pt x="70695" y="64"/>
                  </a:cubicBezTo>
                  <a:cubicBezTo>
                    <a:pt x="66272" y="64"/>
                    <a:pt x="61850" y="64"/>
                    <a:pt x="57491" y="0"/>
                  </a:cubicBezTo>
                  <a:cubicBezTo>
                    <a:pt x="53133" y="0"/>
                    <a:pt x="48839" y="64"/>
                    <a:pt x="44737" y="128"/>
                  </a:cubicBezTo>
                  <a:cubicBezTo>
                    <a:pt x="36468" y="256"/>
                    <a:pt x="28713" y="513"/>
                    <a:pt x="22112" y="897"/>
                  </a:cubicBezTo>
                  <a:cubicBezTo>
                    <a:pt x="8845" y="1538"/>
                    <a:pt x="0" y="2564"/>
                    <a:pt x="0" y="2564"/>
                  </a:cubicBezTo>
                  <a:cubicBezTo>
                    <a:pt x="0" y="2564"/>
                    <a:pt x="8845" y="3846"/>
                    <a:pt x="22048" y="4807"/>
                  </a:cubicBezTo>
                  <a:cubicBezTo>
                    <a:pt x="28649" y="5320"/>
                    <a:pt x="36404" y="5832"/>
                    <a:pt x="44672" y="6153"/>
                  </a:cubicBezTo>
                  <a:cubicBezTo>
                    <a:pt x="48839" y="6281"/>
                    <a:pt x="53069" y="6537"/>
                    <a:pt x="57427" y="6602"/>
                  </a:cubicBezTo>
                  <a:cubicBezTo>
                    <a:pt x="61786" y="6730"/>
                    <a:pt x="66208" y="6794"/>
                    <a:pt x="70630" y="6922"/>
                  </a:cubicBezTo>
                  <a:cubicBezTo>
                    <a:pt x="75052" y="6922"/>
                    <a:pt x="79475" y="6922"/>
                    <a:pt x="83833" y="6986"/>
                  </a:cubicBezTo>
                  <a:cubicBezTo>
                    <a:pt x="88192" y="6986"/>
                    <a:pt x="92485" y="6922"/>
                    <a:pt x="96587" y="6858"/>
                  </a:cubicBezTo>
                  <a:cubicBezTo>
                    <a:pt x="104856" y="6730"/>
                    <a:pt x="112611" y="6473"/>
                    <a:pt x="119277" y="6089"/>
                  </a:cubicBezTo>
                  <a:cubicBezTo>
                    <a:pt x="132543" y="5448"/>
                    <a:pt x="141388" y="4422"/>
                    <a:pt x="141388" y="4422"/>
                  </a:cubicBezTo>
                  <a:cubicBezTo>
                    <a:pt x="141388" y="4422"/>
                    <a:pt x="132543" y="3141"/>
                    <a:pt x="119341" y="2115"/>
                  </a:cubicBezTo>
                  <a:cubicBezTo>
                    <a:pt x="112739" y="1602"/>
                    <a:pt x="104984" y="1090"/>
                    <a:pt x="96716" y="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7145198" y="1861802"/>
              <a:ext cx="32879" cy="47236"/>
            </a:xfrm>
            <a:custGeom>
              <a:rect b="b" l="l" r="r" t="t"/>
              <a:pathLst>
                <a:path extrusionOk="0" h="47236" w="32879">
                  <a:moveTo>
                    <a:pt x="18715" y="22048"/>
                  </a:moveTo>
                  <a:cubicBezTo>
                    <a:pt x="16665" y="19100"/>
                    <a:pt x="14485" y="16215"/>
                    <a:pt x="12370" y="13588"/>
                  </a:cubicBezTo>
                  <a:cubicBezTo>
                    <a:pt x="10255" y="10960"/>
                    <a:pt x="8268" y="8524"/>
                    <a:pt x="6409" y="6473"/>
                  </a:cubicBezTo>
                  <a:cubicBezTo>
                    <a:pt x="2756" y="2435"/>
                    <a:pt x="0" y="0"/>
                    <a:pt x="0" y="0"/>
                  </a:cubicBezTo>
                  <a:cubicBezTo>
                    <a:pt x="0" y="0"/>
                    <a:pt x="1282" y="3461"/>
                    <a:pt x="3846" y="8268"/>
                  </a:cubicBezTo>
                  <a:cubicBezTo>
                    <a:pt x="5128" y="10703"/>
                    <a:pt x="6666" y="13459"/>
                    <a:pt x="8397" y="16344"/>
                  </a:cubicBezTo>
                  <a:cubicBezTo>
                    <a:pt x="10127" y="19228"/>
                    <a:pt x="12114" y="22240"/>
                    <a:pt x="14165" y="25188"/>
                  </a:cubicBezTo>
                  <a:cubicBezTo>
                    <a:pt x="16216" y="28137"/>
                    <a:pt x="18395" y="31021"/>
                    <a:pt x="20510" y="33649"/>
                  </a:cubicBezTo>
                  <a:cubicBezTo>
                    <a:pt x="22625" y="36277"/>
                    <a:pt x="24612" y="38712"/>
                    <a:pt x="26470" y="40763"/>
                  </a:cubicBezTo>
                  <a:cubicBezTo>
                    <a:pt x="30124" y="44801"/>
                    <a:pt x="32880" y="47236"/>
                    <a:pt x="32880" y="47236"/>
                  </a:cubicBezTo>
                  <a:cubicBezTo>
                    <a:pt x="32880" y="47236"/>
                    <a:pt x="31598" y="43775"/>
                    <a:pt x="29034" y="38968"/>
                  </a:cubicBezTo>
                  <a:cubicBezTo>
                    <a:pt x="27753" y="36533"/>
                    <a:pt x="26215" y="33777"/>
                    <a:pt x="24484" y="30893"/>
                  </a:cubicBezTo>
                  <a:cubicBezTo>
                    <a:pt x="22753" y="28009"/>
                    <a:pt x="20766" y="24996"/>
                    <a:pt x="18715" y="22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7391635" y="1790980"/>
              <a:ext cx="35058" cy="46659"/>
            </a:xfrm>
            <a:custGeom>
              <a:rect b="b" l="l" r="r" t="t"/>
              <a:pathLst>
                <a:path extrusionOk="0" h="46659" w="35058">
                  <a:moveTo>
                    <a:pt x="9229" y="16151"/>
                  </a:moveTo>
                  <a:cubicBezTo>
                    <a:pt x="11088" y="19036"/>
                    <a:pt x="13203" y="21984"/>
                    <a:pt x="15382" y="24932"/>
                  </a:cubicBezTo>
                  <a:cubicBezTo>
                    <a:pt x="17561" y="27816"/>
                    <a:pt x="19869" y="30700"/>
                    <a:pt x="22048" y="33328"/>
                  </a:cubicBezTo>
                  <a:cubicBezTo>
                    <a:pt x="24227" y="35956"/>
                    <a:pt x="26406" y="38328"/>
                    <a:pt x="28329" y="40314"/>
                  </a:cubicBezTo>
                  <a:cubicBezTo>
                    <a:pt x="32111" y="44288"/>
                    <a:pt x="35059" y="46660"/>
                    <a:pt x="35059" y="46660"/>
                  </a:cubicBezTo>
                  <a:cubicBezTo>
                    <a:pt x="35059" y="46660"/>
                    <a:pt x="33585" y="43199"/>
                    <a:pt x="30828" y="38392"/>
                  </a:cubicBezTo>
                  <a:cubicBezTo>
                    <a:pt x="29483" y="36020"/>
                    <a:pt x="27816" y="33264"/>
                    <a:pt x="25893" y="30444"/>
                  </a:cubicBezTo>
                  <a:cubicBezTo>
                    <a:pt x="24035" y="27560"/>
                    <a:pt x="21919" y="24612"/>
                    <a:pt x="19740" y="21663"/>
                  </a:cubicBezTo>
                  <a:cubicBezTo>
                    <a:pt x="17561" y="18715"/>
                    <a:pt x="15254" y="15895"/>
                    <a:pt x="13011" y="13331"/>
                  </a:cubicBezTo>
                  <a:cubicBezTo>
                    <a:pt x="10831" y="10704"/>
                    <a:pt x="8652" y="8332"/>
                    <a:pt x="6729" y="6345"/>
                  </a:cubicBezTo>
                  <a:cubicBezTo>
                    <a:pt x="2948" y="2371"/>
                    <a:pt x="0" y="0"/>
                    <a:pt x="0" y="0"/>
                  </a:cubicBezTo>
                  <a:cubicBezTo>
                    <a:pt x="0" y="0"/>
                    <a:pt x="1474" y="3461"/>
                    <a:pt x="4230" y="8204"/>
                  </a:cubicBezTo>
                  <a:cubicBezTo>
                    <a:pt x="5576" y="10575"/>
                    <a:pt x="7243" y="13331"/>
                    <a:pt x="9165" y="161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49074" y="1121338"/>
              <a:ext cx="201379" cy="714634"/>
            </a:xfrm>
            <a:custGeom>
              <a:rect b="b" l="l" r="r" t="t"/>
              <a:pathLst>
                <a:path extrusionOk="0" h="714634" w="201379">
                  <a:moveTo>
                    <a:pt x="201380" y="714635"/>
                  </a:moveTo>
                  <a:cubicBezTo>
                    <a:pt x="201380" y="714635"/>
                    <a:pt x="198432" y="703418"/>
                    <a:pt x="193240" y="683806"/>
                  </a:cubicBezTo>
                  <a:cubicBezTo>
                    <a:pt x="187921" y="664194"/>
                    <a:pt x="180614" y="636121"/>
                    <a:pt x="171384" y="602600"/>
                  </a:cubicBezTo>
                  <a:cubicBezTo>
                    <a:pt x="162155" y="569016"/>
                    <a:pt x="151644" y="529791"/>
                    <a:pt x="139915" y="487938"/>
                  </a:cubicBezTo>
                  <a:cubicBezTo>
                    <a:pt x="128250" y="446022"/>
                    <a:pt x="115752" y="401349"/>
                    <a:pt x="103318" y="356612"/>
                  </a:cubicBezTo>
                  <a:cubicBezTo>
                    <a:pt x="90627" y="312004"/>
                    <a:pt x="77937" y="267331"/>
                    <a:pt x="66016" y="225478"/>
                  </a:cubicBezTo>
                  <a:cubicBezTo>
                    <a:pt x="54095" y="183626"/>
                    <a:pt x="42622" y="144657"/>
                    <a:pt x="32944" y="111265"/>
                  </a:cubicBezTo>
                  <a:cubicBezTo>
                    <a:pt x="23266" y="77809"/>
                    <a:pt x="14870" y="50056"/>
                    <a:pt x="9166" y="30572"/>
                  </a:cubicBezTo>
                  <a:cubicBezTo>
                    <a:pt x="3333" y="11152"/>
                    <a:pt x="0" y="0"/>
                    <a:pt x="0" y="0"/>
                  </a:cubicBezTo>
                  <a:cubicBezTo>
                    <a:pt x="0" y="0"/>
                    <a:pt x="2949" y="11216"/>
                    <a:pt x="8140" y="30829"/>
                  </a:cubicBezTo>
                  <a:cubicBezTo>
                    <a:pt x="13459" y="50441"/>
                    <a:pt x="20766" y="78514"/>
                    <a:pt x="29996" y="112034"/>
                  </a:cubicBezTo>
                  <a:cubicBezTo>
                    <a:pt x="39225" y="145619"/>
                    <a:pt x="49736" y="184844"/>
                    <a:pt x="61465" y="226696"/>
                  </a:cubicBezTo>
                  <a:cubicBezTo>
                    <a:pt x="73130" y="268613"/>
                    <a:pt x="85628" y="313286"/>
                    <a:pt x="98062" y="358022"/>
                  </a:cubicBezTo>
                  <a:cubicBezTo>
                    <a:pt x="110753" y="402631"/>
                    <a:pt x="123443" y="447304"/>
                    <a:pt x="135364" y="489156"/>
                  </a:cubicBezTo>
                  <a:cubicBezTo>
                    <a:pt x="147221" y="531009"/>
                    <a:pt x="158758" y="569977"/>
                    <a:pt x="168436" y="603369"/>
                  </a:cubicBezTo>
                  <a:cubicBezTo>
                    <a:pt x="178114" y="636826"/>
                    <a:pt x="186510" y="664578"/>
                    <a:pt x="192214" y="684062"/>
                  </a:cubicBezTo>
                  <a:cubicBezTo>
                    <a:pt x="198047" y="703482"/>
                    <a:pt x="201380" y="714635"/>
                    <a:pt x="201380" y="714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7070017" y="1118262"/>
              <a:ext cx="316746" cy="646055"/>
            </a:xfrm>
            <a:custGeom>
              <a:rect b="b" l="l" r="r" t="t"/>
              <a:pathLst>
                <a:path extrusionOk="0" h="646055" w="316746">
                  <a:moveTo>
                    <a:pt x="0" y="0"/>
                  </a:moveTo>
                  <a:cubicBezTo>
                    <a:pt x="0" y="0"/>
                    <a:pt x="4807" y="10191"/>
                    <a:pt x="13139" y="28009"/>
                  </a:cubicBezTo>
                  <a:cubicBezTo>
                    <a:pt x="21599" y="45762"/>
                    <a:pt x="33456" y="71271"/>
                    <a:pt x="48134" y="101651"/>
                  </a:cubicBezTo>
                  <a:cubicBezTo>
                    <a:pt x="62747" y="132031"/>
                    <a:pt x="79668" y="167603"/>
                    <a:pt x="98126" y="205481"/>
                  </a:cubicBezTo>
                  <a:cubicBezTo>
                    <a:pt x="116585" y="243360"/>
                    <a:pt x="136261" y="283803"/>
                    <a:pt x="155938" y="324245"/>
                  </a:cubicBezTo>
                  <a:cubicBezTo>
                    <a:pt x="175871" y="364560"/>
                    <a:pt x="195740" y="404874"/>
                    <a:pt x="214391" y="442689"/>
                  </a:cubicBezTo>
                  <a:cubicBezTo>
                    <a:pt x="233041" y="480504"/>
                    <a:pt x="250795" y="515626"/>
                    <a:pt x="265857" y="545814"/>
                  </a:cubicBezTo>
                  <a:cubicBezTo>
                    <a:pt x="280919" y="576002"/>
                    <a:pt x="293802" y="600998"/>
                    <a:pt x="302646" y="618559"/>
                  </a:cubicBezTo>
                  <a:cubicBezTo>
                    <a:pt x="311619" y="636057"/>
                    <a:pt x="316747" y="646055"/>
                    <a:pt x="316747" y="646055"/>
                  </a:cubicBezTo>
                  <a:cubicBezTo>
                    <a:pt x="316747" y="646055"/>
                    <a:pt x="312004" y="635864"/>
                    <a:pt x="303608" y="618047"/>
                  </a:cubicBezTo>
                  <a:cubicBezTo>
                    <a:pt x="295148" y="600293"/>
                    <a:pt x="283291" y="574784"/>
                    <a:pt x="268613" y="544404"/>
                  </a:cubicBezTo>
                  <a:cubicBezTo>
                    <a:pt x="254000" y="514024"/>
                    <a:pt x="237143" y="478453"/>
                    <a:pt x="218620" y="440574"/>
                  </a:cubicBezTo>
                  <a:cubicBezTo>
                    <a:pt x="200162" y="402695"/>
                    <a:pt x="180486" y="362252"/>
                    <a:pt x="160809" y="321810"/>
                  </a:cubicBezTo>
                  <a:cubicBezTo>
                    <a:pt x="140876" y="281496"/>
                    <a:pt x="121007" y="241181"/>
                    <a:pt x="102356" y="203366"/>
                  </a:cubicBezTo>
                  <a:cubicBezTo>
                    <a:pt x="83706" y="165552"/>
                    <a:pt x="65952" y="130429"/>
                    <a:pt x="50890" y="100241"/>
                  </a:cubicBezTo>
                  <a:cubicBezTo>
                    <a:pt x="35828" y="70053"/>
                    <a:pt x="22946" y="45057"/>
                    <a:pt x="14101" y="27496"/>
                  </a:cubicBezTo>
                  <a:cubicBezTo>
                    <a:pt x="5128" y="999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22604" y="1085062"/>
              <a:ext cx="160103" cy="29931"/>
            </a:xfrm>
            <a:custGeom>
              <a:rect b="b" l="l" r="r" t="t"/>
              <a:pathLst>
                <a:path extrusionOk="0" h="29931" w="160103">
                  <a:moveTo>
                    <a:pt x="109022" y="7050"/>
                  </a:moveTo>
                  <a:cubicBezTo>
                    <a:pt x="104343" y="7883"/>
                    <a:pt x="99472" y="8589"/>
                    <a:pt x="94537" y="9550"/>
                  </a:cubicBezTo>
                  <a:cubicBezTo>
                    <a:pt x="89602" y="10447"/>
                    <a:pt x="84603" y="11344"/>
                    <a:pt x="79604" y="12242"/>
                  </a:cubicBezTo>
                  <a:cubicBezTo>
                    <a:pt x="74604" y="13203"/>
                    <a:pt x="69605" y="14165"/>
                    <a:pt x="64670" y="15126"/>
                  </a:cubicBezTo>
                  <a:cubicBezTo>
                    <a:pt x="59735" y="16087"/>
                    <a:pt x="54928" y="17113"/>
                    <a:pt x="50249" y="18074"/>
                  </a:cubicBezTo>
                  <a:cubicBezTo>
                    <a:pt x="40891" y="19997"/>
                    <a:pt x="32175" y="21920"/>
                    <a:pt x="24740" y="23714"/>
                  </a:cubicBezTo>
                  <a:cubicBezTo>
                    <a:pt x="9871" y="27175"/>
                    <a:pt x="0" y="29931"/>
                    <a:pt x="0" y="29931"/>
                  </a:cubicBezTo>
                  <a:cubicBezTo>
                    <a:pt x="0" y="29931"/>
                    <a:pt x="10191" y="28970"/>
                    <a:pt x="25317" y="26791"/>
                  </a:cubicBezTo>
                  <a:cubicBezTo>
                    <a:pt x="32880" y="25765"/>
                    <a:pt x="41660" y="24419"/>
                    <a:pt x="51082" y="22817"/>
                  </a:cubicBezTo>
                  <a:cubicBezTo>
                    <a:pt x="55761" y="21984"/>
                    <a:pt x="60632" y="21279"/>
                    <a:pt x="65567" y="20382"/>
                  </a:cubicBezTo>
                  <a:cubicBezTo>
                    <a:pt x="70502" y="19484"/>
                    <a:pt x="75501" y="18587"/>
                    <a:pt x="80501" y="17690"/>
                  </a:cubicBezTo>
                  <a:cubicBezTo>
                    <a:pt x="85500" y="16728"/>
                    <a:pt x="90499" y="15767"/>
                    <a:pt x="95434" y="14806"/>
                  </a:cubicBezTo>
                  <a:cubicBezTo>
                    <a:pt x="100370" y="13908"/>
                    <a:pt x="105176" y="12819"/>
                    <a:pt x="109855" y="11857"/>
                  </a:cubicBezTo>
                  <a:cubicBezTo>
                    <a:pt x="119212" y="9934"/>
                    <a:pt x="127866" y="8012"/>
                    <a:pt x="135364" y="6217"/>
                  </a:cubicBezTo>
                  <a:cubicBezTo>
                    <a:pt x="150234" y="2756"/>
                    <a:pt x="160104" y="0"/>
                    <a:pt x="160104" y="0"/>
                  </a:cubicBezTo>
                  <a:cubicBezTo>
                    <a:pt x="160104" y="0"/>
                    <a:pt x="149913" y="961"/>
                    <a:pt x="134787" y="3141"/>
                  </a:cubicBezTo>
                  <a:cubicBezTo>
                    <a:pt x="127224" y="4166"/>
                    <a:pt x="118379" y="5512"/>
                    <a:pt x="109022" y="7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105028" y="542602"/>
              <a:ext cx="69636" cy="63045"/>
            </a:xfrm>
            <a:custGeom>
              <a:rect b="b" l="l" r="r" t="t"/>
              <a:pathLst>
                <a:path extrusionOk="0" h="63045" w="69636">
                  <a:moveTo>
                    <a:pt x="6137" y="53688"/>
                  </a:moveTo>
                  <a:cubicBezTo>
                    <a:pt x="6970" y="54970"/>
                    <a:pt x="7996" y="55995"/>
                    <a:pt x="8829" y="56957"/>
                  </a:cubicBezTo>
                  <a:cubicBezTo>
                    <a:pt x="9726" y="57854"/>
                    <a:pt x="10623" y="58687"/>
                    <a:pt x="11456" y="59392"/>
                  </a:cubicBezTo>
                  <a:cubicBezTo>
                    <a:pt x="13187" y="60738"/>
                    <a:pt x="14532" y="61636"/>
                    <a:pt x="15558" y="62212"/>
                  </a:cubicBezTo>
                  <a:cubicBezTo>
                    <a:pt x="16520" y="62789"/>
                    <a:pt x="17032" y="63046"/>
                    <a:pt x="17032" y="63046"/>
                  </a:cubicBezTo>
                  <a:cubicBezTo>
                    <a:pt x="17032" y="63046"/>
                    <a:pt x="16584" y="62597"/>
                    <a:pt x="15815" y="61828"/>
                  </a:cubicBezTo>
                  <a:cubicBezTo>
                    <a:pt x="14982" y="61059"/>
                    <a:pt x="13956" y="59777"/>
                    <a:pt x="12610" y="58239"/>
                  </a:cubicBezTo>
                  <a:cubicBezTo>
                    <a:pt x="12034" y="57405"/>
                    <a:pt x="11392" y="56508"/>
                    <a:pt x="10687" y="55483"/>
                  </a:cubicBezTo>
                  <a:cubicBezTo>
                    <a:pt x="10110" y="54393"/>
                    <a:pt x="9341" y="53368"/>
                    <a:pt x="8829" y="52022"/>
                  </a:cubicBezTo>
                  <a:cubicBezTo>
                    <a:pt x="7611" y="49522"/>
                    <a:pt x="6713" y="46510"/>
                    <a:pt x="6137" y="43305"/>
                  </a:cubicBezTo>
                  <a:cubicBezTo>
                    <a:pt x="5624" y="40036"/>
                    <a:pt x="5624" y="36447"/>
                    <a:pt x="6265" y="32794"/>
                  </a:cubicBezTo>
                  <a:cubicBezTo>
                    <a:pt x="6906" y="29141"/>
                    <a:pt x="8316" y="25487"/>
                    <a:pt x="10431" y="22090"/>
                  </a:cubicBezTo>
                  <a:cubicBezTo>
                    <a:pt x="11008" y="21321"/>
                    <a:pt x="11520" y="20296"/>
                    <a:pt x="12097" y="19719"/>
                  </a:cubicBezTo>
                  <a:cubicBezTo>
                    <a:pt x="12803" y="18886"/>
                    <a:pt x="13572" y="17796"/>
                    <a:pt x="14212" y="17219"/>
                  </a:cubicBezTo>
                  <a:cubicBezTo>
                    <a:pt x="14917" y="16578"/>
                    <a:pt x="15494" y="15873"/>
                    <a:pt x="16327" y="15232"/>
                  </a:cubicBezTo>
                  <a:cubicBezTo>
                    <a:pt x="17096" y="14591"/>
                    <a:pt x="17865" y="13886"/>
                    <a:pt x="18763" y="13374"/>
                  </a:cubicBezTo>
                  <a:cubicBezTo>
                    <a:pt x="22096" y="11002"/>
                    <a:pt x="26070" y="9400"/>
                    <a:pt x="30107" y="8631"/>
                  </a:cubicBezTo>
                  <a:cubicBezTo>
                    <a:pt x="34209" y="7862"/>
                    <a:pt x="38440" y="7990"/>
                    <a:pt x="42413" y="8951"/>
                  </a:cubicBezTo>
                  <a:cubicBezTo>
                    <a:pt x="46387" y="9977"/>
                    <a:pt x="50104" y="11579"/>
                    <a:pt x="53373" y="14143"/>
                  </a:cubicBezTo>
                  <a:cubicBezTo>
                    <a:pt x="56385" y="16450"/>
                    <a:pt x="59077" y="19398"/>
                    <a:pt x="61000" y="22539"/>
                  </a:cubicBezTo>
                  <a:cubicBezTo>
                    <a:pt x="62923" y="25744"/>
                    <a:pt x="64204" y="29076"/>
                    <a:pt x="64910" y="32345"/>
                  </a:cubicBezTo>
                  <a:cubicBezTo>
                    <a:pt x="65551" y="35614"/>
                    <a:pt x="65807" y="38690"/>
                    <a:pt x="65551" y="41446"/>
                  </a:cubicBezTo>
                  <a:cubicBezTo>
                    <a:pt x="65551" y="42856"/>
                    <a:pt x="65166" y="44074"/>
                    <a:pt x="65038" y="45292"/>
                  </a:cubicBezTo>
                  <a:cubicBezTo>
                    <a:pt x="64782" y="46510"/>
                    <a:pt x="64525" y="47535"/>
                    <a:pt x="64269" y="48561"/>
                  </a:cubicBezTo>
                  <a:cubicBezTo>
                    <a:pt x="63564" y="50483"/>
                    <a:pt x="63115" y="52086"/>
                    <a:pt x="62602" y="53047"/>
                  </a:cubicBezTo>
                  <a:cubicBezTo>
                    <a:pt x="62154" y="54073"/>
                    <a:pt x="61897" y="54649"/>
                    <a:pt x="61897" y="54649"/>
                  </a:cubicBezTo>
                  <a:cubicBezTo>
                    <a:pt x="61897" y="54649"/>
                    <a:pt x="62282" y="54201"/>
                    <a:pt x="62987" y="53303"/>
                  </a:cubicBezTo>
                  <a:cubicBezTo>
                    <a:pt x="63756" y="52470"/>
                    <a:pt x="64718" y="51060"/>
                    <a:pt x="65807" y="49202"/>
                  </a:cubicBezTo>
                  <a:cubicBezTo>
                    <a:pt x="66256" y="48240"/>
                    <a:pt x="66832" y="47151"/>
                    <a:pt x="67345" y="45997"/>
                  </a:cubicBezTo>
                  <a:cubicBezTo>
                    <a:pt x="67794" y="44779"/>
                    <a:pt x="68371" y="43433"/>
                    <a:pt x="68627" y="41959"/>
                  </a:cubicBezTo>
                  <a:cubicBezTo>
                    <a:pt x="69460" y="39011"/>
                    <a:pt x="69845" y="35486"/>
                    <a:pt x="69525" y="31704"/>
                  </a:cubicBezTo>
                  <a:cubicBezTo>
                    <a:pt x="69076" y="24077"/>
                    <a:pt x="65551" y="14976"/>
                    <a:pt x="57731" y="8374"/>
                  </a:cubicBezTo>
                  <a:cubicBezTo>
                    <a:pt x="54142" y="5298"/>
                    <a:pt x="49399" y="2542"/>
                    <a:pt x="44336" y="1260"/>
                  </a:cubicBezTo>
                  <a:cubicBezTo>
                    <a:pt x="39273" y="-86"/>
                    <a:pt x="33760" y="-406"/>
                    <a:pt x="28505" y="555"/>
                  </a:cubicBezTo>
                  <a:cubicBezTo>
                    <a:pt x="23250" y="1581"/>
                    <a:pt x="18250" y="3824"/>
                    <a:pt x="14020" y="6964"/>
                  </a:cubicBezTo>
                  <a:cubicBezTo>
                    <a:pt x="11841" y="8503"/>
                    <a:pt x="10046" y="10297"/>
                    <a:pt x="8252" y="12412"/>
                  </a:cubicBezTo>
                  <a:cubicBezTo>
                    <a:pt x="7290" y="13502"/>
                    <a:pt x="6842" y="14335"/>
                    <a:pt x="6073" y="15296"/>
                  </a:cubicBezTo>
                  <a:cubicBezTo>
                    <a:pt x="5175" y="16450"/>
                    <a:pt x="4727" y="17476"/>
                    <a:pt x="4085" y="18565"/>
                  </a:cubicBezTo>
                  <a:cubicBezTo>
                    <a:pt x="1714" y="22924"/>
                    <a:pt x="432" y="27666"/>
                    <a:pt x="112" y="32089"/>
                  </a:cubicBezTo>
                  <a:cubicBezTo>
                    <a:pt x="-273" y="36575"/>
                    <a:pt x="368" y="40805"/>
                    <a:pt x="1522" y="44459"/>
                  </a:cubicBezTo>
                  <a:cubicBezTo>
                    <a:pt x="2611" y="48112"/>
                    <a:pt x="4278" y="51253"/>
                    <a:pt x="6073" y="536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6825904" y="594774"/>
              <a:ext cx="69636" cy="63045"/>
            </a:xfrm>
            <a:custGeom>
              <a:rect b="b" l="l" r="r" t="t"/>
              <a:pathLst>
                <a:path extrusionOk="0" h="63045" w="69636">
                  <a:moveTo>
                    <a:pt x="12610" y="58239"/>
                  </a:moveTo>
                  <a:cubicBezTo>
                    <a:pt x="12033" y="57405"/>
                    <a:pt x="11392" y="56508"/>
                    <a:pt x="10687" y="55483"/>
                  </a:cubicBezTo>
                  <a:cubicBezTo>
                    <a:pt x="10110" y="54393"/>
                    <a:pt x="9341" y="53368"/>
                    <a:pt x="8828" y="52022"/>
                  </a:cubicBezTo>
                  <a:cubicBezTo>
                    <a:pt x="7610" y="49522"/>
                    <a:pt x="6713" y="46510"/>
                    <a:pt x="6137" y="43305"/>
                  </a:cubicBezTo>
                  <a:cubicBezTo>
                    <a:pt x="5624" y="40036"/>
                    <a:pt x="5624" y="36447"/>
                    <a:pt x="6264" y="32794"/>
                  </a:cubicBezTo>
                  <a:cubicBezTo>
                    <a:pt x="6906" y="29140"/>
                    <a:pt x="8379" y="25487"/>
                    <a:pt x="10431" y="22090"/>
                  </a:cubicBezTo>
                  <a:cubicBezTo>
                    <a:pt x="11007" y="21321"/>
                    <a:pt x="11521" y="20296"/>
                    <a:pt x="12097" y="19719"/>
                  </a:cubicBezTo>
                  <a:cubicBezTo>
                    <a:pt x="12802" y="18886"/>
                    <a:pt x="13571" y="17796"/>
                    <a:pt x="14212" y="17219"/>
                  </a:cubicBezTo>
                  <a:cubicBezTo>
                    <a:pt x="14917" y="16578"/>
                    <a:pt x="15494" y="15873"/>
                    <a:pt x="16327" y="15232"/>
                  </a:cubicBezTo>
                  <a:cubicBezTo>
                    <a:pt x="17097" y="14591"/>
                    <a:pt x="17866" y="13886"/>
                    <a:pt x="18763" y="13374"/>
                  </a:cubicBezTo>
                  <a:cubicBezTo>
                    <a:pt x="22095" y="11002"/>
                    <a:pt x="26069" y="9400"/>
                    <a:pt x="30107" y="8631"/>
                  </a:cubicBezTo>
                  <a:cubicBezTo>
                    <a:pt x="34209" y="7862"/>
                    <a:pt x="38439" y="7990"/>
                    <a:pt x="42413" y="8951"/>
                  </a:cubicBezTo>
                  <a:cubicBezTo>
                    <a:pt x="46387" y="9977"/>
                    <a:pt x="50104" y="11579"/>
                    <a:pt x="53373" y="14143"/>
                  </a:cubicBezTo>
                  <a:cubicBezTo>
                    <a:pt x="56385" y="16450"/>
                    <a:pt x="59077" y="19398"/>
                    <a:pt x="61000" y="22539"/>
                  </a:cubicBezTo>
                  <a:cubicBezTo>
                    <a:pt x="62922" y="25744"/>
                    <a:pt x="64205" y="29076"/>
                    <a:pt x="64910" y="32345"/>
                  </a:cubicBezTo>
                  <a:cubicBezTo>
                    <a:pt x="65550" y="35614"/>
                    <a:pt x="65807" y="38690"/>
                    <a:pt x="65550" y="41446"/>
                  </a:cubicBezTo>
                  <a:cubicBezTo>
                    <a:pt x="65550" y="42856"/>
                    <a:pt x="65166" y="44074"/>
                    <a:pt x="65038" y="45292"/>
                  </a:cubicBezTo>
                  <a:cubicBezTo>
                    <a:pt x="64781" y="46510"/>
                    <a:pt x="64525" y="47535"/>
                    <a:pt x="64269" y="48561"/>
                  </a:cubicBezTo>
                  <a:cubicBezTo>
                    <a:pt x="63564" y="50483"/>
                    <a:pt x="63115" y="52086"/>
                    <a:pt x="62602" y="53047"/>
                  </a:cubicBezTo>
                  <a:cubicBezTo>
                    <a:pt x="62153" y="54073"/>
                    <a:pt x="61897" y="54649"/>
                    <a:pt x="61897" y="54649"/>
                  </a:cubicBezTo>
                  <a:cubicBezTo>
                    <a:pt x="61897" y="54649"/>
                    <a:pt x="62282" y="54201"/>
                    <a:pt x="62986" y="53303"/>
                  </a:cubicBezTo>
                  <a:cubicBezTo>
                    <a:pt x="63756" y="52470"/>
                    <a:pt x="64717" y="51060"/>
                    <a:pt x="65807" y="49202"/>
                  </a:cubicBezTo>
                  <a:cubicBezTo>
                    <a:pt x="66255" y="48240"/>
                    <a:pt x="66833" y="47151"/>
                    <a:pt x="67345" y="45997"/>
                  </a:cubicBezTo>
                  <a:cubicBezTo>
                    <a:pt x="67793" y="44779"/>
                    <a:pt x="68371" y="43433"/>
                    <a:pt x="68627" y="41959"/>
                  </a:cubicBezTo>
                  <a:cubicBezTo>
                    <a:pt x="69460" y="39011"/>
                    <a:pt x="69845" y="35486"/>
                    <a:pt x="69524" y="31704"/>
                  </a:cubicBezTo>
                  <a:cubicBezTo>
                    <a:pt x="69076" y="24077"/>
                    <a:pt x="65550" y="14976"/>
                    <a:pt x="57731" y="8374"/>
                  </a:cubicBezTo>
                  <a:cubicBezTo>
                    <a:pt x="54142" y="5298"/>
                    <a:pt x="49399" y="2542"/>
                    <a:pt x="44336" y="1260"/>
                  </a:cubicBezTo>
                  <a:cubicBezTo>
                    <a:pt x="39272" y="-86"/>
                    <a:pt x="33761" y="-406"/>
                    <a:pt x="28504" y="555"/>
                  </a:cubicBezTo>
                  <a:cubicBezTo>
                    <a:pt x="23249" y="1581"/>
                    <a:pt x="18250" y="3824"/>
                    <a:pt x="14019" y="6964"/>
                  </a:cubicBezTo>
                  <a:cubicBezTo>
                    <a:pt x="11841" y="8503"/>
                    <a:pt x="10046" y="10297"/>
                    <a:pt x="8252" y="12412"/>
                  </a:cubicBezTo>
                  <a:cubicBezTo>
                    <a:pt x="7290" y="13502"/>
                    <a:pt x="6841" y="14335"/>
                    <a:pt x="6072" y="15296"/>
                  </a:cubicBezTo>
                  <a:cubicBezTo>
                    <a:pt x="5175" y="16450"/>
                    <a:pt x="4726" y="17476"/>
                    <a:pt x="4086" y="18565"/>
                  </a:cubicBezTo>
                  <a:cubicBezTo>
                    <a:pt x="1714" y="22924"/>
                    <a:pt x="432" y="27666"/>
                    <a:pt x="112" y="32089"/>
                  </a:cubicBezTo>
                  <a:cubicBezTo>
                    <a:pt x="-273" y="36575"/>
                    <a:pt x="368" y="40805"/>
                    <a:pt x="1522" y="44459"/>
                  </a:cubicBezTo>
                  <a:cubicBezTo>
                    <a:pt x="2611" y="48112"/>
                    <a:pt x="4278" y="51253"/>
                    <a:pt x="6072" y="53688"/>
                  </a:cubicBezTo>
                  <a:cubicBezTo>
                    <a:pt x="6906" y="54970"/>
                    <a:pt x="7931" y="55995"/>
                    <a:pt x="8764" y="56957"/>
                  </a:cubicBezTo>
                  <a:cubicBezTo>
                    <a:pt x="9662" y="57854"/>
                    <a:pt x="10559" y="58687"/>
                    <a:pt x="11392" y="59392"/>
                  </a:cubicBezTo>
                  <a:cubicBezTo>
                    <a:pt x="13123" y="60738"/>
                    <a:pt x="14469" y="61636"/>
                    <a:pt x="15494" y="62212"/>
                  </a:cubicBezTo>
                  <a:cubicBezTo>
                    <a:pt x="16455" y="62789"/>
                    <a:pt x="16968" y="63046"/>
                    <a:pt x="16968" y="63046"/>
                  </a:cubicBezTo>
                  <a:cubicBezTo>
                    <a:pt x="16968" y="63046"/>
                    <a:pt x="16519" y="62597"/>
                    <a:pt x="15750" y="61828"/>
                  </a:cubicBezTo>
                  <a:cubicBezTo>
                    <a:pt x="14917" y="61059"/>
                    <a:pt x="13892" y="59777"/>
                    <a:pt x="12545" y="58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7116441" y="474578"/>
              <a:ext cx="10982" cy="48325"/>
            </a:xfrm>
            <a:custGeom>
              <a:rect b="b" l="l" r="r" t="t"/>
              <a:pathLst>
                <a:path extrusionOk="0" h="48325" w="10982">
                  <a:moveTo>
                    <a:pt x="6197" y="41212"/>
                  </a:moveTo>
                  <a:cubicBezTo>
                    <a:pt x="7157" y="43391"/>
                    <a:pt x="8055" y="45185"/>
                    <a:pt x="8760" y="46403"/>
                  </a:cubicBezTo>
                  <a:cubicBezTo>
                    <a:pt x="9465" y="47621"/>
                    <a:pt x="9978" y="48326"/>
                    <a:pt x="9978" y="48326"/>
                  </a:cubicBezTo>
                  <a:cubicBezTo>
                    <a:pt x="9978" y="48326"/>
                    <a:pt x="10170" y="47493"/>
                    <a:pt x="10426" y="46083"/>
                  </a:cubicBezTo>
                  <a:cubicBezTo>
                    <a:pt x="10619" y="44673"/>
                    <a:pt x="10875" y="42686"/>
                    <a:pt x="10939" y="40314"/>
                  </a:cubicBezTo>
                  <a:cubicBezTo>
                    <a:pt x="11131" y="35571"/>
                    <a:pt x="10683" y="29419"/>
                    <a:pt x="9529" y="23394"/>
                  </a:cubicBezTo>
                  <a:cubicBezTo>
                    <a:pt x="8375" y="17369"/>
                    <a:pt x="6581" y="11473"/>
                    <a:pt x="4722" y="7114"/>
                  </a:cubicBezTo>
                  <a:cubicBezTo>
                    <a:pt x="3761" y="4935"/>
                    <a:pt x="2864" y="3141"/>
                    <a:pt x="2159" y="1923"/>
                  </a:cubicBezTo>
                  <a:cubicBezTo>
                    <a:pt x="1453" y="705"/>
                    <a:pt x="940" y="0"/>
                    <a:pt x="940" y="0"/>
                  </a:cubicBezTo>
                  <a:cubicBezTo>
                    <a:pt x="940" y="0"/>
                    <a:pt x="748" y="833"/>
                    <a:pt x="556" y="2243"/>
                  </a:cubicBezTo>
                  <a:cubicBezTo>
                    <a:pt x="364" y="3653"/>
                    <a:pt x="107" y="5640"/>
                    <a:pt x="43" y="8012"/>
                  </a:cubicBezTo>
                  <a:cubicBezTo>
                    <a:pt x="-149" y="12754"/>
                    <a:pt x="300" y="18907"/>
                    <a:pt x="1453" y="24932"/>
                  </a:cubicBezTo>
                  <a:cubicBezTo>
                    <a:pt x="2607" y="30957"/>
                    <a:pt x="4402" y="36853"/>
                    <a:pt x="6260" y="4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145668" y="630964"/>
              <a:ext cx="11045" cy="48325"/>
            </a:xfrm>
            <a:custGeom>
              <a:rect b="b" l="l" r="r" t="t"/>
              <a:pathLst>
                <a:path extrusionOk="0" h="48325" w="11045">
                  <a:moveTo>
                    <a:pt x="4722" y="7114"/>
                  </a:moveTo>
                  <a:cubicBezTo>
                    <a:pt x="3760" y="4935"/>
                    <a:pt x="2863" y="3141"/>
                    <a:pt x="2158" y="1923"/>
                  </a:cubicBezTo>
                  <a:cubicBezTo>
                    <a:pt x="1453" y="705"/>
                    <a:pt x="941" y="0"/>
                    <a:pt x="941" y="0"/>
                  </a:cubicBezTo>
                  <a:cubicBezTo>
                    <a:pt x="941" y="0"/>
                    <a:pt x="748" y="833"/>
                    <a:pt x="556" y="2243"/>
                  </a:cubicBezTo>
                  <a:cubicBezTo>
                    <a:pt x="363" y="3653"/>
                    <a:pt x="107" y="5640"/>
                    <a:pt x="43" y="8012"/>
                  </a:cubicBezTo>
                  <a:cubicBezTo>
                    <a:pt x="-149" y="12754"/>
                    <a:pt x="299" y="18907"/>
                    <a:pt x="1453" y="24932"/>
                  </a:cubicBezTo>
                  <a:cubicBezTo>
                    <a:pt x="2607" y="30957"/>
                    <a:pt x="4401" y="36853"/>
                    <a:pt x="6260" y="41212"/>
                  </a:cubicBezTo>
                  <a:cubicBezTo>
                    <a:pt x="7222" y="43391"/>
                    <a:pt x="8119" y="45185"/>
                    <a:pt x="8824" y="46403"/>
                  </a:cubicBezTo>
                  <a:cubicBezTo>
                    <a:pt x="9529" y="47621"/>
                    <a:pt x="10041" y="48326"/>
                    <a:pt x="10041" y="48326"/>
                  </a:cubicBezTo>
                  <a:cubicBezTo>
                    <a:pt x="10041" y="48326"/>
                    <a:pt x="10234" y="47493"/>
                    <a:pt x="10490" y="46083"/>
                  </a:cubicBezTo>
                  <a:cubicBezTo>
                    <a:pt x="10682" y="44673"/>
                    <a:pt x="10939" y="42686"/>
                    <a:pt x="11003" y="40314"/>
                  </a:cubicBezTo>
                  <a:cubicBezTo>
                    <a:pt x="11195" y="35571"/>
                    <a:pt x="10746" y="29419"/>
                    <a:pt x="9593" y="23394"/>
                  </a:cubicBezTo>
                  <a:cubicBezTo>
                    <a:pt x="8439" y="17369"/>
                    <a:pt x="6645" y="11473"/>
                    <a:pt x="4786" y="7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181923" y="608019"/>
              <a:ext cx="40506" cy="27688"/>
            </a:xfrm>
            <a:custGeom>
              <a:rect b="b" l="l" r="r" t="t"/>
              <a:pathLst>
                <a:path extrusionOk="0" h="27688" w="40506">
                  <a:moveTo>
                    <a:pt x="35443" y="21407"/>
                  </a:moveTo>
                  <a:cubicBezTo>
                    <a:pt x="32238" y="17946"/>
                    <a:pt x="27559" y="13908"/>
                    <a:pt x="22496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8" y="705"/>
                    <a:pt x="1282" y="1859"/>
                  </a:cubicBezTo>
                  <a:cubicBezTo>
                    <a:pt x="2115" y="3012"/>
                    <a:pt x="3396" y="4551"/>
                    <a:pt x="4999" y="6281"/>
                  </a:cubicBezTo>
                  <a:cubicBezTo>
                    <a:pt x="8203" y="9742"/>
                    <a:pt x="12882" y="13780"/>
                    <a:pt x="17946" y="17241"/>
                  </a:cubicBezTo>
                  <a:cubicBezTo>
                    <a:pt x="23009" y="20702"/>
                    <a:pt x="28457" y="23586"/>
                    <a:pt x="32880" y="25317"/>
                  </a:cubicBezTo>
                  <a:cubicBezTo>
                    <a:pt x="35059" y="26150"/>
                    <a:pt x="36981" y="26791"/>
                    <a:pt x="38327" y="27175"/>
                  </a:cubicBezTo>
                  <a:cubicBezTo>
                    <a:pt x="39673" y="27560"/>
                    <a:pt x="40506" y="27688"/>
                    <a:pt x="40506" y="27688"/>
                  </a:cubicBezTo>
                  <a:cubicBezTo>
                    <a:pt x="40506" y="27688"/>
                    <a:pt x="40058" y="26983"/>
                    <a:pt x="39225" y="25829"/>
                  </a:cubicBezTo>
                  <a:cubicBezTo>
                    <a:pt x="38392" y="24676"/>
                    <a:pt x="37109" y="23137"/>
                    <a:pt x="35507" y="2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7050725" y="518097"/>
              <a:ext cx="40442" cy="27688"/>
            </a:xfrm>
            <a:custGeom>
              <a:rect b="b" l="l" r="r" t="t"/>
              <a:pathLst>
                <a:path extrusionOk="0" h="27688" w="40442">
                  <a:moveTo>
                    <a:pt x="4935" y="6281"/>
                  </a:moveTo>
                  <a:cubicBezTo>
                    <a:pt x="8140" y="9742"/>
                    <a:pt x="12819" y="13780"/>
                    <a:pt x="17882" y="17241"/>
                  </a:cubicBezTo>
                  <a:cubicBezTo>
                    <a:pt x="22946" y="20702"/>
                    <a:pt x="28393" y="23586"/>
                    <a:pt x="32815" y="25317"/>
                  </a:cubicBezTo>
                  <a:cubicBezTo>
                    <a:pt x="34995" y="26150"/>
                    <a:pt x="36918" y="26791"/>
                    <a:pt x="38264" y="27175"/>
                  </a:cubicBezTo>
                  <a:cubicBezTo>
                    <a:pt x="39610" y="27560"/>
                    <a:pt x="40443" y="27688"/>
                    <a:pt x="40443" y="27688"/>
                  </a:cubicBezTo>
                  <a:cubicBezTo>
                    <a:pt x="40443" y="27688"/>
                    <a:pt x="39994" y="26983"/>
                    <a:pt x="39161" y="25829"/>
                  </a:cubicBezTo>
                  <a:cubicBezTo>
                    <a:pt x="38327" y="24676"/>
                    <a:pt x="37046" y="23137"/>
                    <a:pt x="35444" y="21407"/>
                  </a:cubicBezTo>
                  <a:cubicBezTo>
                    <a:pt x="32239" y="17946"/>
                    <a:pt x="27560" y="13908"/>
                    <a:pt x="22497" y="10447"/>
                  </a:cubicBezTo>
                  <a:cubicBezTo>
                    <a:pt x="17434" y="6986"/>
                    <a:pt x="11985" y="4102"/>
                    <a:pt x="7627" y="2371"/>
                  </a:cubicBezTo>
                  <a:cubicBezTo>
                    <a:pt x="5449" y="1538"/>
                    <a:pt x="3525" y="897"/>
                    <a:pt x="2180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9" y="705"/>
                    <a:pt x="1282" y="1859"/>
                  </a:cubicBezTo>
                  <a:cubicBezTo>
                    <a:pt x="2116" y="3012"/>
                    <a:pt x="3397" y="4551"/>
                    <a:pt x="4999" y="6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7190576" y="556894"/>
              <a:ext cx="48325" cy="10981"/>
            </a:xfrm>
            <a:custGeom>
              <a:rect b="b" l="l" r="r" t="t"/>
              <a:pathLst>
                <a:path extrusionOk="0" h="10981" w="48325">
                  <a:moveTo>
                    <a:pt x="1922" y="8760"/>
                  </a:moveTo>
                  <a:cubicBezTo>
                    <a:pt x="705" y="9465"/>
                    <a:pt x="0" y="9977"/>
                    <a:pt x="0" y="9977"/>
                  </a:cubicBezTo>
                  <a:cubicBezTo>
                    <a:pt x="0" y="9977"/>
                    <a:pt x="833" y="10170"/>
                    <a:pt x="2243" y="10426"/>
                  </a:cubicBezTo>
                  <a:cubicBezTo>
                    <a:pt x="3653" y="10618"/>
                    <a:pt x="5640" y="10875"/>
                    <a:pt x="8012" y="10939"/>
                  </a:cubicBez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1" y="4722"/>
                  </a:cubicBezTo>
                  <a:cubicBezTo>
                    <a:pt x="43391" y="3760"/>
                    <a:pt x="45185" y="2863"/>
                    <a:pt x="46403" y="2158"/>
                  </a:cubicBezTo>
                  <a:cubicBezTo>
                    <a:pt x="47621" y="1453"/>
                    <a:pt x="48325" y="940"/>
                    <a:pt x="48325" y="940"/>
                  </a:cubicBezTo>
                  <a:cubicBezTo>
                    <a:pt x="48325" y="940"/>
                    <a:pt x="47492" y="748"/>
                    <a:pt x="46082" y="556"/>
                  </a:cubicBezTo>
                  <a:cubicBezTo>
                    <a:pt x="44672" y="364"/>
                    <a:pt x="42685" y="107"/>
                    <a:pt x="40314" y="43"/>
                  </a:cubicBezTo>
                  <a:cubicBezTo>
                    <a:pt x="35571" y="-149"/>
                    <a:pt x="29418" y="299"/>
                    <a:pt x="23394" y="1453"/>
                  </a:cubicBezTo>
                  <a:cubicBezTo>
                    <a:pt x="17369" y="2543"/>
                    <a:pt x="11472" y="4401"/>
                    <a:pt x="7114" y="6260"/>
                  </a:cubicBezTo>
                  <a:cubicBezTo>
                    <a:pt x="4935" y="7221"/>
                    <a:pt x="3140" y="8119"/>
                    <a:pt x="1922" y="8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34189" y="586056"/>
              <a:ext cx="48326" cy="11002"/>
            </a:xfrm>
            <a:custGeom>
              <a:rect b="b" l="l" r="r" t="t"/>
              <a:pathLst>
                <a:path extrusionOk="0" h="11002" w="48326">
                  <a:moveTo>
                    <a:pt x="8012" y="10939"/>
                  </a:move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2" y="4722"/>
                  </a:cubicBezTo>
                  <a:cubicBezTo>
                    <a:pt x="43391" y="3760"/>
                    <a:pt x="45186" y="2863"/>
                    <a:pt x="46403" y="2158"/>
                  </a:cubicBezTo>
                  <a:cubicBezTo>
                    <a:pt x="47621" y="1453"/>
                    <a:pt x="48326" y="940"/>
                    <a:pt x="48326" y="940"/>
                  </a:cubicBezTo>
                  <a:cubicBezTo>
                    <a:pt x="48326" y="940"/>
                    <a:pt x="47493" y="748"/>
                    <a:pt x="46082" y="556"/>
                  </a:cubicBezTo>
                  <a:cubicBezTo>
                    <a:pt x="44672" y="364"/>
                    <a:pt x="42686" y="107"/>
                    <a:pt x="40315" y="43"/>
                  </a:cubicBezTo>
                  <a:cubicBezTo>
                    <a:pt x="35572" y="-149"/>
                    <a:pt x="29418" y="299"/>
                    <a:pt x="23394" y="1453"/>
                  </a:cubicBezTo>
                  <a:cubicBezTo>
                    <a:pt x="17369" y="2543"/>
                    <a:pt x="11473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ubicBezTo>
                    <a:pt x="705" y="9529"/>
                    <a:pt x="0" y="10042"/>
                    <a:pt x="0" y="10042"/>
                  </a:cubicBezTo>
                  <a:cubicBezTo>
                    <a:pt x="0" y="10042"/>
                    <a:pt x="833" y="10234"/>
                    <a:pt x="2243" y="10490"/>
                  </a:cubicBezTo>
                  <a:cubicBezTo>
                    <a:pt x="3653" y="10682"/>
                    <a:pt x="5640" y="10939"/>
                    <a:pt x="8012" y="11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167630" y="491050"/>
              <a:ext cx="27688" cy="40442"/>
            </a:xfrm>
            <a:custGeom>
              <a:rect b="b" l="l" r="r" t="t"/>
              <a:pathLst>
                <a:path extrusionOk="0" h="40442" w="27688">
                  <a:moveTo>
                    <a:pt x="6282" y="35507"/>
                  </a:moveTo>
                  <a:cubicBezTo>
                    <a:pt x="9742" y="32303"/>
                    <a:pt x="13780" y="27624"/>
                    <a:pt x="17241" y="22561"/>
                  </a:cubicBezTo>
                  <a:cubicBezTo>
                    <a:pt x="20703" y="17497"/>
                    <a:pt x="23586" y="12049"/>
                    <a:pt x="25317" y="7627"/>
                  </a:cubicBezTo>
                  <a:cubicBezTo>
                    <a:pt x="26150" y="5448"/>
                    <a:pt x="26791" y="3525"/>
                    <a:pt x="27175" y="2179"/>
                  </a:cubicBezTo>
                  <a:cubicBezTo>
                    <a:pt x="27560" y="833"/>
                    <a:pt x="27689" y="0"/>
                    <a:pt x="27689" y="0"/>
                  </a:cubicBezTo>
                  <a:cubicBezTo>
                    <a:pt x="27689" y="0"/>
                    <a:pt x="26984" y="449"/>
                    <a:pt x="25830" y="1282"/>
                  </a:cubicBezTo>
                  <a:cubicBezTo>
                    <a:pt x="24676" y="2115"/>
                    <a:pt x="23138" y="3397"/>
                    <a:pt x="21408" y="4999"/>
                  </a:cubicBezTo>
                  <a:cubicBezTo>
                    <a:pt x="17946" y="8204"/>
                    <a:pt x="13908" y="12883"/>
                    <a:pt x="10447" y="17946"/>
                  </a:cubicBezTo>
                  <a:cubicBezTo>
                    <a:pt x="6987" y="23009"/>
                    <a:pt x="4038" y="28457"/>
                    <a:pt x="2371" y="32816"/>
                  </a:cubicBezTo>
                  <a:cubicBezTo>
                    <a:pt x="1538" y="34995"/>
                    <a:pt x="897" y="36917"/>
                    <a:pt x="513" y="38263"/>
                  </a:cubicBezTo>
                  <a:cubicBezTo>
                    <a:pt x="128" y="39609"/>
                    <a:pt x="0" y="40443"/>
                    <a:pt x="0" y="40443"/>
                  </a:cubicBezTo>
                  <a:cubicBezTo>
                    <a:pt x="0" y="40443"/>
                    <a:pt x="706" y="39994"/>
                    <a:pt x="1859" y="39161"/>
                  </a:cubicBezTo>
                  <a:cubicBezTo>
                    <a:pt x="3013" y="38327"/>
                    <a:pt x="4551" y="37046"/>
                    <a:pt x="6282" y="35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7077709" y="622184"/>
              <a:ext cx="27687" cy="40506"/>
            </a:xfrm>
            <a:custGeom>
              <a:rect b="b" l="l" r="r" t="t"/>
              <a:pathLst>
                <a:path extrusionOk="0" h="40506" w="27687">
                  <a:moveTo>
                    <a:pt x="10447" y="18010"/>
                  </a:moveTo>
                  <a:cubicBezTo>
                    <a:pt x="6986" y="23073"/>
                    <a:pt x="4102" y="28521"/>
                    <a:pt x="2371" y="32880"/>
                  </a:cubicBezTo>
                  <a:cubicBezTo>
                    <a:pt x="1538" y="35059"/>
                    <a:pt x="897" y="36982"/>
                    <a:pt x="512" y="38328"/>
                  </a:cubicBezTo>
                  <a:cubicBezTo>
                    <a:pt x="128" y="39673"/>
                    <a:pt x="0" y="40507"/>
                    <a:pt x="0" y="40507"/>
                  </a:cubicBezTo>
                  <a:cubicBezTo>
                    <a:pt x="0" y="40507"/>
                    <a:pt x="705" y="40058"/>
                    <a:pt x="1858" y="39225"/>
                  </a:cubicBezTo>
                  <a:cubicBezTo>
                    <a:pt x="3012" y="38392"/>
                    <a:pt x="4550" y="37110"/>
                    <a:pt x="6281" y="35507"/>
                  </a:cubicBezTo>
                  <a:cubicBezTo>
                    <a:pt x="9741" y="32303"/>
                    <a:pt x="13779" y="27624"/>
                    <a:pt x="17241" y="22561"/>
                  </a:cubicBezTo>
                  <a:cubicBezTo>
                    <a:pt x="20702" y="17497"/>
                    <a:pt x="23586" y="12049"/>
                    <a:pt x="25316" y="7627"/>
                  </a:cubicBezTo>
                  <a:cubicBezTo>
                    <a:pt x="26150" y="5448"/>
                    <a:pt x="26790" y="3525"/>
                    <a:pt x="27175" y="2179"/>
                  </a:cubicBezTo>
                  <a:cubicBezTo>
                    <a:pt x="27559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ubicBezTo>
                    <a:pt x="17946" y="8204"/>
                    <a:pt x="13908" y="12883"/>
                    <a:pt x="10447" y="179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840586" y="526045"/>
              <a:ext cx="11045" cy="48325"/>
            </a:xfrm>
            <a:custGeom>
              <a:rect b="b" l="l" r="r" t="t"/>
              <a:pathLst>
                <a:path extrusionOk="0" h="48325" w="11045">
                  <a:moveTo>
                    <a:pt x="6260" y="41212"/>
                  </a:moveTo>
                  <a:cubicBezTo>
                    <a:pt x="7222" y="43391"/>
                    <a:pt x="8118" y="45185"/>
                    <a:pt x="8824" y="46403"/>
                  </a:cubicBezTo>
                  <a:cubicBezTo>
                    <a:pt x="9529" y="47621"/>
                    <a:pt x="10041" y="48326"/>
                    <a:pt x="10041" y="48326"/>
                  </a:cubicBezTo>
                  <a:cubicBezTo>
                    <a:pt x="10041" y="48326"/>
                    <a:pt x="10234" y="47493"/>
                    <a:pt x="10490" y="46083"/>
                  </a:cubicBezTo>
                  <a:cubicBezTo>
                    <a:pt x="10682" y="44673"/>
                    <a:pt x="10939" y="42686"/>
                    <a:pt x="11003" y="40314"/>
                  </a:cubicBezTo>
                  <a:cubicBezTo>
                    <a:pt x="11195" y="35571"/>
                    <a:pt x="10746" y="29419"/>
                    <a:pt x="9593" y="23394"/>
                  </a:cubicBezTo>
                  <a:cubicBezTo>
                    <a:pt x="8439" y="17369"/>
                    <a:pt x="6644" y="11473"/>
                    <a:pt x="4786" y="7114"/>
                  </a:cubicBezTo>
                  <a:cubicBezTo>
                    <a:pt x="3824" y="4935"/>
                    <a:pt x="2927" y="3141"/>
                    <a:pt x="2222" y="1923"/>
                  </a:cubicBezTo>
                  <a:cubicBezTo>
                    <a:pt x="1517" y="705"/>
                    <a:pt x="1004" y="0"/>
                    <a:pt x="1004" y="0"/>
                  </a:cubicBezTo>
                  <a:cubicBezTo>
                    <a:pt x="1004" y="0"/>
                    <a:pt x="812" y="833"/>
                    <a:pt x="556" y="2243"/>
                  </a:cubicBezTo>
                  <a:cubicBezTo>
                    <a:pt x="363" y="3653"/>
                    <a:pt x="107" y="5640"/>
                    <a:pt x="43" y="8012"/>
                  </a:cubicBezTo>
                  <a:cubicBezTo>
                    <a:pt x="-149" y="12754"/>
                    <a:pt x="299" y="18907"/>
                    <a:pt x="1453" y="24932"/>
                  </a:cubicBezTo>
                  <a:cubicBezTo>
                    <a:pt x="2606" y="30957"/>
                    <a:pt x="4401" y="36853"/>
                    <a:pt x="6260" y="4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869812" y="682367"/>
              <a:ext cx="10981" cy="48325"/>
            </a:xfrm>
            <a:custGeom>
              <a:rect b="b" l="l" r="r" t="t"/>
              <a:pathLst>
                <a:path extrusionOk="0" h="48325" w="10981">
                  <a:moveTo>
                    <a:pt x="9978" y="48326"/>
                  </a:moveTo>
                  <a:cubicBezTo>
                    <a:pt x="9978" y="48326"/>
                    <a:pt x="10169" y="47493"/>
                    <a:pt x="10426" y="46083"/>
                  </a:cubicBezTo>
                  <a:cubicBezTo>
                    <a:pt x="10619" y="44673"/>
                    <a:pt x="10875" y="42686"/>
                    <a:pt x="10939" y="40314"/>
                  </a:cubicBezTo>
                  <a:cubicBezTo>
                    <a:pt x="11131" y="35572"/>
                    <a:pt x="10683" y="29419"/>
                    <a:pt x="9529" y="23394"/>
                  </a:cubicBezTo>
                  <a:cubicBezTo>
                    <a:pt x="8375" y="17369"/>
                    <a:pt x="6581" y="11473"/>
                    <a:pt x="4722" y="7114"/>
                  </a:cubicBezTo>
                  <a:cubicBezTo>
                    <a:pt x="3760" y="4935"/>
                    <a:pt x="2864" y="3141"/>
                    <a:pt x="2158" y="1923"/>
                  </a:cubicBezTo>
                  <a:cubicBezTo>
                    <a:pt x="1453" y="705"/>
                    <a:pt x="940" y="0"/>
                    <a:pt x="940" y="0"/>
                  </a:cubicBezTo>
                  <a:cubicBezTo>
                    <a:pt x="940" y="0"/>
                    <a:pt x="748" y="833"/>
                    <a:pt x="556" y="2243"/>
                  </a:cubicBezTo>
                  <a:cubicBezTo>
                    <a:pt x="364" y="3653"/>
                    <a:pt x="107" y="5640"/>
                    <a:pt x="43" y="8012"/>
                  </a:cubicBezTo>
                  <a:cubicBezTo>
                    <a:pt x="-149" y="12754"/>
                    <a:pt x="300" y="18907"/>
                    <a:pt x="1453" y="24932"/>
                  </a:cubicBezTo>
                  <a:cubicBezTo>
                    <a:pt x="2607" y="30957"/>
                    <a:pt x="4402" y="36853"/>
                    <a:pt x="6260" y="41212"/>
                  </a:cubicBezTo>
                  <a:cubicBezTo>
                    <a:pt x="7221" y="43391"/>
                    <a:pt x="8119" y="45185"/>
                    <a:pt x="8824" y="46403"/>
                  </a:cubicBezTo>
                  <a:cubicBezTo>
                    <a:pt x="9529" y="47621"/>
                    <a:pt x="10042" y="48326"/>
                    <a:pt x="10042" y="48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06132" y="659550"/>
              <a:ext cx="40506" cy="27688"/>
            </a:xfrm>
            <a:custGeom>
              <a:rect b="b" l="l" r="r" t="t"/>
              <a:pathLst>
                <a:path extrusionOk="0" h="27688" w="40506">
                  <a:moveTo>
                    <a:pt x="35444" y="21407"/>
                  </a:moveTo>
                  <a:cubicBezTo>
                    <a:pt x="32239" y="17946"/>
                    <a:pt x="27559" y="13908"/>
                    <a:pt x="22497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8" y="705"/>
                    <a:pt x="1282" y="1859"/>
                  </a:cubicBezTo>
                  <a:cubicBezTo>
                    <a:pt x="2115" y="3012"/>
                    <a:pt x="3397" y="4551"/>
                    <a:pt x="4999" y="6281"/>
                  </a:cubicBezTo>
                  <a:cubicBezTo>
                    <a:pt x="8204" y="9742"/>
                    <a:pt x="12883" y="13780"/>
                    <a:pt x="17946" y="17241"/>
                  </a:cubicBezTo>
                  <a:cubicBezTo>
                    <a:pt x="23009" y="20702"/>
                    <a:pt x="28457" y="23586"/>
                    <a:pt x="32880" y="25317"/>
                  </a:cubicBezTo>
                  <a:cubicBezTo>
                    <a:pt x="35059" y="26150"/>
                    <a:pt x="36982" y="26791"/>
                    <a:pt x="38327" y="27175"/>
                  </a:cubicBezTo>
                  <a:cubicBezTo>
                    <a:pt x="39673" y="27560"/>
                    <a:pt x="40506" y="27688"/>
                    <a:pt x="40506" y="27688"/>
                  </a:cubicBezTo>
                  <a:cubicBezTo>
                    <a:pt x="40506" y="27688"/>
                    <a:pt x="40058" y="26983"/>
                    <a:pt x="39225" y="25829"/>
                  </a:cubicBezTo>
                  <a:cubicBezTo>
                    <a:pt x="38392" y="24676"/>
                    <a:pt x="37109" y="23137"/>
                    <a:pt x="35507" y="2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774934" y="569628"/>
              <a:ext cx="40442" cy="27688"/>
            </a:xfrm>
            <a:custGeom>
              <a:rect b="b" l="l" r="r" t="t"/>
              <a:pathLst>
                <a:path extrusionOk="0" h="27688" w="40442">
                  <a:moveTo>
                    <a:pt x="4935" y="6281"/>
                  </a:moveTo>
                  <a:cubicBezTo>
                    <a:pt x="8140" y="9742"/>
                    <a:pt x="12819" y="13780"/>
                    <a:pt x="17882" y="17241"/>
                  </a:cubicBezTo>
                  <a:cubicBezTo>
                    <a:pt x="22945" y="20702"/>
                    <a:pt x="28393" y="23586"/>
                    <a:pt x="32815" y="25317"/>
                  </a:cubicBezTo>
                  <a:cubicBezTo>
                    <a:pt x="34995" y="26150"/>
                    <a:pt x="36918" y="26791"/>
                    <a:pt x="38264" y="27175"/>
                  </a:cubicBezTo>
                  <a:cubicBezTo>
                    <a:pt x="39609" y="27560"/>
                    <a:pt x="40443" y="27688"/>
                    <a:pt x="40443" y="27688"/>
                  </a:cubicBezTo>
                  <a:cubicBezTo>
                    <a:pt x="40443" y="27688"/>
                    <a:pt x="39994" y="26983"/>
                    <a:pt x="39161" y="25829"/>
                  </a:cubicBezTo>
                  <a:cubicBezTo>
                    <a:pt x="38327" y="24676"/>
                    <a:pt x="37046" y="23137"/>
                    <a:pt x="35444" y="21407"/>
                  </a:cubicBezTo>
                  <a:cubicBezTo>
                    <a:pt x="32239" y="17946"/>
                    <a:pt x="27560" y="13908"/>
                    <a:pt x="22497" y="10447"/>
                  </a:cubicBezTo>
                  <a:cubicBezTo>
                    <a:pt x="17433" y="6986"/>
                    <a:pt x="11985" y="4102"/>
                    <a:pt x="7627" y="2371"/>
                  </a:cubicBezTo>
                  <a:cubicBezTo>
                    <a:pt x="5448" y="1538"/>
                    <a:pt x="3525" y="897"/>
                    <a:pt x="2179" y="513"/>
                  </a:cubicBezTo>
                  <a:cubicBezTo>
                    <a:pt x="833" y="128"/>
                    <a:pt x="0" y="0"/>
                    <a:pt x="0" y="0"/>
                  </a:cubicBezTo>
                  <a:cubicBezTo>
                    <a:pt x="0" y="0"/>
                    <a:pt x="449" y="705"/>
                    <a:pt x="1282" y="1859"/>
                  </a:cubicBezTo>
                  <a:cubicBezTo>
                    <a:pt x="2115" y="3012"/>
                    <a:pt x="3397" y="4551"/>
                    <a:pt x="4999" y="6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914784" y="608361"/>
              <a:ext cx="48326" cy="10981"/>
            </a:xfrm>
            <a:custGeom>
              <a:rect b="b" l="l" r="r" t="t"/>
              <a:pathLst>
                <a:path extrusionOk="0" h="10981" w="48326">
                  <a:moveTo>
                    <a:pt x="1923" y="8760"/>
                  </a:moveTo>
                  <a:cubicBezTo>
                    <a:pt x="705" y="9465"/>
                    <a:pt x="0" y="9977"/>
                    <a:pt x="0" y="9977"/>
                  </a:cubicBezTo>
                  <a:cubicBezTo>
                    <a:pt x="0" y="9977"/>
                    <a:pt x="833" y="10170"/>
                    <a:pt x="2243" y="10426"/>
                  </a:cubicBezTo>
                  <a:cubicBezTo>
                    <a:pt x="3653" y="10618"/>
                    <a:pt x="5640" y="10875"/>
                    <a:pt x="8012" y="10939"/>
                  </a:cubicBezTo>
                  <a:cubicBezTo>
                    <a:pt x="12754" y="11131"/>
                    <a:pt x="18907" y="10682"/>
                    <a:pt x="24932" y="9529"/>
                  </a:cubicBezTo>
                  <a:cubicBezTo>
                    <a:pt x="30957" y="8375"/>
                    <a:pt x="36853" y="6581"/>
                    <a:pt x="41212" y="4722"/>
                  </a:cubicBezTo>
                  <a:cubicBezTo>
                    <a:pt x="43391" y="3760"/>
                    <a:pt x="45186" y="2863"/>
                    <a:pt x="46403" y="2158"/>
                  </a:cubicBezTo>
                  <a:cubicBezTo>
                    <a:pt x="47621" y="1453"/>
                    <a:pt x="48326" y="940"/>
                    <a:pt x="48326" y="940"/>
                  </a:cubicBezTo>
                  <a:cubicBezTo>
                    <a:pt x="48326" y="940"/>
                    <a:pt x="47493" y="748"/>
                    <a:pt x="46082" y="556"/>
                  </a:cubicBezTo>
                  <a:cubicBezTo>
                    <a:pt x="44672" y="364"/>
                    <a:pt x="42686" y="107"/>
                    <a:pt x="40315" y="43"/>
                  </a:cubicBezTo>
                  <a:cubicBezTo>
                    <a:pt x="35572" y="-149"/>
                    <a:pt x="29418" y="299"/>
                    <a:pt x="23394" y="1453"/>
                  </a:cubicBezTo>
                  <a:cubicBezTo>
                    <a:pt x="17369" y="2543"/>
                    <a:pt x="11473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758334" y="637459"/>
              <a:ext cx="48325" cy="11045"/>
            </a:xfrm>
            <a:custGeom>
              <a:rect b="b" l="l" r="r" t="t"/>
              <a:pathLst>
                <a:path extrusionOk="0" h="11045" w="48325">
                  <a:moveTo>
                    <a:pt x="46403" y="2222"/>
                  </a:moveTo>
                  <a:cubicBezTo>
                    <a:pt x="47621" y="1517"/>
                    <a:pt x="48326" y="1004"/>
                    <a:pt x="48326" y="1004"/>
                  </a:cubicBezTo>
                  <a:cubicBezTo>
                    <a:pt x="48326" y="1004"/>
                    <a:pt x="47493" y="812"/>
                    <a:pt x="46083" y="556"/>
                  </a:cubicBezTo>
                  <a:cubicBezTo>
                    <a:pt x="44672" y="364"/>
                    <a:pt x="42686" y="107"/>
                    <a:pt x="40314" y="43"/>
                  </a:cubicBezTo>
                  <a:cubicBezTo>
                    <a:pt x="35571" y="-149"/>
                    <a:pt x="29418" y="299"/>
                    <a:pt x="23394" y="1453"/>
                  </a:cubicBezTo>
                  <a:cubicBezTo>
                    <a:pt x="17369" y="2543"/>
                    <a:pt x="11472" y="4401"/>
                    <a:pt x="7114" y="6260"/>
                  </a:cubicBezTo>
                  <a:cubicBezTo>
                    <a:pt x="4935" y="7221"/>
                    <a:pt x="3140" y="8119"/>
                    <a:pt x="1923" y="8824"/>
                  </a:cubicBezTo>
                  <a:cubicBezTo>
                    <a:pt x="705" y="9529"/>
                    <a:pt x="0" y="10042"/>
                    <a:pt x="0" y="10042"/>
                  </a:cubicBezTo>
                  <a:cubicBezTo>
                    <a:pt x="0" y="10042"/>
                    <a:pt x="833" y="10234"/>
                    <a:pt x="2243" y="10490"/>
                  </a:cubicBezTo>
                  <a:cubicBezTo>
                    <a:pt x="3653" y="10682"/>
                    <a:pt x="5640" y="10939"/>
                    <a:pt x="8012" y="11003"/>
                  </a:cubicBezTo>
                  <a:cubicBezTo>
                    <a:pt x="12754" y="11195"/>
                    <a:pt x="18907" y="10747"/>
                    <a:pt x="24932" y="9593"/>
                  </a:cubicBezTo>
                  <a:cubicBezTo>
                    <a:pt x="30957" y="8439"/>
                    <a:pt x="36853" y="6645"/>
                    <a:pt x="41212" y="4786"/>
                  </a:cubicBezTo>
                  <a:cubicBezTo>
                    <a:pt x="43391" y="3825"/>
                    <a:pt x="45185" y="2927"/>
                    <a:pt x="46403" y="2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891839" y="542580"/>
              <a:ext cx="27687" cy="40442"/>
            </a:xfrm>
            <a:custGeom>
              <a:rect b="b" l="l" r="r" t="t"/>
              <a:pathLst>
                <a:path extrusionOk="0" h="40442" w="27687">
                  <a:moveTo>
                    <a:pt x="6281" y="35507"/>
                  </a:moveTo>
                  <a:cubicBezTo>
                    <a:pt x="9741" y="32303"/>
                    <a:pt x="13779" y="27624"/>
                    <a:pt x="17241" y="22561"/>
                  </a:cubicBezTo>
                  <a:cubicBezTo>
                    <a:pt x="20702" y="17497"/>
                    <a:pt x="23586" y="12049"/>
                    <a:pt x="25316" y="7627"/>
                  </a:cubicBezTo>
                  <a:cubicBezTo>
                    <a:pt x="26150" y="5448"/>
                    <a:pt x="26790" y="3525"/>
                    <a:pt x="27175" y="2179"/>
                  </a:cubicBezTo>
                  <a:cubicBezTo>
                    <a:pt x="27559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ubicBezTo>
                    <a:pt x="17946" y="8204"/>
                    <a:pt x="13908" y="12883"/>
                    <a:pt x="10447" y="17946"/>
                  </a:cubicBezTo>
                  <a:cubicBezTo>
                    <a:pt x="6986" y="23009"/>
                    <a:pt x="4038" y="28457"/>
                    <a:pt x="2371" y="32816"/>
                  </a:cubicBezTo>
                  <a:cubicBezTo>
                    <a:pt x="1538" y="34995"/>
                    <a:pt x="897" y="36917"/>
                    <a:pt x="512" y="38263"/>
                  </a:cubicBezTo>
                  <a:cubicBezTo>
                    <a:pt x="128" y="39609"/>
                    <a:pt x="0" y="40443"/>
                    <a:pt x="0" y="40443"/>
                  </a:cubicBezTo>
                  <a:cubicBezTo>
                    <a:pt x="0" y="40443"/>
                    <a:pt x="705" y="39994"/>
                    <a:pt x="1858" y="39161"/>
                  </a:cubicBezTo>
                  <a:cubicBezTo>
                    <a:pt x="3012" y="38327"/>
                    <a:pt x="4550" y="37046"/>
                    <a:pt x="6281" y="35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6801917" y="673714"/>
              <a:ext cx="27688" cy="40506"/>
            </a:xfrm>
            <a:custGeom>
              <a:rect b="b" l="l" r="r" t="t"/>
              <a:pathLst>
                <a:path extrusionOk="0" h="40506" w="27688">
                  <a:moveTo>
                    <a:pt x="21407" y="5063"/>
                  </a:moveTo>
                  <a:cubicBezTo>
                    <a:pt x="17946" y="8268"/>
                    <a:pt x="13908" y="12947"/>
                    <a:pt x="10447" y="18010"/>
                  </a:cubicBezTo>
                  <a:cubicBezTo>
                    <a:pt x="6986" y="23073"/>
                    <a:pt x="4038" y="28521"/>
                    <a:pt x="2371" y="32880"/>
                  </a:cubicBezTo>
                  <a:cubicBezTo>
                    <a:pt x="1538" y="35059"/>
                    <a:pt x="897" y="36982"/>
                    <a:pt x="512" y="38327"/>
                  </a:cubicBezTo>
                  <a:cubicBezTo>
                    <a:pt x="128" y="39673"/>
                    <a:pt x="0" y="40507"/>
                    <a:pt x="0" y="40507"/>
                  </a:cubicBezTo>
                  <a:cubicBezTo>
                    <a:pt x="0" y="40507"/>
                    <a:pt x="705" y="40058"/>
                    <a:pt x="1859" y="39225"/>
                  </a:cubicBezTo>
                  <a:cubicBezTo>
                    <a:pt x="3012" y="38392"/>
                    <a:pt x="4550" y="37110"/>
                    <a:pt x="6281" y="35507"/>
                  </a:cubicBezTo>
                  <a:cubicBezTo>
                    <a:pt x="9742" y="32303"/>
                    <a:pt x="13780" y="27624"/>
                    <a:pt x="17241" y="22561"/>
                  </a:cubicBezTo>
                  <a:cubicBezTo>
                    <a:pt x="20702" y="17497"/>
                    <a:pt x="23586" y="12049"/>
                    <a:pt x="25317" y="7627"/>
                  </a:cubicBezTo>
                  <a:cubicBezTo>
                    <a:pt x="26150" y="5448"/>
                    <a:pt x="26791" y="3525"/>
                    <a:pt x="27175" y="2179"/>
                  </a:cubicBezTo>
                  <a:cubicBezTo>
                    <a:pt x="27560" y="833"/>
                    <a:pt x="27688" y="0"/>
                    <a:pt x="27688" y="0"/>
                  </a:cubicBezTo>
                  <a:cubicBezTo>
                    <a:pt x="27688" y="0"/>
                    <a:pt x="26983" y="449"/>
                    <a:pt x="25829" y="1282"/>
                  </a:cubicBezTo>
                  <a:cubicBezTo>
                    <a:pt x="24676" y="2115"/>
                    <a:pt x="23137" y="3397"/>
                    <a:pt x="21407" y="4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6480367" y="421831"/>
              <a:ext cx="957060" cy="1522103"/>
            </a:xfrm>
            <a:custGeom>
              <a:rect b="b" l="l" r="r" t="t"/>
              <a:pathLst>
                <a:path extrusionOk="0" h="1522103" w="957060">
                  <a:moveTo>
                    <a:pt x="930175" y="546262"/>
                  </a:moveTo>
                  <a:lnTo>
                    <a:pt x="818846" y="544724"/>
                  </a:lnTo>
                  <a:cubicBezTo>
                    <a:pt x="813847" y="544660"/>
                    <a:pt x="809425" y="547031"/>
                    <a:pt x="806604" y="550748"/>
                  </a:cubicBezTo>
                  <a:lnTo>
                    <a:pt x="655217" y="548633"/>
                  </a:lnTo>
                  <a:lnTo>
                    <a:pt x="655217" y="548633"/>
                  </a:lnTo>
                  <a:cubicBezTo>
                    <a:pt x="655217" y="545172"/>
                    <a:pt x="652526" y="542416"/>
                    <a:pt x="649128" y="542352"/>
                  </a:cubicBezTo>
                  <a:lnTo>
                    <a:pt x="637720" y="542224"/>
                  </a:lnTo>
                  <a:cubicBezTo>
                    <a:pt x="634323" y="542224"/>
                    <a:pt x="631503" y="544916"/>
                    <a:pt x="631503" y="548313"/>
                  </a:cubicBezTo>
                  <a:lnTo>
                    <a:pt x="631503" y="548313"/>
                  </a:lnTo>
                  <a:cubicBezTo>
                    <a:pt x="631503" y="548313"/>
                    <a:pt x="575678" y="547544"/>
                    <a:pt x="575678" y="547544"/>
                  </a:cubicBezTo>
                  <a:lnTo>
                    <a:pt x="573499" y="537674"/>
                  </a:lnTo>
                  <a:lnTo>
                    <a:pt x="630029" y="527098"/>
                  </a:lnTo>
                  <a:cubicBezTo>
                    <a:pt x="642912" y="524727"/>
                    <a:pt x="651372" y="512293"/>
                    <a:pt x="649000" y="499410"/>
                  </a:cubicBezTo>
                  <a:lnTo>
                    <a:pt x="639258" y="447175"/>
                  </a:lnTo>
                  <a:lnTo>
                    <a:pt x="696621" y="436471"/>
                  </a:lnTo>
                  <a:cubicBezTo>
                    <a:pt x="703095" y="435253"/>
                    <a:pt x="707324" y="429036"/>
                    <a:pt x="706107" y="422627"/>
                  </a:cubicBezTo>
                  <a:lnTo>
                    <a:pt x="705850" y="421153"/>
                  </a:lnTo>
                  <a:lnTo>
                    <a:pt x="713670" y="419679"/>
                  </a:lnTo>
                  <a:cubicBezTo>
                    <a:pt x="713670" y="419679"/>
                    <a:pt x="717643" y="425960"/>
                    <a:pt x="726616" y="424293"/>
                  </a:cubicBezTo>
                  <a:cubicBezTo>
                    <a:pt x="735590" y="422627"/>
                    <a:pt x="734628" y="407373"/>
                    <a:pt x="731744" y="391862"/>
                  </a:cubicBezTo>
                  <a:cubicBezTo>
                    <a:pt x="728859" y="376288"/>
                    <a:pt x="724181" y="361803"/>
                    <a:pt x="715208" y="363469"/>
                  </a:cubicBezTo>
                  <a:cubicBezTo>
                    <a:pt x="706235" y="365136"/>
                    <a:pt x="704825" y="372442"/>
                    <a:pt x="704825" y="372442"/>
                  </a:cubicBezTo>
                  <a:lnTo>
                    <a:pt x="696941" y="373916"/>
                  </a:lnTo>
                  <a:lnTo>
                    <a:pt x="696686" y="372442"/>
                  </a:lnTo>
                  <a:cubicBezTo>
                    <a:pt x="695467" y="365969"/>
                    <a:pt x="689251" y="361739"/>
                    <a:pt x="682777" y="362957"/>
                  </a:cubicBezTo>
                  <a:lnTo>
                    <a:pt x="625414" y="373660"/>
                  </a:lnTo>
                  <a:lnTo>
                    <a:pt x="619389" y="341550"/>
                  </a:lnTo>
                  <a:cubicBezTo>
                    <a:pt x="618941" y="339242"/>
                    <a:pt x="618172" y="337063"/>
                    <a:pt x="617146" y="335012"/>
                  </a:cubicBezTo>
                  <a:lnTo>
                    <a:pt x="685661" y="298992"/>
                  </a:lnTo>
                  <a:lnTo>
                    <a:pt x="693608" y="294826"/>
                  </a:lnTo>
                  <a:cubicBezTo>
                    <a:pt x="767572" y="274060"/>
                    <a:pt x="814936" y="199648"/>
                    <a:pt x="800580" y="122673"/>
                  </a:cubicBezTo>
                  <a:cubicBezTo>
                    <a:pt x="785390" y="41275"/>
                    <a:pt x="706748" y="-12627"/>
                    <a:pt x="625350" y="2563"/>
                  </a:cubicBezTo>
                  <a:cubicBezTo>
                    <a:pt x="560808" y="14612"/>
                    <a:pt x="513636" y="66527"/>
                    <a:pt x="504407" y="128121"/>
                  </a:cubicBezTo>
                  <a:cubicBezTo>
                    <a:pt x="473578" y="74026"/>
                    <a:pt x="410831" y="42621"/>
                    <a:pt x="346290" y="54734"/>
                  </a:cubicBezTo>
                  <a:cubicBezTo>
                    <a:pt x="264892" y="69924"/>
                    <a:pt x="210990" y="148566"/>
                    <a:pt x="226180" y="229964"/>
                  </a:cubicBezTo>
                  <a:cubicBezTo>
                    <a:pt x="240344" y="305914"/>
                    <a:pt x="309693" y="357829"/>
                    <a:pt x="385002" y="352189"/>
                  </a:cubicBezTo>
                  <a:lnTo>
                    <a:pt x="386605" y="360906"/>
                  </a:lnTo>
                  <a:lnTo>
                    <a:pt x="328985" y="371673"/>
                  </a:lnTo>
                  <a:cubicBezTo>
                    <a:pt x="316102" y="374045"/>
                    <a:pt x="307642" y="386479"/>
                    <a:pt x="310014" y="399361"/>
                  </a:cubicBezTo>
                  <a:lnTo>
                    <a:pt x="311808" y="408847"/>
                  </a:lnTo>
                  <a:lnTo>
                    <a:pt x="310014" y="409167"/>
                  </a:lnTo>
                  <a:cubicBezTo>
                    <a:pt x="302515" y="410578"/>
                    <a:pt x="297580" y="415449"/>
                    <a:pt x="294952" y="421473"/>
                  </a:cubicBezTo>
                  <a:lnTo>
                    <a:pt x="291042" y="418205"/>
                  </a:lnTo>
                  <a:cubicBezTo>
                    <a:pt x="287581" y="415256"/>
                    <a:pt x="282069" y="416282"/>
                    <a:pt x="279890" y="420256"/>
                  </a:cubicBezTo>
                  <a:lnTo>
                    <a:pt x="278672" y="422435"/>
                  </a:lnTo>
                  <a:lnTo>
                    <a:pt x="274186" y="418653"/>
                  </a:lnTo>
                  <a:cubicBezTo>
                    <a:pt x="270725" y="415705"/>
                    <a:pt x="265212" y="416730"/>
                    <a:pt x="263034" y="420704"/>
                  </a:cubicBezTo>
                  <a:lnTo>
                    <a:pt x="261816" y="422883"/>
                  </a:lnTo>
                  <a:lnTo>
                    <a:pt x="257265" y="419102"/>
                  </a:lnTo>
                  <a:cubicBezTo>
                    <a:pt x="253804" y="416154"/>
                    <a:pt x="248292" y="417179"/>
                    <a:pt x="246113" y="421153"/>
                  </a:cubicBezTo>
                  <a:lnTo>
                    <a:pt x="244895" y="423332"/>
                  </a:lnTo>
                  <a:lnTo>
                    <a:pt x="240344" y="419550"/>
                  </a:lnTo>
                  <a:cubicBezTo>
                    <a:pt x="236884" y="416602"/>
                    <a:pt x="231372" y="417628"/>
                    <a:pt x="229192" y="421601"/>
                  </a:cubicBezTo>
                  <a:lnTo>
                    <a:pt x="227975" y="423781"/>
                  </a:lnTo>
                  <a:lnTo>
                    <a:pt x="223424" y="419999"/>
                  </a:lnTo>
                  <a:cubicBezTo>
                    <a:pt x="219963" y="417051"/>
                    <a:pt x="214451" y="418076"/>
                    <a:pt x="212272" y="422050"/>
                  </a:cubicBezTo>
                  <a:lnTo>
                    <a:pt x="211054" y="424229"/>
                  </a:lnTo>
                  <a:lnTo>
                    <a:pt x="206504" y="420448"/>
                  </a:lnTo>
                  <a:cubicBezTo>
                    <a:pt x="203043" y="417500"/>
                    <a:pt x="197530" y="418525"/>
                    <a:pt x="195352" y="422499"/>
                  </a:cubicBezTo>
                  <a:lnTo>
                    <a:pt x="193236" y="426344"/>
                  </a:lnTo>
                  <a:cubicBezTo>
                    <a:pt x="189519" y="418846"/>
                    <a:pt x="181187" y="414423"/>
                    <a:pt x="172535" y="416025"/>
                  </a:cubicBezTo>
                  <a:lnTo>
                    <a:pt x="160165" y="418333"/>
                  </a:lnTo>
                  <a:cubicBezTo>
                    <a:pt x="155165" y="419294"/>
                    <a:pt x="150999" y="422050"/>
                    <a:pt x="148179" y="425896"/>
                  </a:cubicBezTo>
                  <a:cubicBezTo>
                    <a:pt x="112095" y="424550"/>
                    <a:pt x="82484" y="421025"/>
                    <a:pt x="59859" y="415449"/>
                  </a:cubicBezTo>
                  <a:lnTo>
                    <a:pt x="59859" y="415192"/>
                  </a:lnTo>
                  <a:cubicBezTo>
                    <a:pt x="57552" y="403207"/>
                    <a:pt x="46015" y="395323"/>
                    <a:pt x="34094" y="397567"/>
                  </a:cubicBezTo>
                  <a:lnTo>
                    <a:pt x="18007" y="400579"/>
                  </a:lnTo>
                  <a:cubicBezTo>
                    <a:pt x="6021" y="402822"/>
                    <a:pt x="-1862" y="414359"/>
                    <a:pt x="381" y="426344"/>
                  </a:cubicBezTo>
                  <a:lnTo>
                    <a:pt x="37235" y="623686"/>
                  </a:lnTo>
                  <a:cubicBezTo>
                    <a:pt x="39478" y="635671"/>
                    <a:pt x="51014" y="643555"/>
                    <a:pt x="63000" y="641312"/>
                  </a:cubicBezTo>
                  <a:lnTo>
                    <a:pt x="79087" y="638299"/>
                  </a:lnTo>
                  <a:cubicBezTo>
                    <a:pt x="91072" y="636056"/>
                    <a:pt x="98956" y="624519"/>
                    <a:pt x="96713" y="612534"/>
                  </a:cubicBezTo>
                  <a:lnTo>
                    <a:pt x="96713" y="612278"/>
                  </a:lnTo>
                  <a:cubicBezTo>
                    <a:pt x="106519" y="605420"/>
                    <a:pt x="118248" y="598369"/>
                    <a:pt x="131835" y="591191"/>
                  </a:cubicBezTo>
                  <a:lnTo>
                    <a:pt x="137027" y="619007"/>
                  </a:lnTo>
                  <a:lnTo>
                    <a:pt x="127605" y="620738"/>
                  </a:lnTo>
                  <a:cubicBezTo>
                    <a:pt x="123503" y="621507"/>
                    <a:pt x="120812" y="625417"/>
                    <a:pt x="121581" y="629518"/>
                  </a:cubicBezTo>
                  <a:lnTo>
                    <a:pt x="121581" y="629775"/>
                  </a:lnTo>
                  <a:cubicBezTo>
                    <a:pt x="121581" y="629775"/>
                    <a:pt x="111005" y="631762"/>
                    <a:pt x="111005" y="631762"/>
                  </a:cubicBezTo>
                  <a:cubicBezTo>
                    <a:pt x="105301" y="632851"/>
                    <a:pt x="101520" y="638363"/>
                    <a:pt x="102545" y="644068"/>
                  </a:cubicBezTo>
                  <a:cubicBezTo>
                    <a:pt x="103635" y="649772"/>
                    <a:pt x="109147" y="653553"/>
                    <a:pt x="114851" y="652528"/>
                  </a:cubicBezTo>
                  <a:lnTo>
                    <a:pt x="125426" y="650541"/>
                  </a:lnTo>
                  <a:lnTo>
                    <a:pt x="125426" y="650797"/>
                  </a:lnTo>
                  <a:cubicBezTo>
                    <a:pt x="126259" y="654899"/>
                    <a:pt x="130169" y="657591"/>
                    <a:pt x="134271" y="656822"/>
                  </a:cubicBezTo>
                  <a:lnTo>
                    <a:pt x="194710" y="645542"/>
                  </a:lnTo>
                  <a:cubicBezTo>
                    <a:pt x="198812" y="644773"/>
                    <a:pt x="201504" y="640799"/>
                    <a:pt x="200735" y="636697"/>
                  </a:cubicBezTo>
                  <a:lnTo>
                    <a:pt x="200735" y="636441"/>
                  </a:lnTo>
                  <a:cubicBezTo>
                    <a:pt x="200735" y="636441"/>
                    <a:pt x="427688" y="594075"/>
                    <a:pt x="427688" y="594075"/>
                  </a:cubicBezTo>
                  <a:lnTo>
                    <a:pt x="438584" y="665795"/>
                  </a:lnTo>
                  <a:lnTo>
                    <a:pt x="436789" y="666116"/>
                  </a:lnTo>
                  <a:cubicBezTo>
                    <a:pt x="427688" y="667782"/>
                    <a:pt x="421727" y="676563"/>
                    <a:pt x="423394" y="685664"/>
                  </a:cubicBezTo>
                  <a:lnTo>
                    <a:pt x="423650" y="687010"/>
                  </a:lnTo>
                  <a:cubicBezTo>
                    <a:pt x="424675" y="692586"/>
                    <a:pt x="428393" y="697008"/>
                    <a:pt x="433200" y="699187"/>
                  </a:cubicBezTo>
                  <a:lnTo>
                    <a:pt x="407755" y="1445356"/>
                  </a:lnTo>
                  <a:lnTo>
                    <a:pt x="402050" y="1445227"/>
                  </a:lnTo>
                  <a:cubicBezTo>
                    <a:pt x="399359" y="1445163"/>
                    <a:pt x="397500" y="1450098"/>
                    <a:pt x="398590" y="1454329"/>
                  </a:cubicBezTo>
                  <a:lnTo>
                    <a:pt x="412882" y="1507718"/>
                  </a:lnTo>
                  <a:cubicBezTo>
                    <a:pt x="417882" y="1526497"/>
                    <a:pt x="438455" y="1527010"/>
                    <a:pt x="444416" y="1508551"/>
                  </a:cubicBezTo>
                  <a:lnTo>
                    <a:pt x="461465" y="1455995"/>
                  </a:lnTo>
                  <a:cubicBezTo>
                    <a:pt x="462811" y="1451829"/>
                    <a:pt x="461209" y="1446766"/>
                    <a:pt x="458517" y="1446702"/>
                  </a:cubicBezTo>
                  <a:lnTo>
                    <a:pt x="453453" y="1446573"/>
                  </a:lnTo>
                  <a:lnTo>
                    <a:pt x="516136" y="903772"/>
                  </a:lnTo>
                  <a:lnTo>
                    <a:pt x="661755" y="1430742"/>
                  </a:lnTo>
                  <a:lnTo>
                    <a:pt x="657012" y="1431768"/>
                  </a:lnTo>
                  <a:cubicBezTo>
                    <a:pt x="653615" y="1432537"/>
                    <a:pt x="652526" y="1437921"/>
                    <a:pt x="655025" y="1441638"/>
                  </a:cubicBezTo>
                  <a:lnTo>
                    <a:pt x="686238" y="1489003"/>
                  </a:lnTo>
                  <a:cubicBezTo>
                    <a:pt x="697198" y="1505667"/>
                    <a:pt x="722963" y="1499898"/>
                    <a:pt x="725783" y="1480158"/>
                  </a:cubicBezTo>
                  <a:lnTo>
                    <a:pt x="733859" y="1424077"/>
                  </a:lnTo>
                  <a:cubicBezTo>
                    <a:pt x="734500" y="1419654"/>
                    <a:pt x="731232" y="1415232"/>
                    <a:pt x="727835" y="1416001"/>
                  </a:cubicBezTo>
                  <a:lnTo>
                    <a:pt x="720656" y="1417603"/>
                  </a:lnTo>
                  <a:lnTo>
                    <a:pt x="573499" y="689125"/>
                  </a:lnTo>
                  <a:lnTo>
                    <a:pt x="906397" y="1362355"/>
                  </a:lnTo>
                  <a:lnTo>
                    <a:pt x="902295" y="1364406"/>
                  </a:lnTo>
                  <a:cubicBezTo>
                    <a:pt x="900693" y="1365175"/>
                    <a:pt x="901910" y="1370175"/>
                    <a:pt x="904474" y="1373572"/>
                  </a:cubicBezTo>
                  <a:lnTo>
                    <a:pt x="937289" y="1416450"/>
                  </a:lnTo>
                  <a:cubicBezTo>
                    <a:pt x="948826" y="1431512"/>
                    <a:pt x="960940" y="1425551"/>
                    <a:pt x="955876" y="1407220"/>
                  </a:cubicBezTo>
                  <a:lnTo>
                    <a:pt x="941520" y="1355177"/>
                  </a:lnTo>
                  <a:cubicBezTo>
                    <a:pt x="940366" y="1351075"/>
                    <a:pt x="937098" y="1347101"/>
                    <a:pt x="935559" y="1347870"/>
                  </a:cubicBezTo>
                  <a:lnTo>
                    <a:pt x="930752" y="1350242"/>
                  </a:lnTo>
                  <a:lnTo>
                    <a:pt x="606122" y="669705"/>
                  </a:lnTo>
                  <a:cubicBezTo>
                    <a:pt x="613492" y="666885"/>
                    <a:pt x="618044" y="659065"/>
                    <a:pt x="616570" y="650990"/>
                  </a:cubicBezTo>
                  <a:lnTo>
                    <a:pt x="616313" y="649644"/>
                  </a:lnTo>
                  <a:cubicBezTo>
                    <a:pt x="614646" y="640542"/>
                    <a:pt x="605866" y="634582"/>
                    <a:pt x="596764" y="636248"/>
                  </a:cubicBezTo>
                  <a:lnTo>
                    <a:pt x="594970" y="636569"/>
                  </a:lnTo>
                  <a:lnTo>
                    <a:pt x="579908" y="568694"/>
                  </a:lnTo>
                  <a:lnTo>
                    <a:pt x="630734" y="569399"/>
                  </a:lnTo>
                  <a:lnTo>
                    <a:pt x="630734" y="569399"/>
                  </a:lnTo>
                  <a:cubicBezTo>
                    <a:pt x="630734" y="572860"/>
                    <a:pt x="633426" y="575616"/>
                    <a:pt x="636822" y="575681"/>
                  </a:cubicBezTo>
                  <a:lnTo>
                    <a:pt x="648231" y="575809"/>
                  </a:lnTo>
                  <a:cubicBezTo>
                    <a:pt x="651628" y="575809"/>
                    <a:pt x="654448" y="573117"/>
                    <a:pt x="654448" y="569720"/>
                  </a:cubicBezTo>
                  <a:lnTo>
                    <a:pt x="654448" y="569720"/>
                  </a:lnTo>
                  <a:cubicBezTo>
                    <a:pt x="654448" y="569720"/>
                    <a:pt x="805835" y="571771"/>
                    <a:pt x="805835" y="571771"/>
                  </a:cubicBezTo>
                  <a:cubicBezTo>
                    <a:pt x="808527" y="575552"/>
                    <a:pt x="812886" y="578052"/>
                    <a:pt x="817884" y="578116"/>
                  </a:cubicBezTo>
                  <a:lnTo>
                    <a:pt x="929214" y="579654"/>
                  </a:lnTo>
                  <a:cubicBezTo>
                    <a:pt x="937482" y="579782"/>
                    <a:pt x="944340" y="573117"/>
                    <a:pt x="944468" y="564849"/>
                  </a:cubicBezTo>
                  <a:lnTo>
                    <a:pt x="944468" y="561452"/>
                  </a:lnTo>
                  <a:cubicBezTo>
                    <a:pt x="944660" y="553184"/>
                    <a:pt x="937994" y="546326"/>
                    <a:pt x="929727" y="546198"/>
                  </a:cubicBezTo>
                  <a:close/>
                  <a:moveTo>
                    <a:pt x="105301" y="643619"/>
                  </a:moveTo>
                  <a:cubicBezTo>
                    <a:pt x="104404" y="638748"/>
                    <a:pt x="107416" y="634774"/>
                    <a:pt x="115620" y="633236"/>
                  </a:cubicBezTo>
                  <a:cubicBezTo>
                    <a:pt x="108954" y="639004"/>
                    <a:pt x="106198" y="648362"/>
                    <a:pt x="105301" y="643619"/>
                  </a:cubicBezTo>
                  <a:close/>
                  <a:moveTo>
                    <a:pt x="684123" y="375775"/>
                  </a:moveTo>
                  <a:lnTo>
                    <a:pt x="690340" y="409103"/>
                  </a:lnTo>
                  <a:cubicBezTo>
                    <a:pt x="681175" y="412052"/>
                    <a:pt x="671882" y="414872"/>
                    <a:pt x="662588" y="417628"/>
                  </a:cubicBezTo>
                  <a:cubicBezTo>
                    <a:pt x="662652" y="416923"/>
                    <a:pt x="662780" y="416218"/>
                    <a:pt x="662780" y="415513"/>
                  </a:cubicBezTo>
                  <a:cubicBezTo>
                    <a:pt x="666306" y="414103"/>
                    <a:pt x="669446" y="412821"/>
                    <a:pt x="672138" y="411731"/>
                  </a:cubicBezTo>
                  <a:cubicBezTo>
                    <a:pt x="679573" y="408719"/>
                    <a:pt x="683739" y="406860"/>
                    <a:pt x="683739" y="406860"/>
                  </a:cubicBezTo>
                  <a:cubicBezTo>
                    <a:pt x="683739" y="406860"/>
                    <a:pt x="679252" y="407822"/>
                    <a:pt x="671497" y="409680"/>
                  </a:cubicBezTo>
                  <a:cubicBezTo>
                    <a:pt x="668933" y="410321"/>
                    <a:pt x="665921" y="411026"/>
                    <a:pt x="662652" y="411859"/>
                  </a:cubicBezTo>
                  <a:cubicBezTo>
                    <a:pt x="662588" y="411154"/>
                    <a:pt x="662459" y="410706"/>
                    <a:pt x="662332" y="410065"/>
                  </a:cubicBezTo>
                  <a:cubicBezTo>
                    <a:pt x="662204" y="408975"/>
                    <a:pt x="661883" y="408270"/>
                    <a:pt x="661626" y="407373"/>
                  </a:cubicBezTo>
                  <a:cubicBezTo>
                    <a:pt x="660601" y="403976"/>
                    <a:pt x="658742" y="401028"/>
                    <a:pt x="656628" y="398656"/>
                  </a:cubicBezTo>
                  <a:cubicBezTo>
                    <a:pt x="654512" y="396285"/>
                    <a:pt x="652012" y="394554"/>
                    <a:pt x="649641" y="393337"/>
                  </a:cubicBezTo>
                  <a:cubicBezTo>
                    <a:pt x="647205" y="392119"/>
                    <a:pt x="644834" y="391478"/>
                    <a:pt x="642719" y="391221"/>
                  </a:cubicBezTo>
                  <a:cubicBezTo>
                    <a:pt x="640604" y="390901"/>
                    <a:pt x="638745" y="391093"/>
                    <a:pt x="637271" y="391221"/>
                  </a:cubicBezTo>
                  <a:cubicBezTo>
                    <a:pt x="635733" y="391478"/>
                    <a:pt x="634643" y="391734"/>
                    <a:pt x="633938" y="392055"/>
                  </a:cubicBezTo>
                  <a:cubicBezTo>
                    <a:pt x="633234" y="392311"/>
                    <a:pt x="632784" y="392439"/>
                    <a:pt x="632784" y="392439"/>
                  </a:cubicBezTo>
                  <a:cubicBezTo>
                    <a:pt x="632784" y="392439"/>
                    <a:pt x="633169" y="392439"/>
                    <a:pt x="634003" y="392503"/>
                  </a:cubicBezTo>
                  <a:cubicBezTo>
                    <a:pt x="634772" y="392503"/>
                    <a:pt x="635925" y="392696"/>
                    <a:pt x="637207" y="392888"/>
                  </a:cubicBezTo>
                  <a:cubicBezTo>
                    <a:pt x="638553" y="393208"/>
                    <a:pt x="640155" y="393593"/>
                    <a:pt x="641886" y="394298"/>
                  </a:cubicBezTo>
                  <a:cubicBezTo>
                    <a:pt x="643617" y="394939"/>
                    <a:pt x="645411" y="396028"/>
                    <a:pt x="647141" y="397374"/>
                  </a:cubicBezTo>
                  <a:cubicBezTo>
                    <a:pt x="648872" y="398720"/>
                    <a:pt x="650474" y="400451"/>
                    <a:pt x="651756" y="402438"/>
                  </a:cubicBezTo>
                  <a:cubicBezTo>
                    <a:pt x="653102" y="404425"/>
                    <a:pt x="654000" y="406796"/>
                    <a:pt x="654512" y="409296"/>
                  </a:cubicBezTo>
                  <a:cubicBezTo>
                    <a:pt x="654576" y="409873"/>
                    <a:pt x="654769" y="410642"/>
                    <a:pt x="654769" y="411090"/>
                  </a:cubicBezTo>
                  <a:cubicBezTo>
                    <a:pt x="654769" y="411795"/>
                    <a:pt x="654961" y="412757"/>
                    <a:pt x="654897" y="413269"/>
                  </a:cubicBezTo>
                  <a:cubicBezTo>
                    <a:pt x="654897" y="414359"/>
                    <a:pt x="654769" y="415705"/>
                    <a:pt x="654512" y="416987"/>
                  </a:cubicBezTo>
                  <a:cubicBezTo>
                    <a:pt x="654000" y="419550"/>
                    <a:pt x="652974" y="422050"/>
                    <a:pt x="651500" y="424229"/>
                  </a:cubicBezTo>
                  <a:cubicBezTo>
                    <a:pt x="650026" y="426408"/>
                    <a:pt x="648039" y="428267"/>
                    <a:pt x="645860" y="429613"/>
                  </a:cubicBezTo>
                  <a:cubicBezTo>
                    <a:pt x="643617" y="431023"/>
                    <a:pt x="641309" y="431920"/>
                    <a:pt x="638553" y="432369"/>
                  </a:cubicBezTo>
                  <a:cubicBezTo>
                    <a:pt x="636182" y="432754"/>
                    <a:pt x="633618" y="432754"/>
                    <a:pt x="631246" y="432241"/>
                  </a:cubicBezTo>
                  <a:cubicBezTo>
                    <a:pt x="628875" y="431728"/>
                    <a:pt x="626696" y="430831"/>
                    <a:pt x="624837" y="429741"/>
                  </a:cubicBezTo>
                  <a:cubicBezTo>
                    <a:pt x="622979" y="428588"/>
                    <a:pt x="621312" y="427306"/>
                    <a:pt x="620094" y="425960"/>
                  </a:cubicBezTo>
                  <a:cubicBezTo>
                    <a:pt x="618813" y="424614"/>
                    <a:pt x="617851" y="423268"/>
                    <a:pt x="617082" y="422114"/>
                  </a:cubicBezTo>
                  <a:cubicBezTo>
                    <a:pt x="616441" y="420896"/>
                    <a:pt x="615865" y="419935"/>
                    <a:pt x="615544" y="419230"/>
                  </a:cubicBezTo>
                  <a:cubicBezTo>
                    <a:pt x="615223" y="418525"/>
                    <a:pt x="615031" y="418140"/>
                    <a:pt x="615031" y="418140"/>
                  </a:cubicBezTo>
                  <a:cubicBezTo>
                    <a:pt x="615031" y="418140"/>
                    <a:pt x="615031" y="418525"/>
                    <a:pt x="615031" y="419358"/>
                  </a:cubicBezTo>
                  <a:cubicBezTo>
                    <a:pt x="615031" y="420127"/>
                    <a:pt x="615159" y="421281"/>
                    <a:pt x="615480" y="422755"/>
                  </a:cubicBezTo>
                  <a:cubicBezTo>
                    <a:pt x="615480" y="422755"/>
                    <a:pt x="615480" y="422819"/>
                    <a:pt x="615480" y="422883"/>
                  </a:cubicBezTo>
                  <a:cubicBezTo>
                    <a:pt x="613044" y="423460"/>
                    <a:pt x="610544" y="424037"/>
                    <a:pt x="608045" y="424614"/>
                  </a:cubicBezTo>
                  <a:lnTo>
                    <a:pt x="597085" y="394362"/>
                  </a:lnTo>
                  <a:lnTo>
                    <a:pt x="597790" y="426921"/>
                  </a:lnTo>
                  <a:cubicBezTo>
                    <a:pt x="596380" y="427242"/>
                    <a:pt x="594970" y="427562"/>
                    <a:pt x="593560" y="427883"/>
                  </a:cubicBezTo>
                  <a:cubicBezTo>
                    <a:pt x="589394" y="428844"/>
                    <a:pt x="585164" y="429741"/>
                    <a:pt x="580869" y="430703"/>
                  </a:cubicBezTo>
                  <a:cubicBezTo>
                    <a:pt x="576576" y="431600"/>
                    <a:pt x="572217" y="432497"/>
                    <a:pt x="567858" y="433459"/>
                  </a:cubicBezTo>
                  <a:cubicBezTo>
                    <a:pt x="559142" y="435446"/>
                    <a:pt x="550233" y="437240"/>
                    <a:pt x="541325" y="439035"/>
                  </a:cubicBezTo>
                  <a:cubicBezTo>
                    <a:pt x="532480" y="441022"/>
                    <a:pt x="523507" y="442752"/>
                    <a:pt x="514790" y="444547"/>
                  </a:cubicBezTo>
                  <a:cubicBezTo>
                    <a:pt x="506010" y="446341"/>
                    <a:pt x="497356" y="448072"/>
                    <a:pt x="489025" y="449802"/>
                  </a:cubicBezTo>
                  <a:cubicBezTo>
                    <a:pt x="486782" y="450187"/>
                    <a:pt x="484602" y="450636"/>
                    <a:pt x="482359" y="451084"/>
                  </a:cubicBezTo>
                  <a:lnTo>
                    <a:pt x="470374" y="418012"/>
                  </a:lnTo>
                  <a:lnTo>
                    <a:pt x="471143" y="453392"/>
                  </a:lnTo>
                  <a:cubicBezTo>
                    <a:pt x="469028" y="453840"/>
                    <a:pt x="466912" y="454225"/>
                    <a:pt x="464862" y="454609"/>
                  </a:cubicBezTo>
                  <a:cubicBezTo>
                    <a:pt x="463067" y="454994"/>
                    <a:pt x="461336" y="455314"/>
                    <a:pt x="459606" y="455635"/>
                  </a:cubicBezTo>
                  <a:cubicBezTo>
                    <a:pt x="459862" y="453840"/>
                    <a:pt x="459862" y="452110"/>
                    <a:pt x="459734" y="450187"/>
                  </a:cubicBezTo>
                  <a:cubicBezTo>
                    <a:pt x="459734" y="449097"/>
                    <a:pt x="459478" y="448520"/>
                    <a:pt x="459350" y="447751"/>
                  </a:cubicBezTo>
                  <a:cubicBezTo>
                    <a:pt x="459221" y="446662"/>
                    <a:pt x="458901" y="445957"/>
                    <a:pt x="458645" y="445059"/>
                  </a:cubicBezTo>
                  <a:cubicBezTo>
                    <a:pt x="457619" y="441663"/>
                    <a:pt x="455760" y="438714"/>
                    <a:pt x="453645" y="436343"/>
                  </a:cubicBezTo>
                  <a:cubicBezTo>
                    <a:pt x="451531" y="433971"/>
                    <a:pt x="449031" y="432241"/>
                    <a:pt x="446660" y="431023"/>
                  </a:cubicBezTo>
                  <a:cubicBezTo>
                    <a:pt x="444224" y="429805"/>
                    <a:pt x="441853" y="429164"/>
                    <a:pt x="439737" y="428908"/>
                  </a:cubicBezTo>
                  <a:cubicBezTo>
                    <a:pt x="437622" y="428588"/>
                    <a:pt x="435763" y="428780"/>
                    <a:pt x="434289" y="428908"/>
                  </a:cubicBezTo>
                  <a:cubicBezTo>
                    <a:pt x="432751" y="429164"/>
                    <a:pt x="431661" y="429421"/>
                    <a:pt x="430956" y="429741"/>
                  </a:cubicBezTo>
                  <a:cubicBezTo>
                    <a:pt x="430251" y="429998"/>
                    <a:pt x="429867" y="430126"/>
                    <a:pt x="429867" y="430126"/>
                  </a:cubicBezTo>
                  <a:cubicBezTo>
                    <a:pt x="429867" y="430126"/>
                    <a:pt x="430251" y="430126"/>
                    <a:pt x="431085" y="430190"/>
                  </a:cubicBezTo>
                  <a:cubicBezTo>
                    <a:pt x="431854" y="430190"/>
                    <a:pt x="433008" y="430382"/>
                    <a:pt x="434289" y="430574"/>
                  </a:cubicBezTo>
                  <a:cubicBezTo>
                    <a:pt x="435635" y="430831"/>
                    <a:pt x="437237" y="431279"/>
                    <a:pt x="438968" y="431985"/>
                  </a:cubicBezTo>
                  <a:cubicBezTo>
                    <a:pt x="440699" y="432625"/>
                    <a:pt x="442493" y="433715"/>
                    <a:pt x="444224" y="435061"/>
                  </a:cubicBezTo>
                  <a:cubicBezTo>
                    <a:pt x="445955" y="436407"/>
                    <a:pt x="447557" y="438137"/>
                    <a:pt x="448838" y="440124"/>
                  </a:cubicBezTo>
                  <a:cubicBezTo>
                    <a:pt x="450184" y="442111"/>
                    <a:pt x="451082" y="444483"/>
                    <a:pt x="451595" y="446982"/>
                  </a:cubicBezTo>
                  <a:cubicBezTo>
                    <a:pt x="451658" y="447559"/>
                    <a:pt x="451851" y="448328"/>
                    <a:pt x="451851" y="448777"/>
                  </a:cubicBezTo>
                  <a:cubicBezTo>
                    <a:pt x="451851" y="449482"/>
                    <a:pt x="452043" y="450443"/>
                    <a:pt x="451979" y="450956"/>
                  </a:cubicBezTo>
                  <a:cubicBezTo>
                    <a:pt x="451979" y="452046"/>
                    <a:pt x="451851" y="453392"/>
                    <a:pt x="451595" y="454673"/>
                  </a:cubicBezTo>
                  <a:cubicBezTo>
                    <a:pt x="451082" y="457237"/>
                    <a:pt x="450056" y="459737"/>
                    <a:pt x="448582" y="461916"/>
                  </a:cubicBezTo>
                  <a:cubicBezTo>
                    <a:pt x="447108" y="464095"/>
                    <a:pt x="445121" y="465954"/>
                    <a:pt x="442942" y="467300"/>
                  </a:cubicBezTo>
                  <a:cubicBezTo>
                    <a:pt x="440699" y="468710"/>
                    <a:pt x="438391" y="469607"/>
                    <a:pt x="435635" y="470056"/>
                  </a:cubicBezTo>
                  <a:cubicBezTo>
                    <a:pt x="433264" y="470440"/>
                    <a:pt x="430700" y="470440"/>
                    <a:pt x="428329" y="469927"/>
                  </a:cubicBezTo>
                  <a:cubicBezTo>
                    <a:pt x="425958" y="469415"/>
                    <a:pt x="423778" y="468517"/>
                    <a:pt x="421920" y="467428"/>
                  </a:cubicBezTo>
                  <a:cubicBezTo>
                    <a:pt x="420061" y="466274"/>
                    <a:pt x="418394" y="464992"/>
                    <a:pt x="417177" y="463646"/>
                  </a:cubicBezTo>
                  <a:cubicBezTo>
                    <a:pt x="415895" y="462300"/>
                    <a:pt x="414933" y="460954"/>
                    <a:pt x="414164" y="459801"/>
                  </a:cubicBezTo>
                  <a:cubicBezTo>
                    <a:pt x="413523" y="458583"/>
                    <a:pt x="412947" y="457622"/>
                    <a:pt x="412626" y="456917"/>
                  </a:cubicBezTo>
                  <a:cubicBezTo>
                    <a:pt x="412306" y="456212"/>
                    <a:pt x="412113" y="455827"/>
                    <a:pt x="412113" y="455827"/>
                  </a:cubicBezTo>
                  <a:cubicBezTo>
                    <a:pt x="412113" y="455827"/>
                    <a:pt x="412113" y="456212"/>
                    <a:pt x="412113" y="457045"/>
                  </a:cubicBezTo>
                  <a:cubicBezTo>
                    <a:pt x="412113" y="457814"/>
                    <a:pt x="412242" y="458968"/>
                    <a:pt x="412562" y="460442"/>
                  </a:cubicBezTo>
                  <a:cubicBezTo>
                    <a:pt x="412882" y="461659"/>
                    <a:pt x="413331" y="463198"/>
                    <a:pt x="414164" y="464800"/>
                  </a:cubicBezTo>
                  <a:cubicBezTo>
                    <a:pt x="412947" y="465056"/>
                    <a:pt x="411728" y="465313"/>
                    <a:pt x="410575" y="465505"/>
                  </a:cubicBezTo>
                  <a:cubicBezTo>
                    <a:pt x="402756" y="467107"/>
                    <a:pt x="398269" y="468069"/>
                    <a:pt x="398269" y="468069"/>
                  </a:cubicBezTo>
                  <a:cubicBezTo>
                    <a:pt x="398269" y="468069"/>
                    <a:pt x="399423" y="468069"/>
                    <a:pt x="401538" y="468005"/>
                  </a:cubicBezTo>
                  <a:cubicBezTo>
                    <a:pt x="403653" y="467941"/>
                    <a:pt x="406857" y="467876"/>
                    <a:pt x="410831" y="467684"/>
                  </a:cubicBezTo>
                  <a:cubicBezTo>
                    <a:pt x="412306" y="467620"/>
                    <a:pt x="413972" y="467556"/>
                    <a:pt x="415638" y="467428"/>
                  </a:cubicBezTo>
                  <a:cubicBezTo>
                    <a:pt x="416023" y="468005"/>
                    <a:pt x="416407" y="468517"/>
                    <a:pt x="416920" y="469094"/>
                  </a:cubicBezTo>
                  <a:cubicBezTo>
                    <a:pt x="406024" y="470632"/>
                    <a:pt x="397757" y="471658"/>
                    <a:pt x="392821" y="472299"/>
                  </a:cubicBezTo>
                  <a:lnTo>
                    <a:pt x="385258" y="431664"/>
                  </a:lnTo>
                  <a:lnTo>
                    <a:pt x="683546" y="375967"/>
                  </a:lnTo>
                  <a:close/>
                  <a:moveTo>
                    <a:pt x="488576" y="511267"/>
                  </a:moveTo>
                  <a:cubicBezTo>
                    <a:pt x="441853" y="525240"/>
                    <a:pt x="396283" y="531905"/>
                    <a:pt x="369620" y="534918"/>
                  </a:cubicBezTo>
                  <a:lnTo>
                    <a:pt x="346803" y="412629"/>
                  </a:lnTo>
                  <a:lnTo>
                    <a:pt x="586126" y="362316"/>
                  </a:lnTo>
                  <a:lnTo>
                    <a:pt x="397116" y="393208"/>
                  </a:lnTo>
                  <a:lnTo>
                    <a:pt x="588433" y="357445"/>
                  </a:lnTo>
                  <a:lnTo>
                    <a:pt x="592535" y="379557"/>
                  </a:lnTo>
                  <a:lnTo>
                    <a:pt x="382310" y="418846"/>
                  </a:lnTo>
                  <a:cubicBezTo>
                    <a:pt x="375837" y="420063"/>
                    <a:pt x="371606" y="426280"/>
                    <a:pt x="372825" y="432690"/>
                  </a:cubicBezTo>
                  <a:lnTo>
                    <a:pt x="382246" y="483002"/>
                  </a:lnTo>
                  <a:cubicBezTo>
                    <a:pt x="383464" y="489348"/>
                    <a:pt x="389488" y="493578"/>
                    <a:pt x="395834" y="492552"/>
                  </a:cubicBezTo>
                  <a:lnTo>
                    <a:pt x="395449" y="492552"/>
                  </a:lnTo>
                  <a:cubicBezTo>
                    <a:pt x="395449" y="492552"/>
                    <a:pt x="429482" y="496077"/>
                    <a:pt x="515238" y="484028"/>
                  </a:cubicBezTo>
                  <a:lnTo>
                    <a:pt x="405512" y="508960"/>
                  </a:lnTo>
                  <a:lnTo>
                    <a:pt x="550618" y="487681"/>
                  </a:lnTo>
                  <a:cubicBezTo>
                    <a:pt x="549785" y="488066"/>
                    <a:pt x="549016" y="488450"/>
                    <a:pt x="548182" y="488835"/>
                  </a:cubicBezTo>
                  <a:lnTo>
                    <a:pt x="378336" y="527419"/>
                  </a:lnTo>
                  <a:lnTo>
                    <a:pt x="488576" y="511267"/>
                  </a:lnTo>
                  <a:close/>
                  <a:moveTo>
                    <a:pt x="535364" y="156065"/>
                  </a:moveTo>
                  <a:cubicBezTo>
                    <a:pt x="535364" y="152027"/>
                    <a:pt x="535043" y="148053"/>
                    <a:pt x="535620" y="143823"/>
                  </a:cubicBezTo>
                  <a:cubicBezTo>
                    <a:pt x="535812" y="141708"/>
                    <a:pt x="535940" y="139593"/>
                    <a:pt x="536133" y="137478"/>
                  </a:cubicBezTo>
                  <a:cubicBezTo>
                    <a:pt x="536261" y="135363"/>
                    <a:pt x="536838" y="133312"/>
                    <a:pt x="537159" y="131197"/>
                  </a:cubicBezTo>
                  <a:cubicBezTo>
                    <a:pt x="540107" y="114469"/>
                    <a:pt x="546644" y="98061"/>
                    <a:pt x="556386" y="83768"/>
                  </a:cubicBezTo>
                  <a:cubicBezTo>
                    <a:pt x="566193" y="69540"/>
                    <a:pt x="579139" y="57554"/>
                    <a:pt x="593688" y="48774"/>
                  </a:cubicBezTo>
                  <a:cubicBezTo>
                    <a:pt x="595547" y="47748"/>
                    <a:pt x="597278" y="46466"/>
                    <a:pt x="599200" y="45569"/>
                  </a:cubicBezTo>
                  <a:cubicBezTo>
                    <a:pt x="601123" y="44672"/>
                    <a:pt x="603046" y="43775"/>
                    <a:pt x="604904" y="42813"/>
                  </a:cubicBezTo>
                  <a:cubicBezTo>
                    <a:pt x="608622" y="40762"/>
                    <a:pt x="612660" y="39608"/>
                    <a:pt x="616570" y="38070"/>
                  </a:cubicBezTo>
                  <a:lnTo>
                    <a:pt x="619518" y="36981"/>
                  </a:lnTo>
                  <a:cubicBezTo>
                    <a:pt x="620543" y="36660"/>
                    <a:pt x="621568" y="36468"/>
                    <a:pt x="622530" y="36212"/>
                  </a:cubicBezTo>
                  <a:cubicBezTo>
                    <a:pt x="624517" y="35699"/>
                    <a:pt x="626568" y="35186"/>
                    <a:pt x="628555" y="34673"/>
                  </a:cubicBezTo>
                  <a:lnTo>
                    <a:pt x="630029" y="34289"/>
                  </a:lnTo>
                  <a:lnTo>
                    <a:pt x="630798" y="34097"/>
                  </a:lnTo>
                  <a:lnTo>
                    <a:pt x="631182" y="33968"/>
                  </a:lnTo>
                  <a:cubicBezTo>
                    <a:pt x="631182" y="33968"/>
                    <a:pt x="631760" y="33840"/>
                    <a:pt x="630926" y="33968"/>
                  </a:cubicBezTo>
                  <a:lnTo>
                    <a:pt x="631118" y="33968"/>
                  </a:lnTo>
                  <a:cubicBezTo>
                    <a:pt x="631118" y="33968"/>
                    <a:pt x="634387" y="33456"/>
                    <a:pt x="634387" y="33456"/>
                  </a:cubicBezTo>
                  <a:cubicBezTo>
                    <a:pt x="636567" y="33135"/>
                    <a:pt x="638745" y="32751"/>
                    <a:pt x="640924" y="32430"/>
                  </a:cubicBezTo>
                  <a:cubicBezTo>
                    <a:pt x="656819" y="30443"/>
                    <a:pt x="672971" y="31533"/>
                    <a:pt x="687648" y="35507"/>
                  </a:cubicBezTo>
                  <a:cubicBezTo>
                    <a:pt x="702262" y="39480"/>
                    <a:pt x="715400" y="45890"/>
                    <a:pt x="726425" y="53517"/>
                  </a:cubicBezTo>
                  <a:cubicBezTo>
                    <a:pt x="737384" y="61208"/>
                    <a:pt x="746613" y="69796"/>
                    <a:pt x="753343" y="78577"/>
                  </a:cubicBezTo>
                  <a:cubicBezTo>
                    <a:pt x="754241" y="79666"/>
                    <a:pt x="755074" y="80692"/>
                    <a:pt x="755971" y="81717"/>
                  </a:cubicBezTo>
                  <a:cubicBezTo>
                    <a:pt x="756740" y="82807"/>
                    <a:pt x="757445" y="83897"/>
                    <a:pt x="758214" y="84986"/>
                  </a:cubicBezTo>
                  <a:cubicBezTo>
                    <a:pt x="759688" y="87165"/>
                    <a:pt x="761098" y="89216"/>
                    <a:pt x="762445" y="91203"/>
                  </a:cubicBezTo>
                  <a:cubicBezTo>
                    <a:pt x="764944" y="95305"/>
                    <a:pt x="766931" y="99279"/>
                    <a:pt x="768917" y="102804"/>
                  </a:cubicBezTo>
                  <a:cubicBezTo>
                    <a:pt x="770520" y="106521"/>
                    <a:pt x="771930" y="109854"/>
                    <a:pt x="773212" y="112738"/>
                  </a:cubicBezTo>
                  <a:cubicBezTo>
                    <a:pt x="773917" y="114148"/>
                    <a:pt x="774302" y="115558"/>
                    <a:pt x="774750" y="116840"/>
                  </a:cubicBezTo>
                  <a:cubicBezTo>
                    <a:pt x="775135" y="118122"/>
                    <a:pt x="775519" y="119276"/>
                    <a:pt x="775840" y="120301"/>
                  </a:cubicBezTo>
                  <a:cubicBezTo>
                    <a:pt x="777250" y="124467"/>
                    <a:pt x="777955" y="126711"/>
                    <a:pt x="777955" y="126711"/>
                  </a:cubicBezTo>
                  <a:cubicBezTo>
                    <a:pt x="777955" y="126711"/>
                    <a:pt x="777571" y="124403"/>
                    <a:pt x="776929" y="120045"/>
                  </a:cubicBezTo>
                  <a:cubicBezTo>
                    <a:pt x="776737" y="118955"/>
                    <a:pt x="776545" y="117738"/>
                    <a:pt x="776352" y="116392"/>
                  </a:cubicBezTo>
                  <a:cubicBezTo>
                    <a:pt x="776160" y="115046"/>
                    <a:pt x="775968" y="113572"/>
                    <a:pt x="775455" y="112033"/>
                  </a:cubicBezTo>
                  <a:cubicBezTo>
                    <a:pt x="774622" y="108957"/>
                    <a:pt x="773661" y="105368"/>
                    <a:pt x="772507" y="101330"/>
                  </a:cubicBezTo>
                  <a:cubicBezTo>
                    <a:pt x="770969" y="97484"/>
                    <a:pt x="769431" y="93126"/>
                    <a:pt x="767379" y="88447"/>
                  </a:cubicBezTo>
                  <a:cubicBezTo>
                    <a:pt x="766226" y="86204"/>
                    <a:pt x="765008" y="83833"/>
                    <a:pt x="763791" y="81461"/>
                  </a:cubicBezTo>
                  <a:cubicBezTo>
                    <a:pt x="763150" y="80243"/>
                    <a:pt x="762508" y="79026"/>
                    <a:pt x="761803" y="77744"/>
                  </a:cubicBezTo>
                  <a:cubicBezTo>
                    <a:pt x="761034" y="76526"/>
                    <a:pt x="760265" y="75372"/>
                    <a:pt x="759432" y="74155"/>
                  </a:cubicBezTo>
                  <a:cubicBezTo>
                    <a:pt x="753343" y="64092"/>
                    <a:pt x="744499" y="53837"/>
                    <a:pt x="733218" y="44544"/>
                  </a:cubicBezTo>
                  <a:cubicBezTo>
                    <a:pt x="731808" y="43390"/>
                    <a:pt x="730398" y="42172"/>
                    <a:pt x="728924" y="41019"/>
                  </a:cubicBezTo>
                  <a:cubicBezTo>
                    <a:pt x="727450" y="39801"/>
                    <a:pt x="725847" y="38839"/>
                    <a:pt x="724309" y="37750"/>
                  </a:cubicBezTo>
                  <a:cubicBezTo>
                    <a:pt x="721554" y="35955"/>
                    <a:pt x="718733" y="33968"/>
                    <a:pt x="715785" y="32302"/>
                  </a:cubicBezTo>
                  <a:cubicBezTo>
                    <a:pt x="750395" y="50761"/>
                    <a:pt x="776802" y="84025"/>
                    <a:pt x="784492" y="125493"/>
                  </a:cubicBezTo>
                  <a:cubicBezTo>
                    <a:pt x="798016" y="197982"/>
                    <a:pt x="750075" y="267907"/>
                    <a:pt x="677585" y="281495"/>
                  </a:cubicBezTo>
                  <a:cubicBezTo>
                    <a:pt x="633746" y="289699"/>
                    <a:pt x="590932" y="275342"/>
                    <a:pt x="560808" y="246756"/>
                  </a:cubicBezTo>
                  <a:cubicBezTo>
                    <a:pt x="568115" y="253230"/>
                    <a:pt x="575870" y="258614"/>
                    <a:pt x="583562" y="262908"/>
                  </a:cubicBezTo>
                  <a:cubicBezTo>
                    <a:pt x="596316" y="270086"/>
                    <a:pt x="609070" y="274573"/>
                    <a:pt x="620672" y="276688"/>
                  </a:cubicBezTo>
                  <a:cubicBezTo>
                    <a:pt x="622081" y="277008"/>
                    <a:pt x="623491" y="277329"/>
                    <a:pt x="624901" y="277585"/>
                  </a:cubicBezTo>
                  <a:cubicBezTo>
                    <a:pt x="626311" y="277777"/>
                    <a:pt x="627722" y="277905"/>
                    <a:pt x="629067" y="278098"/>
                  </a:cubicBezTo>
                  <a:cubicBezTo>
                    <a:pt x="631760" y="278418"/>
                    <a:pt x="634387" y="278675"/>
                    <a:pt x="636886" y="278931"/>
                  </a:cubicBezTo>
                  <a:cubicBezTo>
                    <a:pt x="641950" y="279123"/>
                    <a:pt x="646565" y="278995"/>
                    <a:pt x="650731" y="279059"/>
                  </a:cubicBezTo>
                  <a:cubicBezTo>
                    <a:pt x="654897" y="278675"/>
                    <a:pt x="658614" y="278290"/>
                    <a:pt x="661819" y="277905"/>
                  </a:cubicBezTo>
                  <a:cubicBezTo>
                    <a:pt x="663421" y="277777"/>
                    <a:pt x="664831" y="277457"/>
                    <a:pt x="666177" y="277136"/>
                  </a:cubicBezTo>
                  <a:cubicBezTo>
                    <a:pt x="667523" y="276880"/>
                    <a:pt x="668677" y="276624"/>
                    <a:pt x="669766" y="276367"/>
                  </a:cubicBezTo>
                  <a:cubicBezTo>
                    <a:pt x="674061" y="275406"/>
                    <a:pt x="676368" y="274893"/>
                    <a:pt x="676368" y="274893"/>
                  </a:cubicBezTo>
                  <a:cubicBezTo>
                    <a:pt x="676368" y="274893"/>
                    <a:pt x="673996" y="275021"/>
                    <a:pt x="669638" y="275214"/>
                  </a:cubicBezTo>
                  <a:cubicBezTo>
                    <a:pt x="668549" y="275278"/>
                    <a:pt x="667331" y="275342"/>
                    <a:pt x="665985" y="275406"/>
                  </a:cubicBezTo>
                  <a:cubicBezTo>
                    <a:pt x="664639" y="275470"/>
                    <a:pt x="663164" y="275598"/>
                    <a:pt x="661562" y="275470"/>
                  </a:cubicBezTo>
                  <a:cubicBezTo>
                    <a:pt x="658422" y="275342"/>
                    <a:pt x="654833" y="275214"/>
                    <a:pt x="650795" y="275085"/>
                  </a:cubicBezTo>
                  <a:cubicBezTo>
                    <a:pt x="646757" y="274509"/>
                    <a:pt x="642334" y="274060"/>
                    <a:pt x="637591" y="273227"/>
                  </a:cubicBezTo>
                  <a:cubicBezTo>
                    <a:pt x="635220" y="272650"/>
                    <a:pt x="632784" y="272137"/>
                    <a:pt x="630286" y="271496"/>
                  </a:cubicBezTo>
                  <a:cubicBezTo>
                    <a:pt x="629003" y="271176"/>
                    <a:pt x="627722" y="270919"/>
                    <a:pt x="626439" y="270599"/>
                  </a:cubicBezTo>
                  <a:cubicBezTo>
                    <a:pt x="625158" y="270150"/>
                    <a:pt x="623876" y="269766"/>
                    <a:pt x="622530" y="269317"/>
                  </a:cubicBezTo>
                  <a:cubicBezTo>
                    <a:pt x="611890" y="266176"/>
                    <a:pt x="600611" y="260665"/>
                    <a:pt x="589458" y="253230"/>
                  </a:cubicBezTo>
                  <a:cubicBezTo>
                    <a:pt x="578370" y="245731"/>
                    <a:pt x="567667" y="235732"/>
                    <a:pt x="558629" y="223555"/>
                  </a:cubicBezTo>
                  <a:cubicBezTo>
                    <a:pt x="549656" y="211313"/>
                    <a:pt x="542735" y="196700"/>
                    <a:pt x="538825" y="180869"/>
                  </a:cubicBezTo>
                  <a:cubicBezTo>
                    <a:pt x="538376" y="178882"/>
                    <a:pt x="537992" y="176895"/>
                    <a:pt x="537543" y="174844"/>
                  </a:cubicBezTo>
                  <a:lnTo>
                    <a:pt x="536902" y="171832"/>
                  </a:lnTo>
                  <a:lnTo>
                    <a:pt x="536581" y="169012"/>
                  </a:lnTo>
                  <a:cubicBezTo>
                    <a:pt x="536325" y="166833"/>
                    <a:pt x="536069" y="164589"/>
                    <a:pt x="535812" y="162346"/>
                  </a:cubicBezTo>
                  <a:cubicBezTo>
                    <a:pt x="535685" y="161257"/>
                    <a:pt x="535556" y="160103"/>
                    <a:pt x="535428" y="159013"/>
                  </a:cubicBezTo>
                  <a:lnTo>
                    <a:pt x="535428" y="156001"/>
                  </a:lnTo>
                  <a:close/>
                  <a:moveTo>
                    <a:pt x="534595" y="299312"/>
                  </a:moveTo>
                  <a:cubicBezTo>
                    <a:pt x="534595" y="299312"/>
                    <a:pt x="554079" y="307004"/>
                    <a:pt x="581831" y="310208"/>
                  </a:cubicBezTo>
                  <a:lnTo>
                    <a:pt x="494729" y="334564"/>
                  </a:lnTo>
                  <a:lnTo>
                    <a:pt x="561193" y="328090"/>
                  </a:lnTo>
                  <a:lnTo>
                    <a:pt x="453581" y="348215"/>
                  </a:lnTo>
                  <a:cubicBezTo>
                    <a:pt x="473514" y="339627"/>
                    <a:pt x="503510" y="324245"/>
                    <a:pt x="534595" y="299377"/>
                  </a:cubicBezTo>
                  <a:close/>
                  <a:moveTo>
                    <a:pt x="272712" y="289506"/>
                  </a:moveTo>
                  <a:cubicBezTo>
                    <a:pt x="282582" y="300338"/>
                    <a:pt x="293798" y="308734"/>
                    <a:pt x="304950" y="314951"/>
                  </a:cubicBezTo>
                  <a:cubicBezTo>
                    <a:pt x="317704" y="322129"/>
                    <a:pt x="330459" y="326616"/>
                    <a:pt x="342060" y="328731"/>
                  </a:cubicBezTo>
                  <a:cubicBezTo>
                    <a:pt x="343470" y="329052"/>
                    <a:pt x="344880" y="329308"/>
                    <a:pt x="346290" y="329628"/>
                  </a:cubicBezTo>
                  <a:cubicBezTo>
                    <a:pt x="347700" y="329821"/>
                    <a:pt x="349110" y="329949"/>
                    <a:pt x="350456" y="330141"/>
                  </a:cubicBezTo>
                  <a:cubicBezTo>
                    <a:pt x="353148" y="330462"/>
                    <a:pt x="355776" y="330718"/>
                    <a:pt x="358275" y="330974"/>
                  </a:cubicBezTo>
                  <a:cubicBezTo>
                    <a:pt x="363339" y="331167"/>
                    <a:pt x="367953" y="331038"/>
                    <a:pt x="372120" y="331102"/>
                  </a:cubicBezTo>
                  <a:cubicBezTo>
                    <a:pt x="376286" y="330718"/>
                    <a:pt x="380003" y="330333"/>
                    <a:pt x="383208" y="329949"/>
                  </a:cubicBezTo>
                  <a:cubicBezTo>
                    <a:pt x="384810" y="329821"/>
                    <a:pt x="386220" y="329500"/>
                    <a:pt x="387565" y="329180"/>
                  </a:cubicBezTo>
                  <a:cubicBezTo>
                    <a:pt x="388912" y="328923"/>
                    <a:pt x="390065" y="328667"/>
                    <a:pt x="391155" y="328411"/>
                  </a:cubicBezTo>
                  <a:cubicBezTo>
                    <a:pt x="395449" y="327449"/>
                    <a:pt x="397757" y="326936"/>
                    <a:pt x="397757" y="326936"/>
                  </a:cubicBezTo>
                  <a:cubicBezTo>
                    <a:pt x="397757" y="326936"/>
                    <a:pt x="395385" y="327065"/>
                    <a:pt x="391027" y="327257"/>
                  </a:cubicBezTo>
                  <a:cubicBezTo>
                    <a:pt x="389938" y="327321"/>
                    <a:pt x="388719" y="327385"/>
                    <a:pt x="387374" y="327449"/>
                  </a:cubicBezTo>
                  <a:cubicBezTo>
                    <a:pt x="386027" y="327513"/>
                    <a:pt x="384553" y="327641"/>
                    <a:pt x="382951" y="327513"/>
                  </a:cubicBezTo>
                  <a:cubicBezTo>
                    <a:pt x="379810" y="327385"/>
                    <a:pt x="376222" y="327257"/>
                    <a:pt x="372184" y="327129"/>
                  </a:cubicBezTo>
                  <a:cubicBezTo>
                    <a:pt x="368146" y="326552"/>
                    <a:pt x="363723" y="326103"/>
                    <a:pt x="358980" y="325270"/>
                  </a:cubicBezTo>
                  <a:cubicBezTo>
                    <a:pt x="356609" y="324693"/>
                    <a:pt x="354173" y="324180"/>
                    <a:pt x="351674" y="323540"/>
                  </a:cubicBezTo>
                  <a:cubicBezTo>
                    <a:pt x="350392" y="323219"/>
                    <a:pt x="349110" y="322963"/>
                    <a:pt x="347828" y="322642"/>
                  </a:cubicBezTo>
                  <a:cubicBezTo>
                    <a:pt x="346546" y="322194"/>
                    <a:pt x="345265" y="321809"/>
                    <a:pt x="343919" y="321360"/>
                  </a:cubicBezTo>
                  <a:cubicBezTo>
                    <a:pt x="333279" y="318220"/>
                    <a:pt x="321999" y="312708"/>
                    <a:pt x="310846" y="305273"/>
                  </a:cubicBezTo>
                  <a:cubicBezTo>
                    <a:pt x="299759" y="297774"/>
                    <a:pt x="289055" y="287776"/>
                    <a:pt x="280018" y="275598"/>
                  </a:cubicBezTo>
                  <a:cubicBezTo>
                    <a:pt x="271045" y="263356"/>
                    <a:pt x="264123" y="248743"/>
                    <a:pt x="260213" y="232912"/>
                  </a:cubicBezTo>
                  <a:cubicBezTo>
                    <a:pt x="259765" y="230925"/>
                    <a:pt x="259380" y="228939"/>
                    <a:pt x="258931" y="226888"/>
                  </a:cubicBezTo>
                  <a:lnTo>
                    <a:pt x="258291" y="223875"/>
                  </a:lnTo>
                  <a:lnTo>
                    <a:pt x="257970" y="221055"/>
                  </a:lnTo>
                  <a:cubicBezTo>
                    <a:pt x="257714" y="218876"/>
                    <a:pt x="257457" y="216633"/>
                    <a:pt x="257201" y="214390"/>
                  </a:cubicBezTo>
                  <a:cubicBezTo>
                    <a:pt x="257073" y="213300"/>
                    <a:pt x="256945" y="212146"/>
                    <a:pt x="256816" y="211057"/>
                  </a:cubicBezTo>
                  <a:lnTo>
                    <a:pt x="256816" y="208044"/>
                  </a:lnTo>
                  <a:cubicBezTo>
                    <a:pt x="256816" y="204006"/>
                    <a:pt x="256432" y="200033"/>
                    <a:pt x="257009" y="195803"/>
                  </a:cubicBezTo>
                  <a:cubicBezTo>
                    <a:pt x="257201" y="193688"/>
                    <a:pt x="257329" y="191572"/>
                    <a:pt x="257522" y="189457"/>
                  </a:cubicBezTo>
                  <a:cubicBezTo>
                    <a:pt x="257650" y="187342"/>
                    <a:pt x="258227" y="185291"/>
                    <a:pt x="258547" y="183176"/>
                  </a:cubicBezTo>
                  <a:cubicBezTo>
                    <a:pt x="261495" y="166448"/>
                    <a:pt x="268033" y="150040"/>
                    <a:pt x="277711" y="135748"/>
                  </a:cubicBezTo>
                  <a:cubicBezTo>
                    <a:pt x="287517" y="121519"/>
                    <a:pt x="300463" y="109534"/>
                    <a:pt x="315013" y="100753"/>
                  </a:cubicBezTo>
                  <a:cubicBezTo>
                    <a:pt x="316871" y="99728"/>
                    <a:pt x="318602" y="98446"/>
                    <a:pt x="320525" y="97548"/>
                  </a:cubicBezTo>
                  <a:cubicBezTo>
                    <a:pt x="322448" y="96651"/>
                    <a:pt x="324370" y="95754"/>
                    <a:pt x="326229" y="94792"/>
                  </a:cubicBezTo>
                  <a:cubicBezTo>
                    <a:pt x="329946" y="92741"/>
                    <a:pt x="333984" y="91588"/>
                    <a:pt x="337894" y="90050"/>
                  </a:cubicBezTo>
                  <a:lnTo>
                    <a:pt x="340842" y="88960"/>
                  </a:lnTo>
                  <a:cubicBezTo>
                    <a:pt x="341868" y="88639"/>
                    <a:pt x="342893" y="88447"/>
                    <a:pt x="343854" y="88191"/>
                  </a:cubicBezTo>
                  <a:cubicBezTo>
                    <a:pt x="345905" y="87678"/>
                    <a:pt x="347892" y="87165"/>
                    <a:pt x="349879" y="86653"/>
                  </a:cubicBezTo>
                  <a:lnTo>
                    <a:pt x="351353" y="86268"/>
                  </a:lnTo>
                  <a:lnTo>
                    <a:pt x="352122" y="86076"/>
                  </a:lnTo>
                  <a:lnTo>
                    <a:pt x="352507" y="85948"/>
                  </a:lnTo>
                  <a:cubicBezTo>
                    <a:pt x="352507" y="85948"/>
                    <a:pt x="353084" y="85819"/>
                    <a:pt x="352251" y="85948"/>
                  </a:cubicBezTo>
                  <a:lnTo>
                    <a:pt x="352443" y="85948"/>
                  </a:lnTo>
                  <a:cubicBezTo>
                    <a:pt x="352443" y="85948"/>
                    <a:pt x="355711" y="85435"/>
                    <a:pt x="355711" y="85435"/>
                  </a:cubicBezTo>
                  <a:cubicBezTo>
                    <a:pt x="357891" y="85114"/>
                    <a:pt x="360070" y="84730"/>
                    <a:pt x="362249" y="84409"/>
                  </a:cubicBezTo>
                  <a:cubicBezTo>
                    <a:pt x="378144" y="82422"/>
                    <a:pt x="394295" y="83512"/>
                    <a:pt x="408973" y="87486"/>
                  </a:cubicBezTo>
                  <a:cubicBezTo>
                    <a:pt x="423586" y="91460"/>
                    <a:pt x="436725" y="97869"/>
                    <a:pt x="447749" y="105496"/>
                  </a:cubicBezTo>
                  <a:cubicBezTo>
                    <a:pt x="458709" y="113187"/>
                    <a:pt x="467938" y="121775"/>
                    <a:pt x="474668" y="130556"/>
                  </a:cubicBezTo>
                  <a:cubicBezTo>
                    <a:pt x="475565" y="131646"/>
                    <a:pt x="476399" y="132671"/>
                    <a:pt x="477295" y="133697"/>
                  </a:cubicBezTo>
                  <a:cubicBezTo>
                    <a:pt x="478065" y="134786"/>
                    <a:pt x="478770" y="135876"/>
                    <a:pt x="479539" y="136965"/>
                  </a:cubicBezTo>
                  <a:cubicBezTo>
                    <a:pt x="481013" y="139145"/>
                    <a:pt x="482423" y="141196"/>
                    <a:pt x="483769" y="143182"/>
                  </a:cubicBezTo>
                  <a:cubicBezTo>
                    <a:pt x="486268" y="147284"/>
                    <a:pt x="488256" y="151258"/>
                    <a:pt x="490242" y="154783"/>
                  </a:cubicBezTo>
                  <a:cubicBezTo>
                    <a:pt x="491844" y="158501"/>
                    <a:pt x="493255" y="161833"/>
                    <a:pt x="494537" y="164718"/>
                  </a:cubicBezTo>
                  <a:cubicBezTo>
                    <a:pt x="495242" y="166128"/>
                    <a:pt x="495627" y="167538"/>
                    <a:pt x="496075" y="168820"/>
                  </a:cubicBezTo>
                  <a:cubicBezTo>
                    <a:pt x="496460" y="170101"/>
                    <a:pt x="496844" y="171255"/>
                    <a:pt x="497229" y="172281"/>
                  </a:cubicBezTo>
                  <a:cubicBezTo>
                    <a:pt x="498639" y="176447"/>
                    <a:pt x="499344" y="178690"/>
                    <a:pt x="499344" y="178690"/>
                  </a:cubicBezTo>
                  <a:cubicBezTo>
                    <a:pt x="499344" y="178690"/>
                    <a:pt x="498959" y="176383"/>
                    <a:pt x="498318" y="172024"/>
                  </a:cubicBezTo>
                  <a:cubicBezTo>
                    <a:pt x="498125" y="170935"/>
                    <a:pt x="497934" y="169717"/>
                    <a:pt x="497741" y="168371"/>
                  </a:cubicBezTo>
                  <a:cubicBezTo>
                    <a:pt x="497549" y="167025"/>
                    <a:pt x="497356" y="165551"/>
                    <a:pt x="496844" y="164013"/>
                  </a:cubicBezTo>
                  <a:cubicBezTo>
                    <a:pt x="496011" y="160936"/>
                    <a:pt x="495049" y="157347"/>
                    <a:pt x="493896" y="153309"/>
                  </a:cubicBezTo>
                  <a:cubicBezTo>
                    <a:pt x="492358" y="149464"/>
                    <a:pt x="490820" y="145105"/>
                    <a:pt x="488768" y="140426"/>
                  </a:cubicBezTo>
                  <a:cubicBezTo>
                    <a:pt x="487615" y="138183"/>
                    <a:pt x="486397" y="135812"/>
                    <a:pt x="485115" y="133440"/>
                  </a:cubicBezTo>
                  <a:cubicBezTo>
                    <a:pt x="484474" y="132223"/>
                    <a:pt x="483833" y="131005"/>
                    <a:pt x="483128" y="129723"/>
                  </a:cubicBezTo>
                  <a:cubicBezTo>
                    <a:pt x="482359" y="128505"/>
                    <a:pt x="481590" y="127352"/>
                    <a:pt x="480757" y="126134"/>
                  </a:cubicBezTo>
                  <a:cubicBezTo>
                    <a:pt x="474668" y="116071"/>
                    <a:pt x="465823" y="105816"/>
                    <a:pt x="454543" y="96523"/>
                  </a:cubicBezTo>
                  <a:cubicBezTo>
                    <a:pt x="453133" y="95369"/>
                    <a:pt x="451722" y="94151"/>
                    <a:pt x="450248" y="92998"/>
                  </a:cubicBezTo>
                  <a:cubicBezTo>
                    <a:pt x="448774" y="91780"/>
                    <a:pt x="447172" y="90819"/>
                    <a:pt x="445634" y="89729"/>
                  </a:cubicBezTo>
                  <a:cubicBezTo>
                    <a:pt x="444096" y="88768"/>
                    <a:pt x="442622" y="87678"/>
                    <a:pt x="441083" y="86653"/>
                  </a:cubicBezTo>
                  <a:cubicBezTo>
                    <a:pt x="473514" y="105560"/>
                    <a:pt x="497870" y="137863"/>
                    <a:pt x="505305" y="177600"/>
                  </a:cubicBezTo>
                  <a:cubicBezTo>
                    <a:pt x="518828" y="250089"/>
                    <a:pt x="470886" y="320014"/>
                    <a:pt x="398397" y="333602"/>
                  </a:cubicBezTo>
                  <a:cubicBezTo>
                    <a:pt x="350007" y="342639"/>
                    <a:pt x="302771" y="324245"/>
                    <a:pt x="272647" y="289442"/>
                  </a:cubicBezTo>
                  <a:close/>
                  <a:moveTo>
                    <a:pt x="331613" y="385004"/>
                  </a:moveTo>
                  <a:lnTo>
                    <a:pt x="594265" y="335974"/>
                  </a:lnTo>
                  <a:cubicBezTo>
                    <a:pt x="599649" y="334948"/>
                    <a:pt x="604904" y="338537"/>
                    <a:pt x="605866" y="343921"/>
                  </a:cubicBezTo>
                  <a:lnTo>
                    <a:pt x="611890" y="376032"/>
                  </a:lnTo>
                  <a:lnTo>
                    <a:pt x="603559" y="377570"/>
                  </a:lnTo>
                  <a:lnTo>
                    <a:pt x="598367" y="349946"/>
                  </a:lnTo>
                  <a:cubicBezTo>
                    <a:pt x="597790" y="346869"/>
                    <a:pt x="594842" y="344882"/>
                    <a:pt x="591766" y="345459"/>
                  </a:cubicBezTo>
                  <a:lnTo>
                    <a:pt x="337253" y="393016"/>
                  </a:lnTo>
                  <a:cubicBezTo>
                    <a:pt x="334176" y="393593"/>
                    <a:pt x="332190" y="396541"/>
                    <a:pt x="332767" y="399618"/>
                  </a:cubicBezTo>
                  <a:lnTo>
                    <a:pt x="358275" y="536199"/>
                  </a:lnTo>
                  <a:cubicBezTo>
                    <a:pt x="354750" y="536520"/>
                    <a:pt x="351866" y="536776"/>
                    <a:pt x="349815" y="536904"/>
                  </a:cubicBezTo>
                  <a:lnTo>
                    <a:pt x="323601" y="396669"/>
                  </a:lnTo>
                  <a:cubicBezTo>
                    <a:pt x="322576" y="391286"/>
                    <a:pt x="326165" y="386030"/>
                    <a:pt x="331549" y="385069"/>
                  </a:cubicBezTo>
                  <a:close/>
                  <a:moveTo>
                    <a:pt x="80754" y="560042"/>
                  </a:moveTo>
                  <a:lnTo>
                    <a:pt x="48963" y="430382"/>
                  </a:lnTo>
                  <a:lnTo>
                    <a:pt x="66909" y="569271"/>
                  </a:lnTo>
                  <a:cubicBezTo>
                    <a:pt x="57552" y="575937"/>
                    <a:pt x="48194" y="574976"/>
                    <a:pt x="42105" y="573117"/>
                  </a:cubicBezTo>
                  <a:lnTo>
                    <a:pt x="14161" y="423652"/>
                  </a:lnTo>
                  <a:cubicBezTo>
                    <a:pt x="13328" y="419166"/>
                    <a:pt x="16276" y="414808"/>
                    <a:pt x="20827" y="413974"/>
                  </a:cubicBezTo>
                  <a:lnTo>
                    <a:pt x="36914" y="410962"/>
                  </a:lnTo>
                  <a:cubicBezTo>
                    <a:pt x="41401" y="410129"/>
                    <a:pt x="45759" y="413077"/>
                    <a:pt x="46592" y="417628"/>
                  </a:cubicBezTo>
                  <a:lnTo>
                    <a:pt x="48194" y="426344"/>
                  </a:lnTo>
                  <a:cubicBezTo>
                    <a:pt x="78510" y="435189"/>
                    <a:pt x="119017" y="438907"/>
                    <a:pt x="158947" y="439868"/>
                  </a:cubicBezTo>
                  <a:lnTo>
                    <a:pt x="158626" y="438073"/>
                  </a:lnTo>
                  <a:cubicBezTo>
                    <a:pt x="158049" y="435125"/>
                    <a:pt x="160036" y="432305"/>
                    <a:pt x="162985" y="431728"/>
                  </a:cubicBezTo>
                  <a:lnTo>
                    <a:pt x="175355" y="429421"/>
                  </a:lnTo>
                  <a:cubicBezTo>
                    <a:pt x="178303" y="428844"/>
                    <a:pt x="181123" y="430831"/>
                    <a:pt x="181700" y="433779"/>
                  </a:cubicBezTo>
                  <a:lnTo>
                    <a:pt x="182918" y="440188"/>
                  </a:lnTo>
                  <a:cubicBezTo>
                    <a:pt x="248613" y="440252"/>
                    <a:pt x="306617" y="434292"/>
                    <a:pt x="306617" y="434292"/>
                  </a:cubicBezTo>
                  <a:cubicBezTo>
                    <a:pt x="306617" y="434292"/>
                    <a:pt x="305335" y="423781"/>
                    <a:pt x="312577" y="422435"/>
                  </a:cubicBezTo>
                  <a:cubicBezTo>
                    <a:pt x="313218" y="422306"/>
                    <a:pt x="313795" y="422178"/>
                    <a:pt x="314372" y="422114"/>
                  </a:cubicBezTo>
                  <a:lnTo>
                    <a:pt x="331549" y="514087"/>
                  </a:lnTo>
                  <a:cubicBezTo>
                    <a:pt x="330972" y="514216"/>
                    <a:pt x="330395" y="514280"/>
                    <a:pt x="329754" y="514408"/>
                  </a:cubicBezTo>
                  <a:cubicBezTo>
                    <a:pt x="327895" y="514728"/>
                    <a:pt x="326357" y="514344"/>
                    <a:pt x="325075" y="513511"/>
                  </a:cubicBezTo>
                  <a:lnTo>
                    <a:pt x="307578" y="440509"/>
                  </a:lnTo>
                  <a:lnTo>
                    <a:pt x="314692" y="493514"/>
                  </a:lnTo>
                  <a:cubicBezTo>
                    <a:pt x="312577" y="494539"/>
                    <a:pt x="310526" y="495565"/>
                    <a:pt x="308411" y="496590"/>
                  </a:cubicBezTo>
                  <a:lnTo>
                    <a:pt x="293862" y="438330"/>
                  </a:lnTo>
                  <a:lnTo>
                    <a:pt x="301553" y="499666"/>
                  </a:lnTo>
                  <a:cubicBezTo>
                    <a:pt x="298989" y="500756"/>
                    <a:pt x="296490" y="501782"/>
                    <a:pt x="293926" y="502743"/>
                  </a:cubicBezTo>
                  <a:lnTo>
                    <a:pt x="278223" y="439419"/>
                  </a:lnTo>
                  <a:lnTo>
                    <a:pt x="286620" y="505435"/>
                  </a:lnTo>
                  <a:cubicBezTo>
                    <a:pt x="284120" y="506332"/>
                    <a:pt x="281620" y="507101"/>
                    <a:pt x="279185" y="507934"/>
                  </a:cubicBezTo>
                  <a:lnTo>
                    <a:pt x="262585" y="440509"/>
                  </a:lnTo>
                  <a:lnTo>
                    <a:pt x="271558" y="510242"/>
                  </a:lnTo>
                  <a:cubicBezTo>
                    <a:pt x="269058" y="510947"/>
                    <a:pt x="266623" y="511652"/>
                    <a:pt x="264251" y="512293"/>
                  </a:cubicBezTo>
                  <a:lnTo>
                    <a:pt x="246946" y="441663"/>
                  </a:lnTo>
                  <a:lnTo>
                    <a:pt x="256432" y="514280"/>
                  </a:lnTo>
                  <a:cubicBezTo>
                    <a:pt x="253932" y="514856"/>
                    <a:pt x="251561" y="515433"/>
                    <a:pt x="249125" y="515946"/>
                  </a:cubicBezTo>
                  <a:lnTo>
                    <a:pt x="231308" y="442752"/>
                  </a:lnTo>
                  <a:lnTo>
                    <a:pt x="241114" y="517548"/>
                  </a:lnTo>
                  <a:cubicBezTo>
                    <a:pt x="238614" y="517997"/>
                    <a:pt x="236179" y="518446"/>
                    <a:pt x="233807" y="518894"/>
                  </a:cubicBezTo>
                  <a:lnTo>
                    <a:pt x="215669" y="443906"/>
                  </a:lnTo>
                  <a:lnTo>
                    <a:pt x="225796" y="520176"/>
                  </a:lnTo>
                  <a:cubicBezTo>
                    <a:pt x="223168" y="520561"/>
                    <a:pt x="220668" y="520881"/>
                    <a:pt x="218361" y="521138"/>
                  </a:cubicBezTo>
                  <a:lnTo>
                    <a:pt x="200030" y="444995"/>
                  </a:lnTo>
                  <a:lnTo>
                    <a:pt x="210349" y="522035"/>
                  </a:lnTo>
                  <a:cubicBezTo>
                    <a:pt x="207081" y="522355"/>
                    <a:pt x="204517" y="522548"/>
                    <a:pt x="202786" y="522676"/>
                  </a:cubicBezTo>
                  <a:lnTo>
                    <a:pt x="184456" y="446085"/>
                  </a:lnTo>
                  <a:lnTo>
                    <a:pt x="195031" y="524663"/>
                  </a:lnTo>
                  <a:cubicBezTo>
                    <a:pt x="188814" y="528252"/>
                    <a:pt x="182469" y="527996"/>
                    <a:pt x="178880" y="527419"/>
                  </a:cubicBezTo>
                  <a:lnTo>
                    <a:pt x="160677" y="450507"/>
                  </a:lnTo>
                  <a:lnTo>
                    <a:pt x="171445" y="528444"/>
                  </a:lnTo>
                  <a:cubicBezTo>
                    <a:pt x="140809" y="558119"/>
                    <a:pt x="97930" y="560426"/>
                    <a:pt x="80689" y="560042"/>
                  </a:cubicBezTo>
                  <a:close/>
                  <a:moveTo>
                    <a:pt x="171701" y="572284"/>
                  </a:moveTo>
                  <a:cubicBezTo>
                    <a:pt x="172983" y="571707"/>
                    <a:pt x="174265" y="571130"/>
                    <a:pt x="175547" y="570617"/>
                  </a:cubicBezTo>
                  <a:cubicBezTo>
                    <a:pt x="179520" y="573181"/>
                    <a:pt x="184456" y="574271"/>
                    <a:pt x="189455" y="573373"/>
                  </a:cubicBezTo>
                  <a:lnTo>
                    <a:pt x="201825" y="571066"/>
                  </a:lnTo>
                  <a:cubicBezTo>
                    <a:pt x="210349" y="569464"/>
                    <a:pt x="216502" y="562413"/>
                    <a:pt x="217335" y="554145"/>
                  </a:cubicBezTo>
                  <a:lnTo>
                    <a:pt x="220796" y="557030"/>
                  </a:lnTo>
                  <a:cubicBezTo>
                    <a:pt x="224257" y="559978"/>
                    <a:pt x="229769" y="558952"/>
                    <a:pt x="231948" y="554979"/>
                  </a:cubicBezTo>
                  <a:lnTo>
                    <a:pt x="234768" y="549787"/>
                  </a:lnTo>
                  <a:lnTo>
                    <a:pt x="236691" y="551389"/>
                  </a:lnTo>
                  <a:cubicBezTo>
                    <a:pt x="240152" y="554338"/>
                    <a:pt x="245664" y="553312"/>
                    <a:pt x="247844" y="549338"/>
                  </a:cubicBezTo>
                  <a:lnTo>
                    <a:pt x="250664" y="544147"/>
                  </a:lnTo>
                  <a:lnTo>
                    <a:pt x="252586" y="545749"/>
                  </a:lnTo>
                  <a:cubicBezTo>
                    <a:pt x="256047" y="548697"/>
                    <a:pt x="261560" y="547672"/>
                    <a:pt x="263738" y="543698"/>
                  </a:cubicBezTo>
                  <a:lnTo>
                    <a:pt x="266559" y="538507"/>
                  </a:lnTo>
                  <a:lnTo>
                    <a:pt x="268481" y="540109"/>
                  </a:lnTo>
                  <a:cubicBezTo>
                    <a:pt x="271943" y="543057"/>
                    <a:pt x="277454" y="542032"/>
                    <a:pt x="279633" y="538058"/>
                  </a:cubicBezTo>
                  <a:lnTo>
                    <a:pt x="282453" y="532867"/>
                  </a:lnTo>
                  <a:lnTo>
                    <a:pt x="284377" y="534469"/>
                  </a:lnTo>
                  <a:cubicBezTo>
                    <a:pt x="287837" y="537417"/>
                    <a:pt x="293349" y="536392"/>
                    <a:pt x="295529" y="532418"/>
                  </a:cubicBezTo>
                  <a:lnTo>
                    <a:pt x="298349" y="527226"/>
                  </a:lnTo>
                  <a:lnTo>
                    <a:pt x="300271" y="528829"/>
                  </a:lnTo>
                  <a:cubicBezTo>
                    <a:pt x="303732" y="531777"/>
                    <a:pt x="309244" y="530752"/>
                    <a:pt x="311424" y="526778"/>
                  </a:cubicBezTo>
                  <a:lnTo>
                    <a:pt x="313923" y="522163"/>
                  </a:lnTo>
                  <a:cubicBezTo>
                    <a:pt x="318538" y="526778"/>
                    <a:pt x="324883" y="529534"/>
                    <a:pt x="332318" y="528124"/>
                  </a:cubicBezTo>
                  <a:lnTo>
                    <a:pt x="334112" y="527803"/>
                  </a:lnTo>
                  <a:lnTo>
                    <a:pt x="339368" y="555876"/>
                  </a:lnTo>
                  <a:lnTo>
                    <a:pt x="174393" y="586705"/>
                  </a:lnTo>
                  <a:lnTo>
                    <a:pt x="171701" y="572476"/>
                  </a:lnTo>
                  <a:close/>
                  <a:moveTo>
                    <a:pt x="182789" y="589332"/>
                  </a:moveTo>
                  <a:cubicBezTo>
                    <a:pt x="187212" y="588371"/>
                    <a:pt x="193493" y="586961"/>
                    <a:pt x="201056" y="585423"/>
                  </a:cubicBezTo>
                  <a:cubicBezTo>
                    <a:pt x="208619" y="583884"/>
                    <a:pt x="217464" y="581962"/>
                    <a:pt x="226949" y="580167"/>
                  </a:cubicBezTo>
                  <a:cubicBezTo>
                    <a:pt x="236435" y="578308"/>
                    <a:pt x="246562" y="576386"/>
                    <a:pt x="256688" y="574463"/>
                  </a:cubicBezTo>
                  <a:cubicBezTo>
                    <a:pt x="266815" y="572604"/>
                    <a:pt x="276942" y="570810"/>
                    <a:pt x="286491" y="569079"/>
                  </a:cubicBezTo>
                  <a:cubicBezTo>
                    <a:pt x="295977" y="567349"/>
                    <a:pt x="304886" y="565938"/>
                    <a:pt x="312513" y="564657"/>
                  </a:cubicBezTo>
                  <a:cubicBezTo>
                    <a:pt x="320140" y="563375"/>
                    <a:pt x="326485" y="562413"/>
                    <a:pt x="330972" y="561708"/>
                  </a:cubicBezTo>
                  <a:cubicBezTo>
                    <a:pt x="335458" y="561067"/>
                    <a:pt x="337958" y="560683"/>
                    <a:pt x="337958" y="560683"/>
                  </a:cubicBezTo>
                  <a:cubicBezTo>
                    <a:pt x="337958" y="560683"/>
                    <a:pt x="335458" y="561260"/>
                    <a:pt x="331036" y="562221"/>
                  </a:cubicBezTo>
                  <a:cubicBezTo>
                    <a:pt x="326613" y="563182"/>
                    <a:pt x="320332" y="564593"/>
                    <a:pt x="312770" y="566131"/>
                  </a:cubicBezTo>
                  <a:cubicBezTo>
                    <a:pt x="305207" y="567669"/>
                    <a:pt x="296362" y="569592"/>
                    <a:pt x="286876" y="571386"/>
                  </a:cubicBezTo>
                  <a:cubicBezTo>
                    <a:pt x="277390" y="573245"/>
                    <a:pt x="267263" y="575168"/>
                    <a:pt x="257137" y="577091"/>
                  </a:cubicBezTo>
                  <a:cubicBezTo>
                    <a:pt x="247010" y="578949"/>
                    <a:pt x="236884" y="580744"/>
                    <a:pt x="227334" y="582474"/>
                  </a:cubicBezTo>
                  <a:cubicBezTo>
                    <a:pt x="217848" y="584205"/>
                    <a:pt x="208939" y="585615"/>
                    <a:pt x="201312" y="586897"/>
                  </a:cubicBezTo>
                  <a:cubicBezTo>
                    <a:pt x="193685" y="588179"/>
                    <a:pt x="187340" y="589140"/>
                    <a:pt x="182853" y="589845"/>
                  </a:cubicBezTo>
                  <a:cubicBezTo>
                    <a:pt x="178367" y="590486"/>
                    <a:pt x="175867" y="590871"/>
                    <a:pt x="175867" y="590871"/>
                  </a:cubicBezTo>
                  <a:cubicBezTo>
                    <a:pt x="175867" y="590871"/>
                    <a:pt x="178367" y="590294"/>
                    <a:pt x="182789" y="589332"/>
                  </a:cubicBezTo>
                  <a:close/>
                  <a:moveTo>
                    <a:pt x="389040" y="588820"/>
                  </a:moveTo>
                  <a:cubicBezTo>
                    <a:pt x="378849" y="591191"/>
                    <a:pt x="366992" y="593755"/>
                    <a:pt x="354173" y="596383"/>
                  </a:cubicBezTo>
                  <a:cubicBezTo>
                    <a:pt x="347764" y="597664"/>
                    <a:pt x="341227" y="599074"/>
                    <a:pt x="334497" y="600356"/>
                  </a:cubicBezTo>
                  <a:cubicBezTo>
                    <a:pt x="327767" y="601638"/>
                    <a:pt x="320973" y="602984"/>
                    <a:pt x="314115" y="604266"/>
                  </a:cubicBezTo>
                  <a:cubicBezTo>
                    <a:pt x="307257" y="605484"/>
                    <a:pt x="300400" y="606766"/>
                    <a:pt x="293670" y="607983"/>
                  </a:cubicBezTo>
                  <a:cubicBezTo>
                    <a:pt x="286940" y="609201"/>
                    <a:pt x="280275" y="610291"/>
                    <a:pt x="273865" y="611380"/>
                  </a:cubicBezTo>
                  <a:cubicBezTo>
                    <a:pt x="260983" y="613559"/>
                    <a:pt x="248997" y="615418"/>
                    <a:pt x="238614" y="616892"/>
                  </a:cubicBezTo>
                  <a:cubicBezTo>
                    <a:pt x="217976" y="619905"/>
                    <a:pt x="204068" y="621315"/>
                    <a:pt x="204068" y="621315"/>
                  </a:cubicBezTo>
                  <a:cubicBezTo>
                    <a:pt x="204068" y="621315"/>
                    <a:pt x="217527" y="617661"/>
                    <a:pt x="237909" y="612983"/>
                  </a:cubicBezTo>
                  <a:cubicBezTo>
                    <a:pt x="248100" y="610611"/>
                    <a:pt x="259957" y="608047"/>
                    <a:pt x="272776" y="605420"/>
                  </a:cubicBezTo>
                  <a:cubicBezTo>
                    <a:pt x="279185" y="604138"/>
                    <a:pt x="285722" y="602728"/>
                    <a:pt x="292452" y="601446"/>
                  </a:cubicBezTo>
                  <a:cubicBezTo>
                    <a:pt x="299182" y="600164"/>
                    <a:pt x="305976" y="598818"/>
                    <a:pt x="312834" y="597536"/>
                  </a:cubicBezTo>
                  <a:cubicBezTo>
                    <a:pt x="319691" y="596318"/>
                    <a:pt x="326549" y="595037"/>
                    <a:pt x="333279" y="593819"/>
                  </a:cubicBezTo>
                  <a:cubicBezTo>
                    <a:pt x="340009" y="592537"/>
                    <a:pt x="346675" y="591512"/>
                    <a:pt x="353084" y="590422"/>
                  </a:cubicBezTo>
                  <a:cubicBezTo>
                    <a:pt x="365966" y="588243"/>
                    <a:pt x="377951" y="586384"/>
                    <a:pt x="388335" y="584910"/>
                  </a:cubicBezTo>
                  <a:cubicBezTo>
                    <a:pt x="408973" y="581898"/>
                    <a:pt x="422881" y="580487"/>
                    <a:pt x="422881" y="580487"/>
                  </a:cubicBezTo>
                  <a:cubicBezTo>
                    <a:pt x="422881" y="580487"/>
                    <a:pt x="409421" y="584205"/>
                    <a:pt x="389040" y="588820"/>
                  </a:cubicBezTo>
                  <a:close/>
                  <a:moveTo>
                    <a:pt x="197274" y="615739"/>
                  </a:moveTo>
                  <a:lnTo>
                    <a:pt x="197274" y="615482"/>
                  </a:lnTo>
                  <a:cubicBezTo>
                    <a:pt x="196441" y="611380"/>
                    <a:pt x="192531" y="608688"/>
                    <a:pt x="188429" y="609457"/>
                  </a:cubicBezTo>
                  <a:lnTo>
                    <a:pt x="179008" y="611188"/>
                  </a:lnTo>
                  <a:lnTo>
                    <a:pt x="177021" y="600677"/>
                  </a:lnTo>
                  <a:lnTo>
                    <a:pt x="345777" y="569143"/>
                  </a:lnTo>
                  <a:cubicBezTo>
                    <a:pt x="351161" y="574719"/>
                    <a:pt x="359109" y="577603"/>
                    <a:pt x="367313" y="576129"/>
                  </a:cubicBezTo>
                  <a:lnTo>
                    <a:pt x="423842" y="565554"/>
                  </a:lnTo>
                  <a:lnTo>
                    <a:pt x="424996" y="573117"/>
                  </a:lnTo>
                  <a:lnTo>
                    <a:pt x="197338" y="615610"/>
                  </a:lnTo>
                  <a:close/>
                  <a:moveTo>
                    <a:pt x="414613" y="557350"/>
                  </a:moveTo>
                  <a:cubicBezTo>
                    <a:pt x="399807" y="559850"/>
                    <a:pt x="387502" y="561901"/>
                    <a:pt x="378913" y="563375"/>
                  </a:cubicBezTo>
                  <a:cubicBezTo>
                    <a:pt x="370261" y="564785"/>
                    <a:pt x="365325" y="565554"/>
                    <a:pt x="365325" y="565554"/>
                  </a:cubicBezTo>
                  <a:cubicBezTo>
                    <a:pt x="365325" y="565554"/>
                    <a:pt x="370196" y="564528"/>
                    <a:pt x="378785" y="562734"/>
                  </a:cubicBezTo>
                  <a:cubicBezTo>
                    <a:pt x="387374" y="560939"/>
                    <a:pt x="399615" y="558440"/>
                    <a:pt x="414292" y="555427"/>
                  </a:cubicBezTo>
                  <a:cubicBezTo>
                    <a:pt x="428970" y="552479"/>
                    <a:pt x="446146" y="549082"/>
                    <a:pt x="464541" y="545429"/>
                  </a:cubicBezTo>
                  <a:cubicBezTo>
                    <a:pt x="482935" y="541840"/>
                    <a:pt x="502548" y="538058"/>
                    <a:pt x="522160" y="534277"/>
                  </a:cubicBezTo>
                  <a:cubicBezTo>
                    <a:pt x="541773" y="530623"/>
                    <a:pt x="561449" y="526842"/>
                    <a:pt x="579844" y="523509"/>
                  </a:cubicBezTo>
                  <a:cubicBezTo>
                    <a:pt x="589074" y="521843"/>
                    <a:pt x="597983" y="520240"/>
                    <a:pt x="606442" y="518766"/>
                  </a:cubicBezTo>
                  <a:cubicBezTo>
                    <a:pt x="610673" y="517997"/>
                    <a:pt x="614775" y="517292"/>
                    <a:pt x="618749" y="516587"/>
                  </a:cubicBezTo>
                  <a:cubicBezTo>
                    <a:pt x="620735" y="516202"/>
                    <a:pt x="622786" y="515946"/>
                    <a:pt x="624389" y="515497"/>
                  </a:cubicBezTo>
                  <a:cubicBezTo>
                    <a:pt x="626119" y="514985"/>
                    <a:pt x="627658" y="514216"/>
                    <a:pt x="629067" y="513190"/>
                  </a:cubicBezTo>
                  <a:cubicBezTo>
                    <a:pt x="631824" y="511203"/>
                    <a:pt x="633810" y="508383"/>
                    <a:pt x="634579" y="505371"/>
                  </a:cubicBezTo>
                  <a:cubicBezTo>
                    <a:pt x="634964" y="503897"/>
                    <a:pt x="635156" y="502294"/>
                    <a:pt x="635092" y="500948"/>
                  </a:cubicBezTo>
                  <a:cubicBezTo>
                    <a:pt x="635092" y="500243"/>
                    <a:pt x="634900" y="499282"/>
                    <a:pt x="634836" y="498705"/>
                  </a:cubicBezTo>
                  <a:cubicBezTo>
                    <a:pt x="634708" y="497936"/>
                    <a:pt x="634579" y="497167"/>
                    <a:pt x="634451" y="496398"/>
                  </a:cubicBezTo>
                  <a:cubicBezTo>
                    <a:pt x="633426" y="490373"/>
                    <a:pt x="632464" y="485182"/>
                    <a:pt x="631695" y="480887"/>
                  </a:cubicBezTo>
                  <a:cubicBezTo>
                    <a:pt x="630926" y="476593"/>
                    <a:pt x="630477" y="473196"/>
                    <a:pt x="630349" y="470825"/>
                  </a:cubicBezTo>
                  <a:cubicBezTo>
                    <a:pt x="630221" y="468453"/>
                    <a:pt x="630286" y="467171"/>
                    <a:pt x="630286" y="467171"/>
                  </a:cubicBezTo>
                  <a:cubicBezTo>
                    <a:pt x="630286" y="467171"/>
                    <a:pt x="630798" y="468325"/>
                    <a:pt x="631567" y="470568"/>
                  </a:cubicBezTo>
                  <a:cubicBezTo>
                    <a:pt x="632272" y="472812"/>
                    <a:pt x="633105" y="476144"/>
                    <a:pt x="633938" y="480439"/>
                  </a:cubicBezTo>
                  <a:cubicBezTo>
                    <a:pt x="634772" y="484733"/>
                    <a:pt x="635797" y="489924"/>
                    <a:pt x="637015" y="495885"/>
                  </a:cubicBezTo>
                  <a:cubicBezTo>
                    <a:pt x="637143" y="496654"/>
                    <a:pt x="637336" y="497359"/>
                    <a:pt x="637464" y="498192"/>
                  </a:cubicBezTo>
                  <a:cubicBezTo>
                    <a:pt x="637656" y="499090"/>
                    <a:pt x="637720" y="499731"/>
                    <a:pt x="637848" y="500628"/>
                  </a:cubicBezTo>
                  <a:cubicBezTo>
                    <a:pt x="637976" y="502487"/>
                    <a:pt x="637848" y="504281"/>
                    <a:pt x="637336" y="506076"/>
                  </a:cubicBezTo>
                  <a:cubicBezTo>
                    <a:pt x="636438" y="509729"/>
                    <a:pt x="634131" y="513126"/>
                    <a:pt x="630926" y="515626"/>
                  </a:cubicBezTo>
                  <a:cubicBezTo>
                    <a:pt x="629324" y="516843"/>
                    <a:pt x="627465" y="517869"/>
                    <a:pt x="625414" y="518510"/>
                  </a:cubicBezTo>
                  <a:cubicBezTo>
                    <a:pt x="623299" y="519151"/>
                    <a:pt x="621441" y="519407"/>
                    <a:pt x="619453" y="519856"/>
                  </a:cubicBezTo>
                  <a:cubicBezTo>
                    <a:pt x="615480" y="520625"/>
                    <a:pt x="611378" y="521458"/>
                    <a:pt x="607212" y="522291"/>
                  </a:cubicBezTo>
                  <a:cubicBezTo>
                    <a:pt x="598752" y="523958"/>
                    <a:pt x="589907" y="525624"/>
                    <a:pt x="580677" y="527419"/>
                  </a:cubicBezTo>
                  <a:cubicBezTo>
                    <a:pt x="562282" y="531008"/>
                    <a:pt x="542606" y="534597"/>
                    <a:pt x="522993" y="538250"/>
                  </a:cubicBezTo>
                  <a:cubicBezTo>
                    <a:pt x="503317" y="541775"/>
                    <a:pt x="483641" y="545301"/>
                    <a:pt x="465182" y="548633"/>
                  </a:cubicBezTo>
                  <a:cubicBezTo>
                    <a:pt x="446724" y="551838"/>
                    <a:pt x="429482" y="554850"/>
                    <a:pt x="414741" y="557414"/>
                  </a:cubicBezTo>
                  <a:close/>
                  <a:moveTo>
                    <a:pt x="554399" y="565938"/>
                  </a:moveTo>
                  <a:cubicBezTo>
                    <a:pt x="555425" y="566772"/>
                    <a:pt x="556515" y="567413"/>
                    <a:pt x="557604" y="567861"/>
                  </a:cubicBezTo>
                  <a:cubicBezTo>
                    <a:pt x="558053" y="568118"/>
                    <a:pt x="558758" y="568246"/>
                    <a:pt x="559399" y="568438"/>
                  </a:cubicBezTo>
                  <a:cubicBezTo>
                    <a:pt x="559847" y="568566"/>
                    <a:pt x="560488" y="568694"/>
                    <a:pt x="561001" y="568759"/>
                  </a:cubicBezTo>
                  <a:cubicBezTo>
                    <a:pt x="563180" y="569079"/>
                    <a:pt x="565103" y="568759"/>
                    <a:pt x="566449" y="568438"/>
                  </a:cubicBezTo>
                  <a:cubicBezTo>
                    <a:pt x="567795" y="568118"/>
                    <a:pt x="568564" y="567733"/>
                    <a:pt x="568564" y="567733"/>
                  </a:cubicBezTo>
                  <a:cubicBezTo>
                    <a:pt x="568564" y="567733"/>
                    <a:pt x="568051" y="568374"/>
                    <a:pt x="566834" y="569143"/>
                  </a:cubicBezTo>
                  <a:cubicBezTo>
                    <a:pt x="565615" y="569912"/>
                    <a:pt x="563629" y="570938"/>
                    <a:pt x="561001" y="571130"/>
                  </a:cubicBezTo>
                  <a:cubicBezTo>
                    <a:pt x="560296" y="571130"/>
                    <a:pt x="559719" y="571194"/>
                    <a:pt x="558886" y="571130"/>
                  </a:cubicBezTo>
                  <a:cubicBezTo>
                    <a:pt x="558245" y="571130"/>
                    <a:pt x="557604" y="571002"/>
                    <a:pt x="556771" y="570810"/>
                  </a:cubicBezTo>
                  <a:cubicBezTo>
                    <a:pt x="555232" y="570425"/>
                    <a:pt x="553694" y="569848"/>
                    <a:pt x="552284" y="568823"/>
                  </a:cubicBezTo>
                  <a:cubicBezTo>
                    <a:pt x="549400" y="566900"/>
                    <a:pt x="547157" y="563695"/>
                    <a:pt x="546323" y="560106"/>
                  </a:cubicBezTo>
                  <a:cubicBezTo>
                    <a:pt x="545939" y="558311"/>
                    <a:pt x="545875" y="556389"/>
                    <a:pt x="546132" y="554594"/>
                  </a:cubicBezTo>
                  <a:cubicBezTo>
                    <a:pt x="546388" y="552928"/>
                    <a:pt x="547092" y="551069"/>
                    <a:pt x="547926" y="549659"/>
                  </a:cubicBezTo>
                  <a:cubicBezTo>
                    <a:pt x="549656" y="546647"/>
                    <a:pt x="552348" y="544724"/>
                    <a:pt x="554784" y="543826"/>
                  </a:cubicBezTo>
                  <a:cubicBezTo>
                    <a:pt x="556001" y="543378"/>
                    <a:pt x="557220" y="543121"/>
                    <a:pt x="558245" y="543057"/>
                  </a:cubicBezTo>
                  <a:cubicBezTo>
                    <a:pt x="559270" y="542929"/>
                    <a:pt x="560168" y="543057"/>
                    <a:pt x="560937" y="543057"/>
                  </a:cubicBezTo>
                  <a:cubicBezTo>
                    <a:pt x="562411" y="543250"/>
                    <a:pt x="563116" y="543634"/>
                    <a:pt x="563116" y="543634"/>
                  </a:cubicBezTo>
                  <a:cubicBezTo>
                    <a:pt x="563116" y="543634"/>
                    <a:pt x="562924" y="543634"/>
                    <a:pt x="562539" y="543634"/>
                  </a:cubicBezTo>
                  <a:cubicBezTo>
                    <a:pt x="562155" y="543634"/>
                    <a:pt x="561642" y="543762"/>
                    <a:pt x="560937" y="543891"/>
                  </a:cubicBezTo>
                  <a:cubicBezTo>
                    <a:pt x="559591" y="544147"/>
                    <a:pt x="557732" y="544724"/>
                    <a:pt x="555873" y="545941"/>
                  </a:cubicBezTo>
                  <a:cubicBezTo>
                    <a:pt x="554015" y="547159"/>
                    <a:pt x="552220" y="549018"/>
                    <a:pt x="551130" y="551389"/>
                  </a:cubicBezTo>
                  <a:cubicBezTo>
                    <a:pt x="550554" y="552607"/>
                    <a:pt x="550297" y="553697"/>
                    <a:pt x="550041" y="555171"/>
                  </a:cubicBezTo>
                  <a:cubicBezTo>
                    <a:pt x="549849" y="556517"/>
                    <a:pt x="549977" y="557863"/>
                    <a:pt x="550297" y="559209"/>
                  </a:cubicBezTo>
                  <a:cubicBezTo>
                    <a:pt x="550874" y="561901"/>
                    <a:pt x="552413" y="564272"/>
                    <a:pt x="554399" y="565938"/>
                  </a:cubicBezTo>
                  <a:close/>
                  <a:moveTo>
                    <a:pt x="528826" y="568502"/>
                  </a:moveTo>
                  <a:cubicBezTo>
                    <a:pt x="525429" y="566195"/>
                    <a:pt x="521328" y="564272"/>
                    <a:pt x="516905" y="563118"/>
                  </a:cubicBezTo>
                  <a:cubicBezTo>
                    <a:pt x="512419" y="561965"/>
                    <a:pt x="507484" y="561644"/>
                    <a:pt x="502677" y="562285"/>
                  </a:cubicBezTo>
                  <a:cubicBezTo>
                    <a:pt x="497549" y="562926"/>
                    <a:pt x="492742" y="564721"/>
                    <a:pt x="488256" y="567349"/>
                  </a:cubicBezTo>
                  <a:cubicBezTo>
                    <a:pt x="483833" y="569976"/>
                    <a:pt x="479923" y="573694"/>
                    <a:pt x="476975" y="577988"/>
                  </a:cubicBezTo>
                  <a:cubicBezTo>
                    <a:pt x="474027" y="582282"/>
                    <a:pt x="471976" y="587281"/>
                    <a:pt x="471078" y="592409"/>
                  </a:cubicBezTo>
                  <a:cubicBezTo>
                    <a:pt x="470823" y="593691"/>
                    <a:pt x="470758" y="594972"/>
                    <a:pt x="470630" y="596254"/>
                  </a:cubicBezTo>
                  <a:cubicBezTo>
                    <a:pt x="470438" y="597536"/>
                    <a:pt x="470566" y="598754"/>
                    <a:pt x="470502" y="599972"/>
                  </a:cubicBezTo>
                  <a:cubicBezTo>
                    <a:pt x="470438" y="601125"/>
                    <a:pt x="470758" y="602664"/>
                    <a:pt x="470823" y="604010"/>
                  </a:cubicBezTo>
                  <a:cubicBezTo>
                    <a:pt x="470823" y="605099"/>
                    <a:pt x="471271" y="606445"/>
                    <a:pt x="471528" y="607599"/>
                  </a:cubicBezTo>
                  <a:cubicBezTo>
                    <a:pt x="472745" y="612406"/>
                    <a:pt x="474796" y="616892"/>
                    <a:pt x="477488" y="620674"/>
                  </a:cubicBezTo>
                  <a:cubicBezTo>
                    <a:pt x="480180" y="624391"/>
                    <a:pt x="483449" y="627532"/>
                    <a:pt x="486846" y="629839"/>
                  </a:cubicBezTo>
                  <a:cubicBezTo>
                    <a:pt x="490242" y="632146"/>
                    <a:pt x="493703" y="633941"/>
                    <a:pt x="496972" y="634902"/>
                  </a:cubicBezTo>
                  <a:cubicBezTo>
                    <a:pt x="498575" y="635543"/>
                    <a:pt x="500177" y="635735"/>
                    <a:pt x="501587" y="636184"/>
                  </a:cubicBezTo>
                  <a:cubicBezTo>
                    <a:pt x="503061" y="636441"/>
                    <a:pt x="504407" y="636633"/>
                    <a:pt x="505625" y="636825"/>
                  </a:cubicBezTo>
                  <a:cubicBezTo>
                    <a:pt x="508060" y="636953"/>
                    <a:pt x="510112" y="637146"/>
                    <a:pt x="511457" y="637017"/>
                  </a:cubicBezTo>
                  <a:cubicBezTo>
                    <a:pt x="512803" y="637017"/>
                    <a:pt x="513572" y="636953"/>
                    <a:pt x="513572" y="636953"/>
                  </a:cubicBezTo>
                  <a:cubicBezTo>
                    <a:pt x="513572" y="636953"/>
                    <a:pt x="512867" y="637146"/>
                    <a:pt x="511521" y="637466"/>
                  </a:cubicBezTo>
                  <a:cubicBezTo>
                    <a:pt x="510175" y="637851"/>
                    <a:pt x="508253" y="638171"/>
                    <a:pt x="505625" y="638427"/>
                  </a:cubicBezTo>
                  <a:cubicBezTo>
                    <a:pt x="504343" y="638427"/>
                    <a:pt x="502869" y="638491"/>
                    <a:pt x="501330" y="638427"/>
                  </a:cubicBezTo>
                  <a:cubicBezTo>
                    <a:pt x="499792" y="638235"/>
                    <a:pt x="498062" y="638235"/>
                    <a:pt x="496267" y="637787"/>
                  </a:cubicBezTo>
                  <a:cubicBezTo>
                    <a:pt x="492614" y="637210"/>
                    <a:pt x="488640" y="635800"/>
                    <a:pt x="484602" y="633620"/>
                  </a:cubicBezTo>
                  <a:cubicBezTo>
                    <a:pt x="480564" y="631441"/>
                    <a:pt x="476526" y="628301"/>
                    <a:pt x="473066" y="624199"/>
                  </a:cubicBezTo>
                  <a:cubicBezTo>
                    <a:pt x="469604" y="620097"/>
                    <a:pt x="466721" y="615034"/>
                    <a:pt x="465118" y="609393"/>
                  </a:cubicBezTo>
                  <a:cubicBezTo>
                    <a:pt x="464797" y="607919"/>
                    <a:pt x="464285" y="606637"/>
                    <a:pt x="464093" y="604971"/>
                  </a:cubicBezTo>
                  <a:cubicBezTo>
                    <a:pt x="463900" y="603561"/>
                    <a:pt x="463580" y="602343"/>
                    <a:pt x="463516" y="600677"/>
                  </a:cubicBezTo>
                  <a:cubicBezTo>
                    <a:pt x="463259" y="597472"/>
                    <a:pt x="463323" y="594396"/>
                    <a:pt x="463836" y="591319"/>
                  </a:cubicBezTo>
                  <a:cubicBezTo>
                    <a:pt x="464797" y="585166"/>
                    <a:pt x="467169" y="579077"/>
                    <a:pt x="470694" y="573758"/>
                  </a:cubicBezTo>
                  <a:cubicBezTo>
                    <a:pt x="474347" y="568566"/>
                    <a:pt x="479154" y="564144"/>
                    <a:pt x="484602" y="561067"/>
                  </a:cubicBezTo>
                  <a:cubicBezTo>
                    <a:pt x="489986" y="557863"/>
                    <a:pt x="496139" y="556196"/>
                    <a:pt x="501843" y="555684"/>
                  </a:cubicBezTo>
                  <a:cubicBezTo>
                    <a:pt x="507868" y="555107"/>
                    <a:pt x="513572" y="556004"/>
                    <a:pt x="518636" y="557735"/>
                  </a:cubicBezTo>
                  <a:cubicBezTo>
                    <a:pt x="523699" y="559465"/>
                    <a:pt x="528057" y="562093"/>
                    <a:pt x="531582" y="565105"/>
                  </a:cubicBezTo>
                  <a:cubicBezTo>
                    <a:pt x="535107" y="568054"/>
                    <a:pt x="537799" y="571322"/>
                    <a:pt x="539722" y="574463"/>
                  </a:cubicBezTo>
                  <a:cubicBezTo>
                    <a:pt x="540747" y="576001"/>
                    <a:pt x="541452" y="577603"/>
                    <a:pt x="542158" y="578949"/>
                  </a:cubicBezTo>
                  <a:cubicBezTo>
                    <a:pt x="542735" y="580423"/>
                    <a:pt x="543247" y="581769"/>
                    <a:pt x="543696" y="582987"/>
                  </a:cubicBezTo>
                  <a:cubicBezTo>
                    <a:pt x="544401" y="585487"/>
                    <a:pt x="544849" y="587474"/>
                    <a:pt x="544978" y="588820"/>
                  </a:cubicBezTo>
                  <a:cubicBezTo>
                    <a:pt x="545170" y="590166"/>
                    <a:pt x="545234" y="590871"/>
                    <a:pt x="545234" y="590871"/>
                  </a:cubicBezTo>
                  <a:cubicBezTo>
                    <a:pt x="545234" y="590871"/>
                    <a:pt x="544978" y="590166"/>
                    <a:pt x="544529" y="588884"/>
                  </a:cubicBezTo>
                  <a:cubicBezTo>
                    <a:pt x="544144" y="587602"/>
                    <a:pt x="543311" y="585743"/>
                    <a:pt x="542285" y="583500"/>
                  </a:cubicBezTo>
                  <a:cubicBezTo>
                    <a:pt x="541645" y="582410"/>
                    <a:pt x="541004" y="581193"/>
                    <a:pt x="540235" y="579911"/>
                  </a:cubicBezTo>
                  <a:cubicBezTo>
                    <a:pt x="539337" y="578693"/>
                    <a:pt x="538568" y="577283"/>
                    <a:pt x="537351" y="576065"/>
                  </a:cubicBezTo>
                  <a:cubicBezTo>
                    <a:pt x="535235" y="573373"/>
                    <a:pt x="532352" y="570810"/>
                    <a:pt x="528954" y="568502"/>
                  </a:cubicBezTo>
                  <a:close/>
                  <a:moveTo>
                    <a:pt x="512995" y="627275"/>
                  </a:moveTo>
                  <a:cubicBezTo>
                    <a:pt x="497805" y="630095"/>
                    <a:pt x="483192" y="620097"/>
                    <a:pt x="480372" y="604907"/>
                  </a:cubicBezTo>
                  <a:cubicBezTo>
                    <a:pt x="477552" y="589717"/>
                    <a:pt x="487551" y="575104"/>
                    <a:pt x="502741" y="572284"/>
                  </a:cubicBezTo>
                  <a:cubicBezTo>
                    <a:pt x="517931" y="569464"/>
                    <a:pt x="532544" y="579462"/>
                    <a:pt x="535364" y="594652"/>
                  </a:cubicBezTo>
                  <a:cubicBezTo>
                    <a:pt x="538183" y="609842"/>
                    <a:pt x="528185" y="624455"/>
                    <a:pt x="512995" y="627275"/>
                  </a:cubicBezTo>
                  <a:close/>
                  <a:moveTo>
                    <a:pt x="421471" y="1507269"/>
                  </a:moveTo>
                  <a:cubicBezTo>
                    <a:pt x="421471" y="1507269"/>
                    <a:pt x="419676" y="1504193"/>
                    <a:pt x="417689" y="1499322"/>
                  </a:cubicBezTo>
                  <a:cubicBezTo>
                    <a:pt x="416664" y="1496886"/>
                    <a:pt x="415575" y="1494066"/>
                    <a:pt x="414549" y="1490990"/>
                  </a:cubicBezTo>
                  <a:cubicBezTo>
                    <a:pt x="413523" y="1487913"/>
                    <a:pt x="412498" y="1484580"/>
                    <a:pt x="411600" y="1481248"/>
                  </a:cubicBezTo>
                  <a:cubicBezTo>
                    <a:pt x="410704" y="1477915"/>
                    <a:pt x="409934" y="1474518"/>
                    <a:pt x="409293" y="1471313"/>
                  </a:cubicBezTo>
                  <a:cubicBezTo>
                    <a:pt x="408652" y="1468108"/>
                    <a:pt x="408140" y="1465096"/>
                    <a:pt x="407819" y="1462532"/>
                  </a:cubicBezTo>
                  <a:cubicBezTo>
                    <a:pt x="407114" y="1457341"/>
                    <a:pt x="407114" y="1453752"/>
                    <a:pt x="407114" y="1453752"/>
                  </a:cubicBezTo>
                  <a:cubicBezTo>
                    <a:pt x="407114" y="1453752"/>
                    <a:pt x="408909" y="1456828"/>
                    <a:pt x="410895" y="1461699"/>
                  </a:cubicBezTo>
                  <a:cubicBezTo>
                    <a:pt x="411921" y="1464135"/>
                    <a:pt x="413011" y="1466955"/>
                    <a:pt x="414036" y="1470031"/>
                  </a:cubicBezTo>
                  <a:cubicBezTo>
                    <a:pt x="415061" y="1473108"/>
                    <a:pt x="416087" y="1476441"/>
                    <a:pt x="416985" y="1479773"/>
                  </a:cubicBezTo>
                  <a:cubicBezTo>
                    <a:pt x="417882" y="1483106"/>
                    <a:pt x="418651" y="1486503"/>
                    <a:pt x="419292" y="1489708"/>
                  </a:cubicBezTo>
                  <a:cubicBezTo>
                    <a:pt x="419933" y="1492912"/>
                    <a:pt x="420445" y="1495925"/>
                    <a:pt x="420766" y="1498488"/>
                  </a:cubicBezTo>
                  <a:cubicBezTo>
                    <a:pt x="421471" y="1503680"/>
                    <a:pt x="421471" y="1507269"/>
                    <a:pt x="421471" y="1507269"/>
                  </a:cubicBezTo>
                  <a:close/>
                  <a:moveTo>
                    <a:pt x="422304" y="1322746"/>
                  </a:moveTo>
                  <a:cubicBezTo>
                    <a:pt x="420573" y="1356843"/>
                    <a:pt x="418843" y="1385301"/>
                    <a:pt x="417754" y="1405169"/>
                  </a:cubicBezTo>
                  <a:cubicBezTo>
                    <a:pt x="416535" y="1425038"/>
                    <a:pt x="415895" y="1436447"/>
                    <a:pt x="415895" y="1436447"/>
                  </a:cubicBezTo>
                  <a:cubicBezTo>
                    <a:pt x="415895" y="1436447"/>
                    <a:pt x="416215" y="1425038"/>
                    <a:pt x="416664" y="1405169"/>
                  </a:cubicBezTo>
                  <a:cubicBezTo>
                    <a:pt x="417305" y="1385237"/>
                    <a:pt x="417946" y="1356779"/>
                    <a:pt x="419163" y="1322618"/>
                  </a:cubicBezTo>
                  <a:cubicBezTo>
                    <a:pt x="420382" y="1288456"/>
                    <a:pt x="421599" y="1248655"/>
                    <a:pt x="423265" y="1205969"/>
                  </a:cubicBezTo>
                  <a:cubicBezTo>
                    <a:pt x="424996" y="1163283"/>
                    <a:pt x="426791" y="1117777"/>
                    <a:pt x="428585" y="1072271"/>
                  </a:cubicBezTo>
                  <a:cubicBezTo>
                    <a:pt x="430636" y="1026766"/>
                    <a:pt x="432687" y="981260"/>
                    <a:pt x="434610" y="938638"/>
                  </a:cubicBezTo>
                  <a:cubicBezTo>
                    <a:pt x="436532" y="895952"/>
                    <a:pt x="438712" y="856215"/>
                    <a:pt x="440442" y="822053"/>
                  </a:cubicBezTo>
                  <a:cubicBezTo>
                    <a:pt x="442173" y="787956"/>
                    <a:pt x="443903" y="759499"/>
                    <a:pt x="444993" y="739630"/>
                  </a:cubicBezTo>
                  <a:cubicBezTo>
                    <a:pt x="446210" y="719761"/>
                    <a:pt x="446851" y="708353"/>
                    <a:pt x="446851" y="708353"/>
                  </a:cubicBezTo>
                  <a:cubicBezTo>
                    <a:pt x="446851" y="708353"/>
                    <a:pt x="446531" y="719761"/>
                    <a:pt x="446082" y="739630"/>
                  </a:cubicBezTo>
                  <a:cubicBezTo>
                    <a:pt x="445441" y="759563"/>
                    <a:pt x="444801" y="788020"/>
                    <a:pt x="443583" y="822181"/>
                  </a:cubicBezTo>
                  <a:cubicBezTo>
                    <a:pt x="442365" y="856343"/>
                    <a:pt x="441212" y="896145"/>
                    <a:pt x="439481" y="938830"/>
                  </a:cubicBezTo>
                  <a:cubicBezTo>
                    <a:pt x="437751" y="981516"/>
                    <a:pt x="435956" y="1027022"/>
                    <a:pt x="434161" y="1072528"/>
                  </a:cubicBezTo>
                  <a:cubicBezTo>
                    <a:pt x="432110" y="1118034"/>
                    <a:pt x="430059" y="1163540"/>
                    <a:pt x="428072" y="1206161"/>
                  </a:cubicBezTo>
                  <a:cubicBezTo>
                    <a:pt x="426149" y="1248847"/>
                    <a:pt x="423970" y="1288585"/>
                    <a:pt x="422240" y="1322746"/>
                  </a:cubicBezTo>
                  <a:close/>
                  <a:moveTo>
                    <a:pt x="438007" y="1338833"/>
                  </a:moveTo>
                  <a:lnTo>
                    <a:pt x="474027" y="749949"/>
                  </a:lnTo>
                  <a:lnTo>
                    <a:pt x="489409" y="805645"/>
                  </a:lnTo>
                  <a:lnTo>
                    <a:pt x="438007" y="1338833"/>
                  </a:lnTo>
                  <a:close/>
                  <a:moveTo>
                    <a:pt x="637079" y="1302813"/>
                  </a:moveTo>
                  <a:cubicBezTo>
                    <a:pt x="627401" y="1269357"/>
                    <a:pt x="615928" y="1230452"/>
                    <a:pt x="604007" y="1188600"/>
                  </a:cubicBezTo>
                  <a:cubicBezTo>
                    <a:pt x="592086" y="1146747"/>
                    <a:pt x="579395" y="1102139"/>
                    <a:pt x="566705" y="1057466"/>
                  </a:cubicBezTo>
                  <a:cubicBezTo>
                    <a:pt x="554271" y="1012793"/>
                    <a:pt x="541773" y="968057"/>
                    <a:pt x="530108" y="926140"/>
                  </a:cubicBezTo>
                  <a:cubicBezTo>
                    <a:pt x="518379" y="884223"/>
                    <a:pt x="507868" y="844998"/>
                    <a:pt x="498639" y="811478"/>
                  </a:cubicBezTo>
                  <a:cubicBezTo>
                    <a:pt x="489409" y="777893"/>
                    <a:pt x="482102" y="749821"/>
                    <a:pt x="476783" y="730272"/>
                  </a:cubicBezTo>
                  <a:cubicBezTo>
                    <a:pt x="471592" y="710660"/>
                    <a:pt x="468643" y="699444"/>
                    <a:pt x="468643" y="699444"/>
                  </a:cubicBezTo>
                  <a:cubicBezTo>
                    <a:pt x="468643" y="699444"/>
                    <a:pt x="471976" y="710532"/>
                    <a:pt x="477809" y="730016"/>
                  </a:cubicBezTo>
                  <a:cubicBezTo>
                    <a:pt x="483513" y="749500"/>
                    <a:pt x="491909" y="777252"/>
                    <a:pt x="501587" y="810709"/>
                  </a:cubicBezTo>
                  <a:cubicBezTo>
                    <a:pt x="511265" y="844165"/>
                    <a:pt x="522738" y="883070"/>
                    <a:pt x="534659" y="924922"/>
                  </a:cubicBezTo>
                  <a:cubicBezTo>
                    <a:pt x="546580" y="966775"/>
                    <a:pt x="559270" y="1011383"/>
                    <a:pt x="571960" y="1056056"/>
                  </a:cubicBezTo>
                  <a:cubicBezTo>
                    <a:pt x="584395" y="1100729"/>
                    <a:pt x="596893" y="1145465"/>
                    <a:pt x="608558" y="1187382"/>
                  </a:cubicBezTo>
                  <a:cubicBezTo>
                    <a:pt x="620287" y="1229299"/>
                    <a:pt x="630798" y="1268524"/>
                    <a:pt x="640027" y="1302044"/>
                  </a:cubicBezTo>
                  <a:cubicBezTo>
                    <a:pt x="649257" y="1335629"/>
                    <a:pt x="656563" y="1363701"/>
                    <a:pt x="661883" y="1383250"/>
                  </a:cubicBezTo>
                  <a:cubicBezTo>
                    <a:pt x="667075" y="1402862"/>
                    <a:pt x="670023" y="1414078"/>
                    <a:pt x="670023" y="1414078"/>
                  </a:cubicBezTo>
                  <a:cubicBezTo>
                    <a:pt x="670023" y="1414078"/>
                    <a:pt x="666690" y="1402990"/>
                    <a:pt x="660857" y="1383506"/>
                  </a:cubicBezTo>
                  <a:cubicBezTo>
                    <a:pt x="655153" y="1364022"/>
                    <a:pt x="646757" y="1336270"/>
                    <a:pt x="637079" y="1302813"/>
                  </a:cubicBezTo>
                  <a:close/>
                  <a:moveTo>
                    <a:pt x="493063" y="691048"/>
                  </a:moveTo>
                  <a:lnTo>
                    <a:pt x="500625" y="689638"/>
                  </a:lnTo>
                  <a:lnTo>
                    <a:pt x="498575" y="710852"/>
                  </a:lnTo>
                  <a:lnTo>
                    <a:pt x="493063" y="691048"/>
                  </a:lnTo>
                  <a:close/>
                  <a:moveTo>
                    <a:pt x="697646" y="1487144"/>
                  </a:moveTo>
                  <a:cubicBezTo>
                    <a:pt x="697646" y="1487144"/>
                    <a:pt x="694827" y="1484708"/>
                    <a:pt x="691237" y="1480671"/>
                  </a:cubicBezTo>
                  <a:cubicBezTo>
                    <a:pt x="689379" y="1478684"/>
                    <a:pt x="687392" y="1476248"/>
                    <a:pt x="685277" y="1473556"/>
                  </a:cubicBezTo>
                  <a:cubicBezTo>
                    <a:pt x="683162" y="1470929"/>
                    <a:pt x="681047" y="1468044"/>
                    <a:pt x="678932" y="1465096"/>
                  </a:cubicBezTo>
                  <a:cubicBezTo>
                    <a:pt x="676880" y="1462148"/>
                    <a:pt x="674894" y="1459136"/>
                    <a:pt x="673163" y="1456251"/>
                  </a:cubicBezTo>
                  <a:cubicBezTo>
                    <a:pt x="671368" y="1453367"/>
                    <a:pt x="669830" y="1450611"/>
                    <a:pt x="668613" y="1448176"/>
                  </a:cubicBezTo>
                  <a:cubicBezTo>
                    <a:pt x="666049" y="1443369"/>
                    <a:pt x="664767" y="1439908"/>
                    <a:pt x="664767" y="1439908"/>
                  </a:cubicBezTo>
                  <a:cubicBezTo>
                    <a:pt x="664767" y="1439908"/>
                    <a:pt x="667587" y="1442343"/>
                    <a:pt x="671176" y="1446381"/>
                  </a:cubicBezTo>
                  <a:cubicBezTo>
                    <a:pt x="673035" y="1448368"/>
                    <a:pt x="675022" y="1450804"/>
                    <a:pt x="677137" y="1453495"/>
                  </a:cubicBezTo>
                  <a:cubicBezTo>
                    <a:pt x="679252" y="1456123"/>
                    <a:pt x="681431" y="1459007"/>
                    <a:pt x="683482" y="1461956"/>
                  </a:cubicBezTo>
                  <a:cubicBezTo>
                    <a:pt x="685533" y="1464904"/>
                    <a:pt x="687520" y="1467916"/>
                    <a:pt x="689251" y="1470800"/>
                  </a:cubicBezTo>
                  <a:cubicBezTo>
                    <a:pt x="691045" y="1473685"/>
                    <a:pt x="692584" y="1476441"/>
                    <a:pt x="693801" y="1478876"/>
                  </a:cubicBezTo>
                  <a:cubicBezTo>
                    <a:pt x="696365" y="1483683"/>
                    <a:pt x="697646" y="1487144"/>
                    <a:pt x="697646" y="1487144"/>
                  </a:cubicBezTo>
                  <a:close/>
                  <a:moveTo>
                    <a:pt x="682585" y="1371841"/>
                  </a:moveTo>
                  <a:lnTo>
                    <a:pt x="526967" y="812888"/>
                  </a:lnTo>
                  <a:lnTo>
                    <a:pt x="541068" y="690599"/>
                  </a:lnTo>
                  <a:lnTo>
                    <a:pt x="682521" y="1371841"/>
                  </a:lnTo>
                  <a:close/>
                  <a:moveTo>
                    <a:pt x="917997" y="1375366"/>
                  </a:moveTo>
                  <a:cubicBezTo>
                    <a:pt x="919920" y="1377353"/>
                    <a:pt x="922099" y="1379725"/>
                    <a:pt x="924279" y="1382352"/>
                  </a:cubicBezTo>
                  <a:cubicBezTo>
                    <a:pt x="926522" y="1384980"/>
                    <a:pt x="928765" y="1387800"/>
                    <a:pt x="931008" y="1390684"/>
                  </a:cubicBezTo>
                  <a:cubicBezTo>
                    <a:pt x="933187" y="1393569"/>
                    <a:pt x="935303" y="1396581"/>
                    <a:pt x="937161" y="1399465"/>
                  </a:cubicBezTo>
                  <a:cubicBezTo>
                    <a:pt x="939084" y="1402285"/>
                    <a:pt x="940751" y="1405041"/>
                    <a:pt x="942096" y="1407413"/>
                  </a:cubicBezTo>
                  <a:cubicBezTo>
                    <a:pt x="944853" y="1412156"/>
                    <a:pt x="946327" y="1415681"/>
                    <a:pt x="946327" y="1415681"/>
                  </a:cubicBezTo>
                  <a:cubicBezTo>
                    <a:pt x="946327" y="1415681"/>
                    <a:pt x="943379" y="1413309"/>
                    <a:pt x="939597" y="1409336"/>
                  </a:cubicBezTo>
                  <a:cubicBezTo>
                    <a:pt x="937674" y="1407349"/>
                    <a:pt x="935495" y="1404977"/>
                    <a:pt x="933316" y="1402349"/>
                  </a:cubicBezTo>
                  <a:cubicBezTo>
                    <a:pt x="931073" y="1399721"/>
                    <a:pt x="928829" y="1396901"/>
                    <a:pt x="926651" y="1393953"/>
                  </a:cubicBezTo>
                  <a:cubicBezTo>
                    <a:pt x="924471" y="1391069"/>
                    <a:pt x="922356" y="1388057"/>
                    <a:pt x="920497" y="1385172"/>
                  </a:cubicBezTo>
                  <a:cubicBezTo>
                    <a:pt x="918575" y="1382352"/>
                    <a:pt x="916908" y="1379596"/>
                    <a:pt x="915562" y="1377225"/>
                  </a:cubicBezTo>
                  <a:cubicBezTo>
                    <a:pt x="912806" y="1372482"/>
                    <a:pt x="911332" y="1369021"/>
                    <a:pt x="911332" y="1369021"/>
                  </a:cubicBezTo>
                  <a:cubicBezTo>
                    <a:pt x="911332" y="1369021"/>
                    <a:pt x="914280" y="1371392"/>
                    <a:pt x="918062" y="1375366"/>
                  </a:cubicBezTo>
                  <a:close/>
                  <a:moveTo>
                    <a:pt x="640476" y="796672"/>
                  </a:moveTo>
                  <a:cubicBezTo>
                    <a:pt x="655538" y="826860"/>
                    <a:pt x="673292" y="861983"/>
                    <a:pt x="691943" y="899798"/>
                  </a:cubicBezTo>
                  <a:cubicBezTo>
                    <a:pt x="710593" y="937613"/>
                    <a:pt x="730526" y="977927"/>
                    <a:pt x="750395" y="1018241"/>
                  </a:cubicBezTo>
                  <a:cubicBezTo>
                    <a:pt x="770071" y="1058684"/>
                    <a:pt x="789748" y="1099126"/>
                    <a:pt x="808206" y="1137005"/>
                  </a:cubicBezTo>
                  <a:cubicBezTo>
                    <a:pt x="826665" y="1174884"/>
                    <a:pt x="843522" y="1210456"/>
                    <a:pt x="858199" y="1240836"/>
                  </a:cubicBezTo>
                  <a:cubicBezTo>
                    <a:pt x="872812" y="1271215"/>
                    <a:pt x="884734" y="1296724"/>
                    <a:pt x="893193" y="1314478"/>
                  </a:cubicBezTo>
                  <a:cubicBezTo>
                    <a:pt x="901526" y="1332296"/>
                    <a:pt x="906333" y="1342487"/>
                    <a:pt x="906333" y="1342487"/>
                  </a:cubicBezTo>
                  <a:cubicBezTo>
                    <a:pt x="906333" y="1342487"/>
                    <a:pt x="901205" y="1332488"/>
                    <a:pt x="892233" y="1314991"/>
                  </a:cubicBezTo>
                  <a:cubicBezTo>
                    <a:pt x="883388" y="1297429"/>
                    <a:pt x="870505" y="1272433"/>
                    <a:pt x="855443" y="1242246"/>
                  </a:cubicBezTo>
                  <a:cubicBezTo>
                    <a:pt x="840381" y="1212058"/>
                    <a:pt x="822627" y="1176935"/>
                    <a:pt x="803977" y="1139120"/>
                  </a:cubicBezTo>
                  <a:cubicBezTo>
                    <a:pt x="785326" y="1101306"/>
                    <a:pt x="765393" y="1060991"/>
                    <a:pt x="745524" y="1020677"/>
                  </a:cubicBezTo>
                  <a:cubicBezTo>
                    <a:pt x="725847" y="980234"/>
                    <a:pt x="706171" y="939792"/>
                    <a:pt x="687712" y="901913"/>
                  </a:cubicBezTo>
                  <a:cubicBezTo>
                    <a:pt x="669254" y="864034"/>
                    <a:pt x="652397" y="828463"/>
                    <a:pt x="637720" y="798083"/>
                  </a:cubicBezTo>
                  <a:cubicBezTo>
                    <a:pt x="623106" y="767703"/>
                    <a:pt x="611185" y="742194"/>
                    <a:pt x="602725" y="724440"/>
                  </a:cubicBezTo>
                  <a:cubicBezTo>
                    <a:pt x="594393" y="706622"/>
                    <a:pt x="589586" y="696431"/>
                    <a:pt x="589586" y="696431"/>
                  </a:cubicBezTo>
                  <a:cubicBezTo>
                    <a:pt x="589586" y="696431"/>
                    <a:pt x="594714" y="706430"/>
                    <a:pt x="603687" y="723927"/>
                  </a:cubicBezTo>
                  <a:cubicBezTo>
                    <a:pt x="612532" y="741489"/>
                    <a:pt x="625414" y="766485"/>
                    <a:pt x="640476" y="796672"/>
                  </a:cubicBezTo>
                  <a:close/>
                  <a:moveTo>
                    <a:pt x="602276" y="663103"/>
                  </a:moveTo>
                  <a:cubicBezTo>
                    <a:pt x="602276" y="663103"/>
                    <a:pt x="592471" y="665859"/>
                    <a:pt x="577537" y="669320"/>
                  </a:cubicBezTo>
                  <a:cubicBezTo>
                    <a:pt x="570102" y="671051"/>
                    <a:pt x="561386" y="672973"/>
                    <a:pt x="552028" y="674960"/>
                  </a:cubicBezTo>
                  <a:cubicBezTo>
                    <a:pt x="547349" y="675922"/>
                    <a:pt x="542542" y="676947"/>
                    <a:pt x="537607" y="677909"/>
                  </a:cubicBezTo>
                  <a:cubicBezTo>
                    <a:pt x="532672" y="678870"/>
                    <a:pt x="527673" y="679831"/>
                    <a:pt x="522673" y="680793"/>
                  </a:cubicBezTo>
                  <a:cubicBezTo>
                    <a:pt x="517674" y="681690"/>
                    <a:pt x="512675" y="682587"/>
                    <a:pt x="507739" y="683485"/>
                  </a:cubicBezTo>
                  <a:cubicBezTo>
                    <a:pt x="502805" y="684382"/>
                    <a:pt x="497934" y="685151"/>
                    <a:pt x="493255" y="685920"/>
                  </a:cubicBezTo>
                  <a:cubicBezTo>
                    <a:pt x="483833" y="687458"/>
                    <a:pt x="475052" y="688804"/>
                    <a:pt x="467490" y="689894"/>
                  </a:cubicBezTo>
                  <a:cubicBezTo>
                    <a:pt x="452364" y="692073"/>
                    <a:pt x="442173" y="693034"/>
                    <a:pt x="442173" y="693034"/>
                  </a:cubicBezTo>
                  <a:cubicBezTo>
                    <a:pt x="442173" y="693034"/>
                    <a:pt x="451979" y="690278"/>
                    <a:pt x="466912" y="686817"/>
                  </a:cubicBezTo>
                  <a:cubicBezTo>
                    <a:pt x="474347" y="685087"/>
                    <a:pt x="483064" y="683164"/>
                    <a:pt x="492422" y="681177"/>
                  </a:cubicBezTo>
                  <a:cubicBezTo>
                    <a:pt x="497101" y="680216"/>
                    <a:pt x="501907" y="679190"/>
                    <a:pt x="506843" y="678229"/>
                  </a:cubicBezTo>
                  <a:cubicBezTo>
                    <a:pt x="511777" y="677268"/>
                    <a:pt x="516777" y="676306"/>
                    <a:pt x="521776" y="675345"/>
                  </a:cubicBezTo>
                  <a:cubicBezTo>
                    <a:pt x="526776" y="674447"/>
                    <a:pt x="531774" y="673550"/>
                    <a:pt x="536709" y="672653"/>
                  </a:cubicBezTo>
                  <a:cubicBezTo>
                    <a:pt x="541645" y="671756"/>
                    <a:pt x="546516" y="670987"/>
                    <a:pt x="551194" y="670153"/>
                  </a:cubicBezTo>
                  <a:cubicBezTo>
                    <a:pt x="560616" y="668615"/>
                    <a:pt x="569397" y="667269"/>
                    <a:pt x="576960" y="666180"/>
                  </a:cubicBezTo>
                  <a:cubicBezTo>
                    <a:pt x="592086" y="664000"/>
                    <a:pt x="602276" y="663039"/>
                    <a:pt x="602276" y="663039"/>
                  </a:cubicBezTo>
                  <a:close/>
                  <a:moveTo>
                    <a:pt x="597342" y="641632"/>
                  </a:moveTo>
                  <a:lnTo>
                    <a:pt x="429996" y="684895"/>
                  </a:lnTo>
                  <a:lnTo>
                    <a:pt x="429803" y="683997"/>
                  </a:lnTo>
                  <a:cubicBezTo>
                    <a:pt x="428713" y="678101"/>
                    <a:pt x="431598" y="672589"/>
                    <a:pt x="439801" y="671051"/>
                  </a:cubicBezTo>
                  <a:lnTo>
                    <a:pt x="597342" y="641632"/>
                  </a:lnTo>
                  <a:close/>
                  <a:moveTo>
                    <a:pt x="586895" y="636953"/>
                  </a:moveTo>
                  <a:cubicBezTo>
                    <a:pt x="586895" y="636953"/>
                    <a:pt x="584779" y="637530"/>
                    <a:pt x="580998" y="638491"/>
                  </a:cubicBezTo>
                  <a:cubicBezTo>
                    <a:pt x="577217" y="639389"/>
                    <a:pt x="571832" y="640735"/>
                    <a:pt x="565360" y="642209"/>
                  </a:cubicBezTo>
                  <a:cubicBezTo>
                    <a:pt x="558886" y="643683"/>
                    <a:pt x="551323" y="645349"/>
                    <a:pt x="543183" y="647016"/>
                  </a:cubicBezTo>
                  <a:cubicBezTo>
                    <a:pt x="535043" y="648682"/>
                    <a:pt x="526326" y="650349"/>
                    <a:pt x="517674" y="652015"/>
                  </a:cubicBezTo>
                  <a:cubicBezTo>
                    <a:pt x="508958" y="653617"/>
                    <a:pt x="500241" y="655220"/>
                    <a:pt x="492037" y="656566"/>
                  </a:cubicBezTo>
                  <a:cubicBezTo>
                    <a:pt x="483833" y="657976"/>
                    <a:pt x="476206" y="659129"/>
                    <a:pt x="469604" y="660091"/>
                  </a:cubicBezTo>
                  <a:cubicBezTo>
                    <a:pt x="463003" y="661052"/>
                    <a:pt x="457491" y="661757"/>
                    <a:pt x="453710" y="662270"/>
                  </a:cubicBezTo>
                  <a:cubicBezTo>
                    <a:pt x="449864" y="662783"/>
                    <a:pt x="447621" y="662975"/>
                    <a:pt x="447621" y="662975"/>
                  </a:cubicBezTo>
                  <a:cubicBezTo>
                    <a:pt x="447621" y="662975"/>
                    <a:pt x="449736" y="662398"/>
                    <a:pt x="453517" y="661437"/>
                  </a:cubicBezTo>
                  <a:cubicBezTo>
                    <a:pt x="457298" y="660539"/>
                    <a:pt x="462683" y="659193"/>
                    <a:pt x="469156" y="657719"/>
                  </a:cubicBezTo>
                  <a:cubicBezTo>
                    <a:pt x="475630" y="656245"/>
                    <a:pt x="483192" y="654579"/>
                    <a:pt x="491332" y="652912"/>
                  </a:cubicBezTo>
                  <a:cubicBezTo>
                    <a:pt x="499472" y="651246"/>
                    <a:pt x="508188" y="649580"/>
                    <a:pt x="516841" y="647913"/>
                  </a:cubicBezTo>
                  <a:cubicBezTo>
                    <a:pt x="525557" y="646311"/>
                    <a:pt x="534274" y="644708"/>
                    <a:pt x="542478" y="643363"/>
                  </a:cubicBezTo>
                  <a:cubicBezTo>
                    <a:pt x="550682" y="641953"/>
                    <a:pt x="558309" y="640799"/>
                    <a:pt x="564910" y="639837"/>
                  </a:cubicBezTo>
                  <a:cubicBezTo>
                    <a:pt x="571512" y="638876"/>
                    <a:pt x="577024" y="638171"/>
                    <a:pt x="580805" y="637658"/>
                  </a:cubicBezTo>
                  <a:cubicBezTo>
                    <a:pt x="584651" y="637146"/>
                    <a:pt x="586895" y="636953"/>
                    <a:pt x="586895" y="636953"/>
                  </a:cubicBezTo>
                  <a:close/>
                  <a:moveTo>
                    <a:pt x="614582" y="555812"/>
                  </a:moveTo>
                  <a:cubicBezTo>
                    <a:pt x="611506" y="556132"/>
                    <a:pt x="607916" y="556389"/>
                    <a:pt x="604007" y="556581"/>
                  </a:cubicBezTo>
                  <a:cubicBezTo>
                    <a:pt x="600161" y="556773"/>
                    <a:pt x="596059" y="556837"/>
                    <a:pt x="591893" y="556773"/>
                  </a:cubicBezTo>
                  <a:cubicBezTo>
                    <a:pt x="587792" y="556773"/>
                    <a:pt x="583690" y="556581"/>
                    <a:pt x="579844" y="556325"/>
                  </a:cubicBezTo>
                  <a:cubicBezTo>
                    <a:pt x="575998" y="556068"/>
                    <a:pt x="572410" y="555748"/>
                    <a:pt x="569333" y="555363"/>
                  </a:cubicBezTo>
                  <a:cubicBezTo>
                    <a:pt x="563180" y="554658"/>
                    <a:pt x="559078" y="553697"/>
                    <a:pt x="559078" y="553697"/>
                  </a:cubicBezTo>
                  <a:cubicBezTo>
                    <a:pt x="559078" y="553697"/>
                    <a:pt x="563180" y="552799"/>
                    <a:pt x="569397" y="552223"/>
                  </a:cubicBezTo>
                  <a:cubicBezTo>
                    <a:pt x="572474" y="551902"/>
                    <a:pt x="576063" y="551646"/>
                    <a:pt x="579972" y="551453"/>
                  </a:cubicBezTo>
                  <a:cubicBezTo>
                    <a:pt x="583818" y="551261"/>
                    <a:pt x="587920" y="551197"/>
                    <a:pt x="592086" y="551261"/>
                  </a:cubicBezTo>
                  <a:cubicBezTo>
                    <a:pt x="596188" y="551261"/>
                    <a:pt x="600290" y="551453"/>
                    <a:pt x="604135" y="551710"/>
                  </a:cubicBezTo>
                  <a:cubicBezTo>
                    <a:pt x="607981" y="551966"/>
                    <a:pt x="611570" y="552287"/>
                    <a:pt x="614646" y="552671"/>
                  </a:cubicBezTo>
                  <a:cubicBezTo>
                    <a:pt x="620799" y="553376"/>
                    <a:pt x="624901" y="554338"/>
                    <a:pt x="624901" y="554338"/>
                  </a:cubicBezTo>
                  <a:cubicBezTo>
                    <a:pt x="624901" y="554338"/>
                    <a:pt x="620799" y="555235"/>
                    <a:pt x="614582" y="555812"/>
                  </a:cubicBezTo>
                  <a:close/>
                  <a:moveTo>
                    <a:pt x="642078" y="558504"/>
                  </a:moveTo>
                  <a:cubicBezTo>
                    <a:pt x="642078" y="561260"/>
                    <a:pt x="641629" y="563952"/>
                    <a:pt x="640860" y="566003"/>
                  </a:cubicBezTo>
                  <a:cubicBezTo>
                    <a:pt x="640219" y="568054"/>
                    <a:pt x="639258" y="569399"/>
                    <a:pt x="639258" y="569399"/>
                  </a:cubicBezTo>
                  <a:cubicBezTo>
                    <a:pt x="639258" y="569399"/>
                    <a:pt x="638361" y="568054"/>
                    <a:pt x="637720" y="566003"/>
                  </a:cubicBezTo>
                  <a:cubicBezTo>
                    <a:pt x="637015" y="563952"/>
                    <a:pt x="636567" y="561196"/>
                    <a:pt x="636567" y="558504"/>
                  </a:cubicBezTo>
                  <a:cubicBezTo>
                    <a:pt x="636567" y="555748"/>
                    <a:pt x="637015" y="553056"/>
                    <a:pt x="637784" y="551005"/>
                  </a:cubicBezTo>
                  <a:cubicBezTo>
                    <a:pt x="638425" y="548954"/>
                    <a:pt x="639386" y="547608"/>
                    <a:pt x="639386" y="547608"/>
                  </a:cubicBezTo>
                  <a:cubicBezTo>
                    <a:pt x="639386" y="547608"/>
                    <a:pt x="640284" y="548954"/>
                    <a:pt x="640924" y="551005"/>
                  </a:cubicBezTo>
                  <a:cubicBezTo>
                    <a:pt x="641629" y="553056"/>
                    <a:pt x="642078" y="555812"/>
                    <a:pt x="642078" y="558504"/>
                  </a:cubicBezTo>
                  <a:close/>
                  <a:moveTo>
                    <a:pt x="778019" y="559914"/>
                  </a:moveTo>
                  <a:cubicBezTo>
                    <a:pt x="771353" y="560234"/>
                    <a:pt x="763662" y="560555"/>
                    <a:pt x="755330" y="560683"/>
                  </a:cubicBezTo>
                  <a:cubicBezTo>
                    <a:pt x="751164" y="560683"/>
                    <a:pt x="746934" y="560875"/>
                    <a:pt x="742575" y="560811"/>
                  </a:cubicBezTo>
                  <a:cubicBezTo>
                    <a:pt x="738218" y="560811"/>
                    <a:pt x="733795" y="560811"/>
                    <a:pt x="729373" y="560747"/>
                  </a:cubicBezTo>
                  <a:cubicBezTo>
                    <a:pt x="724950" y="560619"/>
                    <a:pt x="720528" y="560555"/>
                    <a:pt x="716169" y="560426"/>
                  </a:cubicBezTo>
                  <a:cubicBezTo>
                    <a:pt x="711811" y="560362"/>
                    <a:pt x="707517" y="560106"/>
                    <a:pt x="703415" y="559978"/>
                  </a:cubicBezTo>
                  <a:cubicBezTo>
                    <a:pt x="695147" y="559593"/>
                    <a:pt x="687392" y="559145"/>
                    <a:pt x="680790" y="558632"/>
                  </a:cubicBezTo>
                  <a:cubicBezTo>
                    <a:pt x="667523" y="557606"/>
                    <a:pt x="658742" y="556389"/>
                    <a:pt x="658742" y="556389"/>
                  </a:cubicBezTo>
                  <a:cubicBezTo>
                    <a:pt x="658742" y="556389"/>
                    <a:pt x="667587" y="555363"/>
                    <a:pt x="680854" y="554722"/>
                  </a:cubicBezTo>
                  <a:cubicBezTo>
                    <a:pt x="687456" y="554402"/>
                    <a:pt x="695211" y="554081"/>
                    <a:pt x="703479" y="553953"/>
                  </a:cubicBezTo>
                  <a:cubicBezTo>
                    <a:pt x="707645" y="553953"/>
                    <a:pt x="711876" y="553761"/>
                    <a:pt x="716233" y="553825"/>
                  </a:cubicBezTo>
                  <a:cubicBezTo>
                    <a:pt x="720592" y="553825"/>
                    <a:pt x="725014" y="553825"/>
                    <a:pt x="729437" y="553889"/>
                  </a:cubicBezTo>
                  <a:cubicBezTo>
                    <a:pt x="733859" y="554017"/>
                    <a:pt x="738282" y="554081"/>
                    <a:pt x="742640" y="554209"/>
                  </a:cubicBezTo>
                  <a:cubicBezTo>
                    <a:pt x="746998" y="554209"/>
                    <a:pt x="751292" y="554530"/>
                    <a:pt x="755394" y="554658"/>
                  </a:cubicBezTo>
                  <a:cubicBezTo>
                    <a:pt x="763662" y="555043"/>
                    <a:pt x="771417" y="555491"/>
                    <a:pt x="778019" y="556004"/>
                  </a:cubicBezTo>
                  <a:cubicBezTo>
                    <a:pt x="791287" y="557030"/>
                    <a:pt x="800067" y="558311"/>
                    <a:pt x="800067" y="558311"/>
                  </a:cubicBezTo>
                  <a:cubicBezTo>
                    <a:pt x="800067" y="558311"/>
                    <a:pt x="791222" y="559337"/>
                    <a:pt x="777955" y="559978"/>
                  </a:cubicBezTo>
                  <a:close/>
                  <a:moveTo>
                    <a:pt x="818589" y="561324"/>
                  </a:moveTo>
                  <a:cubicBezTo>
                    <a:pt x="818589" y="564080"/>
                    <a:pt x="818141" y="566772"/>
                    <a:pt x="817372" y="568823"/>
                  </a:cubicBezTo>
                  <a:cubicBezTo>
                    <a:pt x="816731" y="570874"/>
                    <a:pt x="815770" y="572220"/>
                    <a:pt x="815770" y="572220"/>
                  </a:cubicBezTo>
                  <a:cubicBezTo>
                    <a:pt x="815770" y="572220"/>
                    <a:pt x="814872" y="570874"/>
                    <a:pt x="814232" y="568823"/>
                  </a:cubicBezTo>
                  <a:cubicBezTo>
                    <a:pt x="813527" y="566772"/>
                    <a:pt x="813078" y="564016"/>
                    <a:pt x="813078" y="561324"/>
                  </a:cubicBezTo>
                  <a:cubicBezTo>
                    <a:pt x="813078" y="558568"/>
                    <a:pt x="813527" y="555876"/>
                    <a:pt x="814296" y="553825"/>
                  </a:cubicBezTo>
                  <a:cubicBezTo>
                    <a:pt x="814936" y="551774"/>
                    <a:pt x="815898" y="550428"/>
                    <a:pt x="815898" y="550428"/>
                  </a:cubicBezTo>
                  <a:cubicBezTo>
                    <a:pt x="815898" y="550428"/>
                    <a:pt x="816795" y="551774"/>
                    <a:pt x="817436" y="553825"/>
                  </a:cubicBezTo>
                  <a:cubicBezTo>
                    <a:pt x="818141" y="555876"/>
                    <a:pt x="818589" y="558632"/>
                    <a:pt x="818589" y="561324"/>
                  </a:cubicBezTo>
                  <a:close/>
                  <a:moveTo>
                    <a:pt x="935367" y="562926"/>
                  </a:moveTo>
                  <a:cubicBezTo>
                    <a:pt x="935367" y="565682"/>
                    <a:pt x="934918" y="568374"/>
                    <a:pt x="934149" y="570425"/>
                  </a:cubicBezTo>
                  <a:cubicBezTo>
                    <a:pt x="933508" y="572476"/>
                    <a:pt x="932547" y="573822"/>
                    <a:pt x="932547" y="573822"/>
                  </a:cubicBezTo>
                  <a:cubicBezTo>
                    <a:pt x="932547" y="573822"/>
                    <a:pt x="931649" y="572476"/>
                    <a:pt x="931008" y="570425"/>
                  </a:cubicBezTo>
                  <a:cubicBezTo>
                    <a:pt x="930303" y="568374"/>
                    <a:pt x="929855" y="565618"/>
                    <a:pt x="929855" y="562926"/>
                  </a:cubicBezTo>
                  <a:cubicBezTo>
                    <a:pt x="929855" y="560170"/>
                    <a:pt x="930303" y="557478"/>
                    <a:pt x="931073" y="555427"/>
                  </a:cubicBezTo>
                  <a:cubicBezTo>
                    <a:pt x="931713" y="553376"/>
                    <a:pt x="932675" y="552030"/>
                    <a:pt x="932675" y="552030"/>
                  </a:cubicBezTo>
                  <a:cubicBezTo>
                    <a:pt x="932675" y="552030"/>
                    <a:pt x="933572" y="553376"/>
                    <a:pt x="934213" y="555427"/>
                  </a:cubicBezTo>
                  <a:cubicBezTo>
                    <a:pt x="934918" y="557478"/>
                    <a:pt x="935367" y="560234"/>
                    <a:pt x="935367" y="5629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6899121" y="858520"/>
              <a:ext cx="28161" cy="28533"/>
            </a:xfrm>
            <a:custGeom>
              <a:rect b="b" l="l" r="r" t="t"/>
              <a:pathLst>
                <a:path extrusionOk="0" h="28533" w="28161">
                  <a:moveTo>
                    <a:pt x="922" y="18946"/>
                  </a:moveTo>
                  <a:cubicBezTo>
                    <a:pt x="2140" y="22984"/>
                    <a:pt x="5152" y="25868"/>
                    <a:pt x="7973" y="27214"/>
                  </a:cubicBezTo>
                  <a:cubicBezTo>
                    <a:pt x="9383" y="27919"/>
                    <a:pt x="10793" y="28303"/>
                    <a:pt x="12074" y="28431"/>
                  </a:cubicBezTo>
                  <a:cubicBezTo>
                    <a:pt x="13292" y="28624"/>
                    <a:pt x="14446" y="28496"/>
                    <a:pt x="15279" y="28431"/>
                  </a:cubicBezTo>
                  <a:cubicBezTo>
                    <a:pt x="16176" y="28303"/>
                    <a:pt x="16818" y="28111"/>
                    <a:pt x="17266" y="27919"/>
                  </a:cubicBezTo>
                  <a:cubicBezTo>
                    <a:pt x="17714" y="27791"/>
                    <a:pt x="17907" y="27726"/>
                    <a:pt x="17907" y="27726"/>
                  </a:cubicBezTo>
                  <a:cubicBezTo>
                    <a:pt x="17907" y="27726"/>
                    <a:pt x="17651" y="27726"/>
                    <a:pt x="17202" y="27726"/>
                  </a:cubicBezTo>
                  <a:cubicBezTo>
                    <a:pt x="16754" y="27726"/>
                    <a:pt x="16049" y="27598"/>
                    <a:pt x="15279" y="27534"/>
                  </a:cubicBezTo>
                  <a:cubicBezTo>
                    <a:pt x="13676" y="27214"/>
                    <a:pt x="11433" y="26509"/>
                    <a:pt x="9447" y="24906"/>
                  </a:cubicBezTo>
                  <a:cubicBezTo>
                    <a:pt x="7396" y="23304"/>
                    <a:pt x="5665" y="20804"/>
                    <a:pt x="5024" y="17856"/>
                  </a:cubicBezTo>
                  <a:cubicBezTo>
                    <a:pt x="5024" y="17536"/>
                    <a:pt x="4832" y="17087"/>
                    <a:pt x="4832" y="16767"/>
                  </a:cubicBezTo>
                  <a:cubicBezTo>
                    <a:pt x="4832" y="16318"/>
                    <a:pt x="4704" y="15741"/>
                    <a:pt x="4768" y="15485"/>
                  </a:cubicBezTo>
                  <a:cubicBezTo>
                    <a:pt x="4768" y="14972"/>
                    <a:pt x="4832" y="14395"/>
                    <a:pt x="4896" y="13818"/>
                  </a:cubicBezTo>
                  <a:lnTo>
                    <a:pt x="21816" y="19907"/>
                  </a:lnTo>
                  <a:lnTo>
                    <a:pt x="9831" y="6063"/>
                  </a:lnTo>
                  <a:cubicBezTo>
                    <a:pt x="9831" y="6063"/>
                    <a:pt x="10024" y="5935"/>
                    <a:pt x="10088" y="5871"/>
                  </a:cubicBezTo>
                  <a:cubicBezTo>
                    <a:pt x="11433" y="5102"/>
                    <a:pt x="12780" y="4461"/>
                    <a:pt x="14382" y="4268"/>
                  </a:cubicBezTo>
                  <a:cubicBezTo>
                    <a:pt x="15792" y="4076"/>
                    <a:pt x="17266" y="4076"/>
                    <a:pt x="18676" y="4333"/>
                  </a:cubicBezTo>
                  <a:cubicBezTo>
                    <a:pt x="20086" y="4653"/>
                    <a:pt x="21368" y="5166"/>
                    <a:pt x="22458" y="5807"/>
                  </a:cubicBezTo>
                  <a:cubicBezTo>
                    <a:pt x="24701" y="7153"/>
                    <a:pt x="26175" y="8947"/>
                    <a:pt x="27008" y="10293"/>
                  </a:cubicBezTo>
                  <a:cubicBezTo>
                    <a:pt x="27392" y="10998"/>
                    <a:pt x="27777" y="11575"/>
                    <a:pt x="27906" y="12024"/>
                  </a:cubicBezTo>
                  <a:cubicBezTo>
                    <a:pt x="28097" y="12472"/>
                    <a:pt x="28162" y="12665"/>
                    <a:pt x="28162" y="12665"/>
                  </a:cubicBezTo>
                  <a:cubicBezTo>
                    <a:pt x="28162" y="12665"/>
                    <a:pt x="28162" y="12408"/>
                    <a:pt x="28162" y="11960"/>
                  </a:cubicBezTo>
                  <a:cubicBezTo>
                    <a:pt x="28162" y="11511"/>
                    <a:pt x="28097" y="10806"/>
                    <a:pt x="27906" y="9973"/>
                  </a:cubicBezTo>
                  <a:cubicBezTo>
                    <a:pt x="27521" y="8306"/>
                    <a:pt x="26495" y="5743"/>
                    <a:pt x="24124" y="3628"/>
                  </a:cubicBezTo>
                  <a:cubicBezTo>
                    <a:pt x="21816" y="1448"/>
                    <a:pt x="18099" y="-282"/>
                    <a:pt x="13741" y="38"/>
                  </a:cubicBezTo>
                  <a:cubicBezTo>
                    <a:pt x="11818" y="167"/>
                    <a:pt x="9511" y="743"/>
                    <a:pt x="7588" y="1833"/>
                  </a:cubicBezTo>
                  <a:cubicBezTo>
                    <a:pt x="5665" y="2923"/>
                    <a:pt x="3935" y="4461"/>
                    <a:pt x="2589" y="6319"/>
                  </a:cubicBezTo>
                  <a:cubicBezTo>
                    <a:pt x="1307" y="8242"/>
                    <a:pt x="538" y="10357"/>
                    <a:pt x="153" y="12601"/>
                  </a:cubicBezTo>
                  <a:cubicBezTo>
                    <a:pt x="-39" y="13690"/>
                    <a:pt x="-39" y="14780"/>
                    <a:pt x="89" y="15997"/>
                  </a:cubicBezTo>
                  <a:cubicBezTo>
                    <a:pt x="89" y="16638"/>
                    <a:pt x="217" y="16959"/>
                    <a:pt x="281" y="17472"/>
                  </a:cubicBezTo>
                  <a:cubicBezTo>
                    <a:pt x="345" y="18113"/>
                    <a:pt x="538" y="18561"/>
                    <a:pt x="666" y="19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101718" y="820577"/>
              <a:ext cx="28162" cy="28597"/>
            </a:xfrm>
            <a:custGeom>
              <a:rect b="b" l="l" r="r" t="t"/>
              <a:pathLst>
                <a:path extrusionOk="0" h="28597" w="28162">
                  <a:moveTo>
                    <a:pt x="859" y="19010"/>
                  </a:moveTo>
                  <a:cubicBezTo>
                    <a:pt x="2076" y="23048"/>
                    <a:pt x="5088" y="25932"/>
                    <a:pt x="7909" y="27278"/>
                  </a:cubicBezTo>
                  <a:cubicBezTo>
                    <a:pt x="9318" y="27983"/>
                    <a:pt x="10728" y="28367"/>
                    <a:pt x="12011" y="28496"/>
                  </a:cubicBezTo>
                  <a:cubicBezTo>
                    <a:pt x="13228" y="28688"/>
                    <a:pt x="14382" y="28560"/>
                    <a:pt x="15215" y="28496"/>
                  </a:cubicBezTo>
                  <a:cubicBezTo>
                    <a:pt x="16113" y="28367"/>
                    <a:pt x="16753" y="28175"/>
                    <a:pt x="17202" y="27983"/>
                  </a:cubicBezTo>
                  <a:cubicBezTo>
                    <a:pt x="17651" y="27855"/>
                    <a:pt x="17843" y="27791"/>
                    <a:pt x="17843" y="27791"/>
                  </a:cubicBezTo>
                  <a:cubicBezTo>
                    <a:pt x="17843" y="27791"/>
                    <a:pt x="17587" y="27791"/>
                    <a:pt x="17138" y="27791"/>
                  </a:cubicBezTo>
                  <a:cubicBezTo>
                    <a:pt x="16689" y="27791"/>
                    <a:pt x="15984" y="27662"/>
                    <a:pt x="15215" y="27598"/>
                  </a:cubicBezTo>
                  <a:cubicBezTo>
                    <a:pt x="13613" y="27278"/>
                    <a:pt x="11369" y="26573"/>
                    <a:pt x="9383" y="24970"/>
                  </a:cubicBezTo>
                  <a:cubicBezTo>
                    <a:pt x="7332" y="23368"/>
                    <a:pt x="5601" y="20869"/>
                    <a:pt x="4960" y="17920"/>
                  </a:cubicBezTo>
                  <a:cubicBezTo>
                    <a:pt x="4960" y="17600"/>
                    <a:pt x="4768" y="17151"/>
                    <a:pt x="4768" y="16831"/>
                  </a:cubicBezTo>
                  <a:cubicBezTo>
                    <a:pt x="4768" y="16382"/>
                    <a:pt x="4640" y="15869"/>
                    <a:pt x="4704" y="15549"/>
                  </a:cubicBezTo>
                  <a:cubicBezTo>
                    <a:pt x="4704" y="15036"/>
                    <a:pt x="4768" y="14459"/>
                    <a:pt x="4832" y="13882"/>
                  </a:cubicBezTo>
                  <a:lnTo>
                    <a:pt x="21753" y="19907"/>
                  </a:lnTo>
                  <a:lnTo>
                    <a:pt x="9767" y="6063"/>
                  </a:lnTo>
                  <a:cubicBezTo>
                    <a:pt x="9767" y="6063"/>
                    <a:pt x="9959" y="5935"/>
                    <a:pt x="10023" y="5871"/>
                  </a:cubicBezTo>
                  <a:cubicBezTo>
                    <a:pt x="11369" y="5102"/>
                    <a:pt x="12716" y="4461"/>
                    <a:pt x="14318" y="4268"/>
                  </a:cubicBezTo>
                  <a:cubicBezTo>
                    <a:pt x="15728" y="4076"/>
                    <a:pt x="17202" y="4076"/>
                    <a:pt x="18612" y="4333"/>
                  </a:cubicBezTo>
                  <a:cubicBezTo>
                    <a:pt x="20022" y="4653"/>
                    <a:pt x="21304" y="5166"/>
                    <a:pt x="22394" y="5807"/>
                  </a:cubicBezTo>
                  <a:cubicBezTo>
                    <a:pt x="24637" y="7153"/>
                    <a:pt x="26111" y="8947"/>
                    <a:pt x="27008" y="10293"/>
                  </a:cubicBezTo>
                  <a:cubicBezTo>
                    <a:pt x="27392" y="10998"/>
                    <a:pt x="27777" y="11575"/>
                    <a:pt x="27906" y="12024"/>
                  </a:cubicBezTo>
                  <a:cubicBezTo>
                    <a:pt x="28098" y="12472"/>
                    <a:pt x="28162" y="12665"/>
                    <a:pt x="28162" y="12665"/>
                  </a:cubicBezTo>
                  <a:cubicBezTo>
                    <a:pt x="28162" y="12665"/>
                    <a:pt x="28162" y="12408"/>
                    <a:pt x="28162" y="11960"/>
                  </a:cubicBezTo>
                  <a:cubicBezTo>
                    <a:pt x="28162" y="11511"/>
                    <a:pt x="28098" y="10806"/>
                    <a:pt x="27906" y="9973"/>
                  </a:cubicBezTo>
                  <a:cubicBezTo>
                    <a:pt x="27521" y="8306"/>
                    <a:pt x="26496" y="5743"/>
                    <a:pt x="24124" y="3628"/>
                  </a:cubicBezTo>
                  <a:cubicBezTo>
                    <a:pt x="21816" y="1448"/>
                    <a:pt x="18099" y="-282"/>
                    <a:pt x="13741" y="38"/>
                  </a:cubicBezTo>
                  <a:cubicBezTo>
                    <a:pt x="11818" y="167"/>
                    <a:pt x="9511" y="743"/>
                    <a:pt x="7588" y="1833"/>
                  </a:cubicBezTo>
                  <a:cubicBezTo>
                    <a:pt x="5666" y="2923"/>
                    <a:pt x="3935" y="4461"/>
                    <a:pt x="2588" y="6319"/>
                  </a:cubicBezTo>
                  <a:cubicBezTo>
                    <a:pt x="1307" y="8242"/>
                    <a:pt x="538" y="10357"/>
                    <a:pt x="153" y="12601"/>
                  </a:cubicBezTo>
                  <a:cubicBezTo>
                    <a:pt x="-39" y="13690"/>
                    <a:pt x="-39" y="14780"/>
                    <a:pt x="89" y="15997"/>
                  </a:cubicBezTo>
                  <a:cubicBezTo>
                    <a:pt x="89" y="16638"/>
                    <a:pt x="217" y="16959"/>
                    <a:pt x="281" y="17472"/>
                  </a:cubicBezTo>
                  <a:cubicBezTo>
                    <a:pt x="345" y="18113"/>
                    <a:pt x="538" y="18561"/>
                    <a:pt x="666" y="19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117564" y="570501"/>
              <a:ext cx="45586" cy="31371"/>
            </a:xfrm>
            <a:custGeom>
              <a:rect b="b" l="l" r="r" t="t"/>
              <a:pathLst>
                <a:path extrusionOk="0" h="31371" w="45586">
                  <a:moveTo>
                    <a:pt x="23468" y="12330"/>
                  </a:moveTo>
                  <a:cubicBezTo>
                    <a:pt x="11034" y="14637"/>
                    <a:pt x="-2041" y="280"/>
                    <a:pt x="267" y="12715"/>
                  </a:cubicBezTo>
                  <a:cubicBezTo>
                    <a:pt x="2574" y="25148"/>
                    <a:pt x="14495" y="33288"/>
                    <a:pt x="26929" y="30981"/>
                  </a:cubicBezTo>
                  <a:cubicBezTo>
                    <a:pt x="39363" y="28674"/>
                    <a:pt x="47503" y="16688"/>
                    <a:pt x="45195" y="4318"/>
                  </a:cubicBezTo>
                  <a:cubicBezTo>
                    <a:pt x="42888" y="-8116"/>
                    <a:pt x="35838" y="10023"/>
                    <a:pt x="23404" y="1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6838440" y="622608"/>
              <a:ext cx="45586" cy="31371"/>
            </a:xfrm>
            <a:custGeom>
              <a:rect b="b" l="l" r="r" t="t"/>
              <a:pathLst>
                <a:path extrusionOk="0" h="31371" w="45586">
                  <a:moveTo>
                    <a:pt x="45260" y="4318"/>
                  </a:moveTo>
                  <a:cubicBezTo>
                    <a:pt x="42953" y="-8116"/>
                    <a:pt x="35902" y="10023"/>
                    <a:pt x="23468" y="12330"/>
                  </a:cubicBezTo>
                  <a:cubicBezTo>
                    <a:pt x="11035" y="14637"/>
                    <a:pt x="-2041" y="281"/>
                    <a:pt x="267" y="12715"/>
                  </a:cubicBezTo>
                  <a:cubicBezTo>
                    <a:pt x="2574" y="25148"/>
                    <a:pt x="14559" y="33288"/>
                    <a:pt x="26930" y="30981"/>
                  </a:cubicBezTo>
                  <a:cubicBezTo>
                    <a:pt x="39363" y="28674"/>
                    <a:pt x="47503" y="16688"/>
                    <a:pt x="45196" y="4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6969702" y="1002949"/>
              <a:ext cx="37257" cy="37257"/>
            </a:xfrm>
            <a:custGeom>
              <a:rect b="b" l="l" r="r" t="t"/>
              <a:pathLst>
                <a:path extrusionOk="0" h="37257" w="37257">
                  <a:moveTo>
                    <a:pt x="15200" y="330"/>
                  </a:moveTo>
                  <a:cubicBezTo>
                    <a:pt x="5073" y="2189"/>
                    <a:pt x="-1593" y="11931"/>
                    <a:pt x="331" y="22058"/>
                  </a:cubicBezTo>
                  <a:cubicBezTo>
                    <a:pt x="2189" y="32185"/>
                    <a:pt x="11932" y="38850"/>
                    <a:pt x="22058" y="36927"/>
                  </a:cubicBezTo>
                  <a:cubicBezTo>
                    <a:pt x="32184" y="35005"/>
                    <a:pt x="38850" y="25327"/>
                    <a:pt x="36927" y="15200"/>
                  </a:cubicBezTo>
                  <a:cubicBezTo>
                    <a:pt x="35069" y="5073"/>
                    <a:pt x="25327" y="-1592"/>
                    <a:pt x="15200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556826" y="920728"/>
              <a:ext cx="90883" cy="57170"/>
            </a:xfrm>
            <a:custGeom>
              <a:rect b="b" l="l" r="r" t="t"/>
              <a:pathLst>
                <a:path extrusionOk="0" h="57170" w="90883">
                  <a:moveTo>
                    <a:pt x="87359" y="0"/>
                  </a:moveTo>
                  <a:cubicBezTo>
                    <a:pt x="87359" y="0"/>
                    <a:pt x="56914" y="26342"/>
                    <a:pt x="0" y="28009"/>
                  </a:cubicBezTo>
                  <a:lnTo>
                    <a:pt x="6986" y="57171"/>
                  </a:lnTo>
                  <a:cubicBezTo>
                    <a:pt x="6986" y="57171"/>
                    <a:pt x="59927" y="56914"/>
                    <a:pt x="90884" y="27688"/>
                  </a:cubicBezTo>
                  <a:lnTo>
                    <a:pt x="87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518434" y="951172"/>
              <a:ext cx="25124" cy="40787"/>
            </a:xfrm>
            <a:custGeom>
              <a:rect b="b" l="l" r="r" t="t"/>
              <a:pathLst>
                <a:path extrusionOk="0" h="40787" w="25124">
                  <a:moveTo>
                    <a:pt x="0" y="3781"/>
                  </a:moveTo>
                  <a:lnTo>
                    <a:pt x="6730" y="39994"/>
                  </a:lnTo>
                  <a:cubicBezTo>
                    <a:pt x="6730" y="39994"/>
                    <a:pt x="16087" y="43263"/>
                    <a:pt x="25125" y="36533"/>
                  </a:cubicBezTo>
                  <a:lnTo>
                    <a:pt x="20382" y="0"/>
                  </a:lnTo>
                  <a:cubicBezTo>
                    <a:pt x="20382" y="0"/>
                    <a:pt x="11729" y="6281"/>
                    <a:pt x="0" y="37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652901" y="908166"/>
              <a:ext cx="20253" cy="39201"/>
            </a:xfrm>
            <a:custGeom>
              <a:rect b="b" l="l" r="r" t="t"/>
              <a:pathLst>
                <a:path extrusionOk="0" h="39201" w="20253">
                  <a:moveTo>
                    <a:pt x="20253" y="36469"/>
                  </a:moveTo>
                  <a:lnTo>
                    <a:pt x="15190" y="0"/>
                  </a:lnTo>
                  <a:cubicBezTo>
                    <a:pt x="15190" y="0"/>
                    <a:pt x="7947" y="6025"/>
                    <a:pt x="0" y="2820"/>
                  </a:cubicBezTo>
                  <a:lnTo>
                    <a:pt x="8268" y="38712"/>
                  </a:lnTo>
                  <a:cubicBezTo>
                    <a:pt x="8268" y="38712"/>
                    <a:pt x="13908" y="40763"/>
                    <a:pt x="20253" y="364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846884" y="856892"/>
              <a:ext cx="8685" cy="43326"/>
            </a:xfrm>
            <a:custGeom>
              <a:rect b="b" l="l" r="r" t="t"/>
              <a:pathLst>
                <a:path extrusionOk="0" h="43326" w="8685">
                  <a:moveTo>
                    <a:pt x="5217" y="13267"/>
                  </a:moveTo>
                  <a:cubicBezTo>
                    <a:pt x="4577" y="10768"/>
                    <a:pt x="3807" y="8460"/>
                    <a:pt x="3103" y="6473"/>
                  </a:cubicBezTo>
                  <a:cubicBezTo>
                    <a:pt x="1693" y="2564"/>
                    <a:pt x="282" y="0"/>
                    <a:pt x="282" y="0"/>
                  </a:cubicBezTo>
                  <a:cubicBezTo>
                    <a:pt x="282" y="0"/>
                    <a:pt x="-102" y="2884"/>
                    <a:pt x="26" y="7050"/>
                  </a:cubicBezTo>
                  <a:cubicBezTo>
                    <a:pt x="26" y="9165"/>
                    <a:pt x="218" y="11537"/>
                    <a:pt x="475" y="14164"/>
                  </a:cubicBezTo>
                  <a:cubicBezTo>
                    <a:pt x="731" y="16728"/>
                    <a:pt x="1115" y="19484"/>
                    <a:pt x="1629" y="22176"/>
                  </a:cubicBezTo>
                  <a:cubicBezTo>
                    <a:pt x="2141" y="24868"/>
                    <a:pt x="2782" y="27560"/>
                    <a:pt x="3423" y="30059"/>
                  </a:cubicBezTo>
                  <a:cubicBezTo>
                    <a:pt x="4064" y="32559"/>
                    <a:pt x="4833" y="34866"/>
                    <a:pt x="5538" y="36853"/>
                  </a:cubicBezTo>
                  <a:cubicBezTo>
                    <a:pt x="6948" y="40763"/>
                    <a:pt x="8358" y="43327"/>
                    <a:pt x="8358" y="43327"/>
                  </a:cubicBezTo>
                  <a:cubicBezTo>
                    <a:pt x="8358" y="43327"/>
                    <a:pt x="8743" y="40443"/>
                    <a:pt x="8679" y="36276"/>
                  </a:cubicBezTo>
                  <a:cubicBezTo>
                    <a:pt x="8679" y="34161"/>
                    <a:pt x="8486" y="31790"/>
                    <a:pt x="8230" y="29162"/>
                  </a:cubicBezTo>
                  <a:cubicBezTo>
                    <a:pt x="7974" y="26598"/>
                    <a:pt x="7589" y="23843"/>
                    <a:pt x="7076" y="21151"/>
                  </a:cubicBezTo>
                  <a:cubicBezTo>
                    <a:pt x="6564" y="18459"/>
                    <a:pt x="5922" y="15767"/>
                    <a:pt x="5281" y="13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535868" y="856635"/>
              <a:ext cx="98254" cy="12946"/>
            </a:xfrm>
            <a:custGeom>
              <a:rect b="b" l="l" r="r" t="t"/>
              <a:pathLst>
                <a:path extrusionOk="0" h="12946" w="98254">
                  <a:moveTo>
                    <a:pt x="30252" y="9614"/>
                  </a:moveTo>
                  <a:cubicBezTo>
                    <a:pt x="33136" y="10127"/>
                    <a:pt x="36148" y="10703"/>
                    <a:pt x="39161" y="11088"/>
                  </a:cubicBezTo>
                  <a:cubicBezTo>
                    <a:pt x="42237" y="11409"/>
                    <a:pt x="45314" y="11857"/>
                    <a:pt x="48454" y="12178"/>
                  </a:cubicBezTo>
                  <a:cubicBezTo>
                    <a:pt x="51595" y="12370"/>
                    <a:pt x="54671" y="12690"/>
                    <a:pt x="57748" y="12754"/>
                  </a:cubicBezTo>
                  <a:cubicBezTo>
                    <a:pt x="60824" y="12883"/>
                    <a:pt x="63837" y="12947"/>
                    <a:pt x="66785" y="12947"/>
                  </a:cubicBezTo>
                  <a:cubicBezTo>
                    <a:pt x="69733" y="12947"/>
                    <a:pt x="72553" y="12883"/>
                    <a:pt x="75245" y="12819"/>
                  </a:cubicBezTo>
                  <a:cubicBezTo>
                    <a:pt x="77937" y="12690"/>
                    <a:pt x="80436" y="12498"/>
                    <a:pt x="82808" y="12306"/>
                  </a:cubicBezTo>
                  <a:cubicBezTo>
                    <a:pt x="87487" y="12049"/>
                    <a:pt x="91332" y="11409"/>
                    <a:pt x="94024" y="11024"/>
                  </a:cubicBezTo>
                  <a:cubicBezTo>
                    <a:pt x="96716" y="10639"/>
                    <a:pt x="98254" y="10319"/>
                    <a:pt x="98254" y="10319"/>
                  </a:cubicBezTo>
                  <a:cubicBezTo>
                    <a:pt x="98254" y="10319"/>
                    <a:pt x="96716" y="10127"/>
                    <a:pt x="93960" y="9934"/>
                  </a:cubicBezTo>
                  <a:cubicBezTo>
                    <a:pt x="91268" y="9742"/>
                    <a:pt x="87359" y="9486"/>
                    <a:pt x="82744" y="9165"/>
                  </a:cubicBezTo>
                  <a:cubicBezTo>
                    <a:pt x="80436" y="8973"/>
                    <a:pt x="77937" y="8845"/>
                    <a:pt x="75245" y="8717"/>
                  </a:cubicBezTo>
                  <a:cubicBezTo>
                    <a:pt x="72617" y="8524"/>
                    <a:pt x="69797" y="8268"/>
                    <a:pt x="66913" y="8140"/>
                  </a:cubicBezTo>
                  <a:cubicBezTo>
                    <a:pt x="64029" y="8012"/>
                    <a:pt x="61080" y="7627"/>
                    <a:pt x="58004" y="7499"/>
                  </a:cubicBezTo>
                  <a:cubicBezTo>
                    <a:pt x="54992" y="7371"/>
                    <a:pt x="51915" y="6986"/>
                    <a:pt x="48839" y="6730"/>
                  </a:cubicBezTo>
                  <a:cubicBezTo>
                    <a:pt x="45762" y="6537"/>
                    <a:pt x="42750" y="6153"/>
                    <a:pt x="39738" y="5897"/>
                  </a:cubicBezTo>
                  <a:cubicBezTo>
                    <a:pt x="36725" y="5576"/>
                    <a:pt x="33777" y="5256"/>
                    <a:pt x="30893" y="4935"/>
                  </a:cubicBezTo>
                  <a:cubicBezTo>
                    <a:pt x="28073" y="4486"/>
                    <a:pt x="25253" y="4294"/>
                    <a:pt x="22625" y="3846"/>
                  </a:cubicBezTo>
                  <a:cubicBezTo>
                    <a:pt x="19997" y="3461"/>
                    <a:pt x="17497" y="3141"/>
                    <a:pt x="15254" y="2756"/>
                  </a:cubicBezTo>
                  <a:cubicBezTo>
                    <a:pt x="10703" y="1987"/>
                    <a:pt x="6858" y="1410"/>
                    <a:pt x="4230" y="833"/>
                  </a:cubicBezTo>
                  <a:cubicBezTo>
                    <a:pt x="1538" y="320"/>
                    <a:pt x="0" y="0"/>
                    <a:pt x="0" y="0"/>
                  </a:cubicBezTo>
                  <a:cubicBezTo>
                    <a:pt x="0" y="0"/>
                    <a:pt x="1346" y="769"/>
                    <a:pt x="3845" y="1923"/>
                  </a:cubicBezTo>
                  <a:cubicBezTo>
                    <a:pt x="6345" y="3076"/>
                    <a:pt x="9998" y="4422"/>
                    <a:pt x="14485" y="5832"/>
                  </a:cubicBezTo>
                  <a:cubicBezTo>
                    <a:pt x="18972" y="7242"/>
                    <a:pt x="24291" y="8524"/>
                    <a:pt x="30060" y="9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500120" y="838497"/>
              <a:ext cx="18314" cy="40314"/>
            </a:xfrm>
            <a:custGeom>
              <a:rect b="b" l="l" r="r" t="t"/>
              <a:pathLst>
                <a:path extrusionOk="0" h="40314" w="18314">
                  <a:moveTo>
                    <a:pt x="18250" y="0"/>
                  </a:moveTo>
                  <a:lnTo>
                    <a:pt x="4919" y="2500"/>
                  </a:lnTo>
                  <a:cubicBezTo>
                    <a:pt x="1650" y="3141"/>
                    <a:pt x="-529" y="6281"/>
                    <a:pt x="112" y="9550"/>
                  </a:cubicBezTo>
                  <a:lnTo>
                    <a:pt x="5880" y="40314"/>
                  </a:lnTo>
                  <a:cubicBezTo>
                    <a:pt x="2740" y="8204"/>
                    <a:pt x="18314" y="0"/>
                    <a:pt x="18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6962854" y="838433"/>
              <a:ext cx="112674" cy="31661"/>
            </a:xfrm>
            <a:custGeom>
              <a:rect b="b" l="l" r="r" t="t"/>
              <a:pathLst>
                <a:path extrusionOk="0" h="31661" w="112674">
                  <a:moveTo>
                    <a:pt x="112675" y="7627"/>
                  </a:moveTo>
                  <a:lnTo>
                    <a:pt x="112675" y="0"/>
                  </a:lnTo>
                  <a:cubicBezTo>
                    <a:pt x="112675" y="0"/>
                    <a:pt x="65310" y="15639"/>
                    <a:pt x="0" y="24612"/>
                  </a:cubicBezTo>
                  <a:lnTo>
                    <a:pt x="2692" y="31662"/>
                  </a:lnTo>
                  <a:cubicBezTo>
                    <a:pt x="2692" y="31662"/>
                    <a:pt x="75886" y="17497"/>
                    <a:pt x="112675" y="7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6866779" y="797477"/>
              <a:ext cx="304504" cy="96459"/>
            </a:xfrm>
            <a:custGeom>
              <a:rect b="b" l="l" r="r" t="t"/>
              <a:pathLst>
                <a:path extrusionOk="0" h="96459" w="304504">
                  <a:moveTo>
                    <a:pt x="6986" y="96460"/>
                  </a:moveTo>
                  <a:cubicBezTo>
                    <a:pt x="11921" y="95883"/>
                    <a:pt x="20189" y="94793"/>
                    <a:pt x="31085" y="93255"/>
                  </a:cubicBezTo>
                  <a:cubicBezTo>
                    <a:pt x="30637" y="92742"/>
                    <a:pt x="30187" y="92165"/>
                    <a:pt x="29803" y="91589"/>
                  </a:cubicBezTo>
                  <a:cubicBezTo>
                    <a:pt x="28073" y="91653"/>
                    <a:pt x="26470" y="91781"/>
                    <a:pt x="24996" y="91845"/>
                  </a:cubicBezTo>
                  <a:cubicBezTo>
                    <a:pt x="21023" y="92037"/>
                    <a:pt x="17818" y="92101"/>
                    <a:pt x="15702" y="92165"/>
                  </a:cubicBezTo>
                  <a:cubicBezTo>
                    <a:pt x="13588" y="92165"/>
                    <a:pt x="12434" y="92230"/>
                    <a:pt x="12434" y="92230"/>
                  </a:cubicBezTo>
                  <a:cubicBezTo>
                    <a:pt x="12434" y="92230"/>
                    <a:pt x="16921" y="91268"/>
                    <a:pt x="24740" y="89666"/>
                  </a:cubicBezTo>
                  <a:cubicBezTo>
                    <a:pt x="25830" y="89409"/>
                    <a:pt x="27047" y="89217"/>
                    <a:pt x="28329" y="88961"/>
                  </a:cubicBezTo>
                  <a:cubicBezTo>
                    <a:pt x="27496" y="87358"/>
                    <a:pt x="27047" y="85820"/>
                    <a:pt x="26727" y="84603"/>
                  </a:cubicBezTo>
                  <a:cubicBezTo>
                    <a:pt x="26406" y="83128"/>
                    <a:pt x="26278" y="81975"/>
                    <a:pt x="26278" y="81206"/>
                  </a:cubicBezTo>
                  <a:cubicBezTo>
                    <a:pt x="26278" y="80436"/>
                    <a:pt x="26278" y="79988"/>
                    <a:pt x="26278" y="79988"/>
                  </a:cubicBezTo>
                  <a:cubicBezTo>
                    <a:pt x="26278" y="79988"/>
                    <a:pt x="26470" y="80372"/>
                    <a:pt x="26790" y="81077"/>
                  </a:cubicBezTo>
                  <a:cubicBezTo>
                    <a:pt x="27047" y="81782"/>
                    <a:pt x="27624" y="82744"/>
                    <a:pt x="28329" y="83962"/>
                  </a:cubicBezTo>
                  <a:cubicBezTo>
                    <a:pt x="29098" y="85115"/>
                    <a:pt x="30059" y="86461"/>
                    <a:pt x="31341" y="87807"/>
                  </a:cubicBezTo>
                  <a:cubicBezTo>
                    <a:pt x="32559" y="89153"/>
                    <a:pt x="34225" y="90435"/>
                    <a:pt x="36084" y="91589"/>
                  </a:cubicBezTo>
                  <a:cubicBezTo>
                    <a:pt x="37943" y="92678"/>
                    <a:pt x="40122" y="93575"/>
                    <a:pt x="42494" y="94088"/>
                  </a:cubicBezTo>
                  <a:cubicBezTo>
                    <a:pt x="44865" y="94601"/>
                    <a:pt x="47365" y="94601"/>
                    <a:pt x="49800" y="94216"/>
                  </a:cubicBezTo>
                  <a:cubicBezTo>
                    <a:pt x="52492" y="93768"/>
                    <a:pt x="54863" y="92870"/>
                    <a:pt x="57107" y="91460"/>
                  </a:cubicBezTo>
                  <a:cubicBezTo>
                    <a:pt x="59286" y="90050"/>
                    <a:pt x="61272" y="88256"/>
                    <a:pt x="62747" y="86077"/>
                  </a:cubicBezTo>
                  <a:cubicBezTo>
                    <a:pt x="64221" y="83897"/>
                    <a:pt x="65246" y="81398"/>
                    <a:pt x="65759" y="78834"/>
                  </a:cubicBezTo>
                  <a:cubicBezTo>
                    <a:pt x="66016" y="77552"/>
                    <a:pt x="66079" y="76206"/>
                    <a:pt x="66143" y="75117"/>
                  </a:cubicBezTo>
                  <a:cubicBezTo>
                    <a:pt x="66208" y="74604"/>
                    <a:pt x="66016" y="73643"/>
                    <a:pt x="66016" y="72938"/>
                  </a:cubicBezTo>
                  <a:cubicBezTo>
                    <a:pt x="66016" y="72489"/>
                    <a:pt x="65823" y="71720"/>
                    <a:pt x="65759" y="71143"/>
                  </a:cubicBezTo>
                  <a:cubicBezTo>
                    <a:pt x="65246" y="68643"/>
                    <a:pt x="64285" y="66336"/>
                    <a:pt x="63003" y="64285"/>
                  </a:cubicBezTo>
                  <a:cubicBezTo>
                    <a:pt x="61657" y="62298"/>
                    <a:pt x="60055" y="60568"/>
                    <a:pt x="58388" y="59222"/>
                  </a:cubicBezTo>
                  <a:cubicBezTo>
                    <a:pt x="56658" y="57876"/>
                    <a:pt x="54863" y="56850"/>
                    <a:pt x="53133" y="56145"/>
                  </a:cubicBezTo>
                  <a:cubicBezTo>
                    <a:pt x="51403" y="55440"/>
                    <a:pt x="49800" y="55056"/>
                    <a:pt x="48454" y="54735"/>
                  </a:cubicBezTo>
                  <a:cubicBezTo>
                    <a:pt x="47108" y="54543"/>
                    <a:pt x="46018" y="54351"/>
                    <a:pt x="45249" y="54351"/>
                  </a:cubicBezTo>
                  <a:cubicBezTo>
                    <a:pt x="44480" y="54351"/>
                    <a:pt x="44032" y="54287"/>
                    <a:pt x="44032" y="54287"/>
                  </a:cubicBezTo>
                  <a:cubicBezTo>
                    <a:pt x="44032" y="54287"/>
                    <a:pt x="44416" y="54158"/>
                    <a:pt x="45122" y="53902"/>
                  </a:cubicBezTo>
                  <a:cubicBezTo>
                    <a:pt x="45827" y="53646"/>
                    <a:pt x="46916" y="53325"/>
                    <a:pt x="48454" y="53069"/>
                  </a:cubicBezTo>
                  <a:cubicBezTo>
                    <a:pt x="49929" y="52941"/>
                    <a:pt x="51787" y="52748"/>
                    <a:pt x="53902" y="53069"/>
                  </a:cubicBezTo>
                  <a:cubicBezTo>
                    <a:pt x="56017" y="53325"/>
                    <a:pt x="58388" y="53966"/>
                    <a:pt x="60824" y="55184"/>
                  </a:cubicBezTo>
                  <a:cubicBezTo>
                    <a:pt x="63260" y="56338"/>
                    <a:pt x="65759" y="58068"/>
                    <a:pt x="67810" y="60504"/>
                  </a:cubicBezTo>
                  <a:cubicBezTo>
                    <a:pt x="69925" y="62875"/>
                    <a:pt x="71784" y="65823"/>
                    <a:pt x="72809" y="69220"/>
                  </a:cubicBezTo>
                  <a:cubicBezTo>
                    <a:pt x="73066" y="70118"/>
                    <a:pt x="73322" y="70823"/>
                    <a:pt x="73514" y="71912"/>
                  </a:cubicBezTo>
                  <a:cubicBezTo>
                    <a:pt x="73643" y="72745"/>
                    <a:pt x="73835" y="73322"/>
                    <a:pt x="73899" y="74348"/>
                  </a:cubicBezTo>
                  <a:cubicBezTo>
                    <a:pt x="74091" y="76270"/>
                    <a:pt x="74027" y="78001"/>
                    <a:pt x="73771" y="79796"/>
                  </a:cubicBezTo>
                  <a:cubicBezTo>
                    <a:pt x="75501" y="79475"/>
                    <a:pt x="77232" y="79091"/>
                    <a:pt x="79026" y="78770"/>
                  </a:cubicBezTo>
                  <a:cubicBezTo>
                    <a:pt x="81078" y="78386"/>
                    <a:pt x="83192" y="77937"/>
                    <a:pt x="85307" y="77552"/>
                  </a:cubicBezTo>
                  <a:lnTo>
                    <a:pt x="84538" y="42173"/>
                  </a:lnTo>
                  <a:lnTo>
                    <a:pt x="96523" y="75245"/>
                  </a:lnTo>
                  <a:cubicBezTo>
                    <a:pt x="98703" y="74796"/>
                    <a:pt x="100946" y="74348"/>
                    <a:pt x="103189" y="73963"/>
                  </a:cubicBezTo>
                  <a:cubicBezTo>
                    <a:pt x="111522" y="72297"/>
                    <a:pt x="120174" y="70502"/>
                    <a:pt x="128955" y="68707"/>
                  </a:cubicBezTo>
                  <a:cubicBezTo>
                    <a:pt x="137735" y="66913"/>
                    <a:pt x="146644" y="65182"/>
                    <a:pt x="155489" y="63195"/>
                  </a:cubicBezTo>
                  <a:cubicBezTo>
                    <a:pt x="164398" y="61401"/>
                    <a:pt x="173307" y="59606"/>
                    <a:pt x="182024" y="57619"/>
                  </a:cubicBezTo>
                  <a:cubicBezTo>
                    <a:pt x="186382" y="56658"/>
                    <a:pt x="190740" y="55697"/>
                    <a:pt x="195034" y="54863"/>
                  </a:cubicBezTo>
                  <a:cubicBezTo>
                    <a:pt x="199328" y="53902"/>
                    <a:pt x="203559" y="52941"/>
                    <a:pt x="207725" y="52043"/>
                  </a:cubicBezTo>
                  <a:cubicBezTo>
                    <a:pt x="209135" y="51723"/>
                    <a:pt x="210545" y="51402"/>
                    <a:pt x="211955" y="51082"/>
                  </a:cubicBezTo>
                  <a:lnTo>
                    <a:pt x="211250" y="18523"/>
                  </a:lnTo>
                  <a:lnTo>
                    <a:pt x="222210" y="48775"/>
                  </a:lnTo>
                  <a:cubicBezTo>
                    <a:pt x="224709" y="48198"/>
                    <a:pt x="227209" y="47621"/>
                    <a:pt x="229644" y="47044"/>
                  </a:cubicBezTo>
                  <a:cubicBezTo>
                    <a:pt x="229644" y="47044"/>
                    <a:pt x="229644" y="46980"/>
                    <a:pt x="229644" y="46980"/>
                  </a:cubicBezTo>
                  <a:cubicBezTo>
                    <a:pt x="229324" y="45506"/>
                    <a:pt x="229196" y="44352"/>
                    <a:pt x="229196" y="43583"/>
                  </a:cubicBezTo>
                  <a:cubicBezTo>
                    <a:pt x="229196" y="42814"/>
                    <a:pt x="229196" y="42365"/>
                    <a:pt x="229196" y="42365"/>
                  </a:cubicBezTo>
                  <a:cubicBezTo>
                    <a:pt x="229196" y="42365"/>
                    <a:pt x="229388" y="42750"/>
                    <a:pt x="229708" y="43455"/>
                  </a:cubicBezTo>
                  <a:cubicBezTo>
                    <a:pt x="229965" y="44160"/>
                    <a:pt x="230542" y="45121"/>
                    <a:pt x="231247" y="46339"/>
                  </a:cubicBezTo>
                  <a:cubicBezTo>
                    <a:pt x="232016" y="47493"/>
                    <a:pt x="232977" y="48839"/>
                    <a:pt x="234259" y="50185"/>
                  </a:cubicBezTo>
                  <a:cubicBezTo>
                    <a:pt x="235477" y="51531"/>
                    <a:pt x="237143" y="52812"/>
                    <a:pt x="239002" y="53966"/>
                  </a:cubicBezTo>
                  <a:cubicBezTo>
                    <a:pt x="240860" y="55056"/>
                    <a:pt x="243040" y="55953"/>
                    <a:pt x="245412" y="56466"/>
                  </a:cubicBezTo>
                  <a:cubicBezTo>
                    <a:pt x="247783" y="56978"/>
                    <a:pt x="250283" y="56978"/>
                    <a:pt x="252717" y="56594"/>
                  </a:cubicBezTo>
                  <a:cubicBezTo>
                    <a:pt x="255410" y="56145"/>
                    <a:pt x="257781" y="55248"/>
                    <a:pt x="260024" y="53838"/>
                  </a:cubicBezTo>
                  <a:cubicBezTo>
                    <a:pt x="262204" y="52428"/>
                    <a:pt x="264190" y="50633"/>
                    <a:pt x="265664" y="48454"/>
                  </a:cubicBezTo>
                  <a:cubicBezTo>
                    <a:pt x="267138" y="46275"/>
                    <a:pt x="268164" y="43775"/>
                    <a:pt x="268677" y="41212"/>
                  </a:cubicBezTo>
                  <a:cubicBezTo>
                    <a:pt x="268933" y="39930"/>
                    <a:pt x="268997" y="38584"/>
                    <a:pt x="269061" y="37494"/>
                  </a:cubicBezTo>
                  <a:cubicBezTo>
                    <a:pt x="269126" y="36982"/>
                    <a:pt x="268933" y="36020"/>
                    <a:pt x="268933" y="35315"/>
                  </a:cubicBezTo>
                  <a:cubicBezTo>
                    <a:pt x="268933" y="34866"/>
                    <a:pt x="268741" y="34097"/>
                    <a:pt x="268677" y="33521"/>
                  </a:cubicBezTo>
                  <a:cubicBezTo>
                    <a:pt x="268164" y="31021"/>
                    <a:pt x="267202" y="28714"/>
                    <a:pt x="265921" y="26663"/>
                  </a:cubicBezTo>
                  <a:cubicBezTo>
                    <a:pt x="264575" y="24676"/>
                    <a:pt x="262973" y="22945"/>
                    <a:pt x="261306" y="21599"/>
                  </a:cubicBezTo>
                  <a:cubicBezTo>
                    <a:pt x="259576" y="20253"/>
                    <a:pt x="257781" y="19228"/>
                    <a:pt x="256050" y="18523"/>
                  </a:cubicBezTo>
                  <a:cubicBezTo>
                    <a:pt x="254320" y="17818"/>
                    <a:pt x="252717" y="17433"/>
                    <a:pt x="251372" y="17113"/>
                  </a:cubicBezTo>
                  <a:cubicBezTo>
                    <a:pt x="250026" y="16920"/>
                    <a:pt x="248936" y="16728"/>
                    <a:pt x="248167" y="16728"/>
                  </a:cubicBezTo>
                  <a:cubicBezTo>
                    <a:pt x="247398" y="16728"/>
                    <a:pt x="246950" y="16664"/>
                    <a:pt x="246950" y="16664"/>
                  </a:cubicBezTo>
                  <a:cubicBezTo>
                    <a:pt x="246950" y="16664"/>
                    <a:pt x="247334" y="16536"/>
                    <a:pt x="248103" y="16280"/>
                  </a:cubicBezTo>
                  <a:cubicBezTo>
                    <a:pt x="248808" y="16023"/>
                    <a:pt x="249898" y="15703"/>
                    <a:pt x="251436" y="15446"/>
                  </a:cubicBezTo>
                  <a:cubicBezTo>
                    <a:pt x="252910" y="15318"/>
                    <a:pt x="254769" y="15126"/>
                    <a:pt x="256884" y="15446"/>
                  </a:cubicBezTo>
                  <a:cubicBezTo>
                    <a:pt x="258999" y="15703"/>
                    <a:pt x="261371" y="16344"/>
                    <a:pt x="263806" y="17561"/>
                  </a:cubicBezTo>
                  <a:cubicBezTo>
                    <a:pt x="266242" y="18779"/>
                    <a:pt x="268741" y="20446"/>
                    <a:pt x="270792" y="22881"/>
                  </a:cubicBezTo>
                  <a:cubicBezTo>
                    <a:pt x="272907" y="25253"/>
                    <a:pt x="274766" y="28201"/>
                    <a:pt x="275791" y="31598"/>
                  </a:cubicBezTo>
                  <a:cubicBezTo>
                    <a:pt x="276047" y="32495"/>
                    <a:pt x="276304" y="33200"/>
                    <a:pt x="276496" y="34290"/>
                  </a:cubicBezTo>
                  <a:cubicBezTo>
                    <a:pt x="276561" y="34931"/>
                    <a:pt x="276689" y="35379"/>
                    <a:pt x="276816" y="36084"/>
                  </a:cubicBezTo>
                  <a:cubicBezTo>
                    <a:pt x="280085" y="35251"/>
                    <a:pt x="283098" y="34546"/>
                    <a:pt x="285661" y="33905"/>
                  </a:cubicBezTo>
                  <a:cubicBezTo>
                    <a:pt x="293417" y="32046"/>
                    <a:pt x="297903" y="31085"/>
                    <a:pt x="297903" y="31085"/>
                  </a:cubicBezTo>
                  <a:cubicBezTo>
                    <a:pt x="297903" y="31085"/>
                    <a:pt x="293737" y="32944"/>
                    <a:pt x="286303" y="35956"/>
                  </a:cubicBezTo>
                  <a:cubicBezTo>
                    <a:pt x="283611" y="37046"/>
                    <a:pt x="280470" y="38328"/>
                    <a:pt x="276945" y="39738"/>
                  </a:cubicBezTo>
                  <a:cubicBezTo>
                    <a:pt x="276945" y="40443"/>
                    <a:pt x="276816" y="41148"/>
                    <a:pt x="276752" y="41853"/>
                  </a:cubicBezTo>
                  <a:cubicBezTo>
                    <a:pt x="286046" y="39097"/>
                    <a:pt x="295339" y="36277"/>
                    <a:pt x="304505" y="33328"/>
                  </a:cubicBezTo>
                  <a:lnTo>
                    <a:pt x="298288" y="0"/>
                  </a:lnTo>
                  <a:lnTo>
                    <a:pt x="0" y="55697"/>
                  </a:lnTo>
                  <a:lnTo>
                    <a:pt x="7563" y="96331"/>
                  </a:lnTo>
                  <a:close/>
                  <a:moveTo>
                    <a:pt x="235220" y="35700"/>
                  </a:moveTo>
                  <a:cubicBezTo>
                    <a:pt x="235541" y="33521"/>
                    <a:pt x="236374" y="31341"/>
                    <a:pt x="237656" y="29419"/>
                  </a:cubicBezTo>
                  <a:cubicBezTo>
                    <a:pt x="238938" y="27560"/>
                    <a:pt x="240669" y="26022"/>
                    <a:pt x="242655" y="24932"/>
                  </a:cubicBezTo>
                  <a:cubicBezTo>
                    <a:pt x="244578" y="23778"/>
                    <a:pt x="246821" y="23266"/>
                    <a:pt x="248808" y="23137"/>
                  </a:cubicBezTo>
                  <a:cubicBezTo>
                    <a:pt x="253167" y="22817"/>
                    <a:pt x="256819" y="24548"/>
                    <a:pt x="259191" y="26727"/>
                  </a:cubicBezTo>
                  <a:cubicBezTo>
                    <a:pt x="261562" y="28906"/>
                    <a:pt x="262588" y="31405"/>
                    <a:pt x="262973" y="33072"/>
                  </a:cubicBezTo>
                  <a:cubicBezTo>
                    <a:pt x="263165" y="33905"/>
                    <a:pt x="263229" y="34610"/>
                    <a:pt x="263229" y="35059"/>
                  </a:cubicBezTo>
                  <a:cubicBezTo>
                    <a:pt x="263229" y="35507"/>
                    <a:pt x="263229" y="35764"/>
                    <a:pt x="263229" y="35764"/>
                  </a:cubicBezTo>
                  <a:cubicBezTo>
                    <a:pt x="263229" y="35764"/>
                    <a:pt x="263101" y="35572"/>
                    <a:pt x="262973" y="35123"/>
                  </a:cubicBezTo>
                  <a:cubicBezTo>
                    <a:pt x="262845" y="34674"/>
                    <a:pt x="262460" y="34161"/>
                    <a:pt x="262076" y="33392"/>
                  </a:cubicBezTo>
                  <a:cubicBezTo>
                    <a:pt x="261242" y="31982"/>
                    <a:pt x="259704" y="30188"/>
                    <a:pt x="257461" y="28906"/>
                  </a:cubicBezTo>
                  <a:cubicBezTo>
                    <a:pt x="256371" y="28265"/>
                    <a:pt x="255090" y="27752"/>
                    <a:pt x="253679" y="27432"/>
                  </a:cubicBezTo>
                  <a:cubicBezTo>
                    <a:pt x="252269" y="27111"/>
                    <a:pt x="250795" y="27111"/>
                    <a:pt x="249385" y="27368"/>
                  </a:cubicBezTo>
                  <a:cubicBezTo>
                    <a:pt x="247783" y="27624"/>
                    <a:pt x="246436" y="28201"/>
                    <a:pt x="245091" y="28970"/>
                  </a:cubicBezTo>
                  <a:cubicBezTo>
                    <a:pt x="244962" y="28970"/>
                    <a:pt x="244898" y="29098"/>
                    <a:pt x="244834" y="29162"/>
                  </a:cubicBezTo>
                  <a:lnTo>
                    <a:pt x="256819" y="43006"/>
                  </a:lnTo>
                  <a:lnTo>
                    <a:pt x="239899" y="36982"/>
                  </a:lnTo>
                  <a:cubicBezTo>
                    <a:pt x="239836" y="37558"/>
                    <a:pt x="239771" y="38135"/>
                    <a:pt x="239771" y="38648"/>
                  </a:cubicBezTo>
                  <a:cubicBezTo>
                    <a:pt x="239771" y="38904"/>
                    <a:pt x="239771" y="39481"/>
                    <a:pt x="239836" y="39930"/>
                  </a:cubicBezTo>
                  <a:cubicBezTo>
                    <a:pt x="239836" y="40186"/>
                    <a:pt x="239963" y="40635"/>
                    <a:pt x="240027" y="41019"/>
                  </a:cubicBezTo>
                  <a:cubicBezTo>
                    <a:pt x="240605" y="43968"/>
                    <a:pt x="242399" y="46467"/>
                    <a:pt x="244450" y="48070"/>
                  </a:cubicBezTo>
                  <a:cubicBezTo>
                    <a:pt x="246501" y="49672"/>
                    <a:pt x="248680" y="50441"/>
                    <a:pt x="250283" y="50697"/>
                  </a:cubicBezTo>
                  <a:cubicBezTo>
                    <a:pt x="251052" y="50826"/>
                    <a:pt x="251757" y="50954"/>
                    <a:pt x="252205" y="50890"/>
                  </a:cubicBezTo>
                  <a:cubicBezTo>
                    <a:pt x="252654" y="50890"/>
                    <a:pt x="252910" y="50890"/>
                    <a:pt x="252910" y="50890"/>
                  </a:cubicBezTo>
                  <a:cubicBezTo>
                    <a:pt x="252910" y="50890"/>
                    <a:pt x="252654" y="50954"/>
                    <a:pt x="252269" y="51082"/>
                  </a:cubicBezTo>
                  <a:cubicBezTo>
                    <a:pt x="251821" y="51274"/>
                    <a:pt x="251179" y="51402"/>
                    <a:pt x="250283" y="51595"/>
                  </a:cubicBezTo>
                  <a:cubicBezTo>
                    <a:pt x="249385" y="51659"/>
                    <a:pt x="248295" y="51787"/>
                    <a:pt x="247078" y="51595"/>
                  </a:cubicBezTo>
                  <a:cubicBezTo>
                    <a:pt x="245796" y="51466"/>
                    <a:pt x="244386" y="51082"/>
                    <a:pt x="242976" y="50377"/>
                  </a:cubicBezTo>
                  <a:cubicBezTo>
                    <a:pt x="240091" y="49031"/>
                    <a:pt x="237143" y="46147"/>
                    <a:pt x="235925" y="42109"/>
                  </a:cubicBezTo>
                  <a:cubicBezTo>
                    <a:pt x="235798" y="41596"/>
                    <a:pt x="235605" y="41148"/>
                    <a:pt x="235541" y="40507"/>
                  </a:cubicBezTo>
                  <a:cubicBezTo>
                    <a:pt x="235477" y="39994"/>
                    <a:pt x="235349" y="39673"/>
                    <a:pt x="235349" y="39033"/>
                  </a:cubicBezTo>
                  <a:cubicBezTo>
                    <a:pt x="235220" y="37815"/>
                    <a:pt x="235220" y="36789"/>
                    <a:pt x="235413" y="35636"/>
                  </a:cubicBezTo>
                  <a:close/>
                  <a:moveTo>
                    <a:pt x="208686" y="40955"/>
                  </a:moveTo>
                  <a:lnTo>
                    <a:pt x="208686" y="48582"/>
                  </a:lnTo>
                  <a:cubicBezTo>
                    <a:pt x="171961" y="58453"/>
                    <a:pt x="98767" y="72553"/>
                    <a:pt x="98767" y="72553"/>
                  </a:cubicBezTo>
                  <a:lnTo>
                    <a:pt x="96075" y="65503"/>
                  </a:lnTo>
                  <a:cubicBezTo>
                    <a:pt x="161385" y="56594"/>
                    <a:pt x="208686" y="40891"/>
                    <a:pt x="208686" y="40891"/>
                  </a:cubicBezTo>
                  <a:close/>
                  <a:moveTo>
                    <a:pt x="32687" y="73579"/>
                  </a:moveTo>
                  <a:cubicBezTo>
                    <a:pt x="33008" y="71399"/>
                    <a:pt x="33841" y="69220"/>
                    <a:pt x="35123" y="67297"/>
                  </a:cubicBezTo>
                  <a:cubicBezTo>
                    <a:pt x="36404" y="65439"/>
                    <a:pt x="38135" y="63901"/>
                    <a:pt x="40122" y="62811"/>
                  </a:cubicBezTo>
                  <a:cubicBezTo>
                    <a:pt x="42044" y="61657"/>
                    <a:pt x="44288" y="61145"/>
                    <a:pt x="46275" y="61016"/>
                  </a:cubicBezTo>
                  <a:cubicBezTo>
                    <a:pt x="50633" y="60696"/>
                    <a:pt x="54286" y="62426"/>
                    <a:pt x="56658" y="64606"/>
                  </a:cubicBezTo>
                  <a:cubicBezTo>
                    <a:pt x="59029" y="66785"/>
                    <a:pt x="60055" y="69284"/>
                    <a:pt x="60439" y="70951"/>
                  </a:cubicBezTo>
                  <a:cubicBezTo>
                    <a:pt x="60632" y="71784"/>
                    <a:pt x="60696" y="72489"/>
                    <a:pt x="60696" y="72938"/>
                  </a:cubicBezTo>
                  <a:cubicBezTo>
                    <a:pt x="60696" y="73386"/>
                    <a:pt x="60696" y="73643"/>
                    <a:pt x="60696" y="73643"/>
                  </a:cubicBezTo>
                  <a:cubicBezTo>
                    <a:pt x="60696" y="73643"/>
                    <a:pt x="60567" y="73450"/>
                    <a:pt x="60439" y="73002"/>
                  </a:cubicBezTo>
                  <a:cubicBezTo>
                    <a:pt x="60312" y="72553"/>
                    <a:pt x="59927" y="72040"/>
                    <a:pt x="59542" y="71271"/>
                  </a:cubicBezTo>
                  <a:cubicBezTo>
                    <a:pt x="58709" y="69861"/>
                    <a:pt x="57171" y="68067"/>
                    <a:pt x="54991" y="66785"/>
                  </a:cubicBezTo>
                  <a:cubicBezTo>
                    <a:pt x="53902" y="66144"/>
                    <a:pt x="52620" y="65631"/>
                    <a:pt x="51210" y="65311"/>
                  </a:cubicBezTo>
                  <a:cubicBezTo>
                    <a:pt x="49800" y="64990"/>
                    <a:pt x="48326" y="64990"/>
                    <a:pt x="46916" y="65246"/>
                  </a:cubicBezTo>
                  <a:cubicBezTo>
                    <a:pt x="45313" y="65503"/>
                    <a:pt x="43968" y="66080"/>
                    <a:pt x="42622" y="66849"/>
                  </a:cubicBezTo>
                  <a:cubicBezTo>
                    <a:pt x="42558" y="66849"/>
                    <a:pt x="42429" y="66977"/>
                    <a:pt x="42365" y="67041"/>
                  </a:cubicBezTo>
                  <a:lnTo>
                    <a:pt x="54351" y="80885"/>
                  </a:lnTo>
                  <a:lnTo>
                    <a:pt x="37430" y="74796"/>
                  </a:lnTo>
                  <a:cubicBezTo>
                    <a:pt x="37366" y="75373"/>
                    <a:pt x="37302" y="75950"/>
                    <a:pt x="37302" y="76463"/>
                  </a:cubicBezTo>
                  <a:cubicBezTo>
                    <a:pt x="37302" y="76719"/>
                    <a:pt x="37302" y="77296"/>
                    <a:pt x="37366" y="77745"/>
                  </a:cubicBezTo>
                  <a:cubicBezTo>
                    <a:pt x="37366" y="78001"/>
                    <a:pt x="37494" y="78450"/>
                    <a:pt x="37558" y="78834"/>
                  </a:cubicBezTo>
                  <a:cubicBezTo>
                    <a:pt x="38135" y="81782"/>
                    <a:pt x="39930" y="84282"/>
                    <a:pt x="41981" y="85884"/>
                  </a:cubicBezTo>
                  <a:cubicBezTo>
                    <a:pt x="44032" y="87487"/>
                    <a:pt x="46211" y="88256"/>
                    <a:pt x="47813" y="88512"/>
                  </a:cubicBezTo>
                  <a:cubicBezTo>
                    <a:pt x="48582" y="88640"/>
                    <a:pt x="49287" y="88768"/>
                    <a:pt x="49736" y="88704"/>
                  </a:cubicBezTo>
                  <a:cubicBezTo>
                    <a:pt x="50184" y="88704"/>
                    <a:pt x="50441" y="88704"/>
                    <a:pt x="50441" y="88704"/>
                  </a:cubicBezTo>
                  <a:cubicBezTo>
                    <a:pt x="50441" y="88704"/>
                    <a:pt x="50184" y="88768"/>
                    <a:pt x="49800" y="88897"/>
                  </a:cubicBezTo>
                  <a:cubicBezTo>
                    <a:pt x="49351" y="89089"/>
                    <a:pt x="48710" y="89217"/>
                    <a:pt x="47813" y="89409"/>
                  </a:cubicBezTo>
                  <a:cubicBezTo>
                    <a:pt x="46916" y="89474"/>
                    <a:pt x="45827" y="89602"/>
                    <a:pt x="44608" y="89409"/>
                  </a:cubicBezTo>
                  <a:cubicBezTo>
                    <a:pt x="43327" y="89281"/>
                    <a:pt x="41917" y="88897"/>
                    <a:pt x="40506" y="88192"/>
                  </a:cubicBezTo>
                  <a:cubicBezTo>
                    <a:pt x="37622" y="86846"/>
                    <a:pt x="34674" y="83897"/>
                    <a:pt x="33456" y="79924"/>
                  </a:cubicBezTo>
                  <a:cubicBezTo>
                    <a:pt x="33328" y="79411"/>
                    <a:pt x="33136" y="78962"/>
                    <a:pt x="33072" y="78321"/>
                  </a:cubicBezTo>
                  <a:cubicBezTo>
                    <a:pt x="33008" y="77809"/>
                    <a:pt x="32880" y="77488"/>
                    <a:pt x="32880" y="76847"/>
                  </a:cubicBezTo>
                  <a:cubicBezTo>
                    <a:pt x="32751" y="75630"/>
                    <a:pt x="32751" y="74604"/>
                    <a:pt x="32944" y="73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00" y="1187975"/>
            <a:ext cx="2689250" cy="339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 txBox="1"/>
          <p:nvPr>
            <p:ph type="title"/>
          </p:nvPr>
        </p:nvSpPr>
        <p:spPr>
          <a:xfrm>
            <a:off x="354475" y="419625"/>
            <a:ext cx="8705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Ильхак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720000" y="1563400"/>
            <a:ext cx="40449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Узбекский военный драматический фильм, снятый в 2020 году. Режиссер и сценарист – Джахангир Ахмедов. Производство Агентства кинематографии Узбекистана. Этот фильм – первый проект совместного сотрудничества с киностудией «Беларусьфильм». По словам создателей фильма, сценарий создан по произведению Зульфии Закировой "Умр".</a:t>
            </a:r>
            <a:endParaRPr b="1" sz="1600"/>
          </a:p>
        </p:txBody>
      </p:sp>
      <p:sp>
        <p:nvSpPr>
          <p:cNvPr id="332" name="Google Shape;332;p28"/>
          <p:cNvSpPr/>
          <p:nvPr/>
        </p:nvSpPr>
        <p:spPr>
          <a:xfrm>
            <a:off x="1618050" y="67028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7322425" y="535221"/>
            <a:ext cx="199800" cy="2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475" y="1269175"/>
            <a:ext cx="2570250" cy="32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676800" y="2525950"/>
            <a:ext cx="38925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101-рейс</a:t>
            </a:r>
            <a:endParaRPr sz="7800"/>
          </a:p>
        </p:txBody>
      </p:sp>
      <p:sp>
        <p:nvSpPr>
          <p:cNvPr id="340" name="Google Shape;340;p29"/>
          <p:cNvSpPr txBox="1"/>
          <p:nvPr>
            <p:ph idx="2" type="title"/>
          </p:nvPr>
        </p:nvSpPr>
        <p:spPr>
          <a:xfrm>
            <a:off x="1120650" y="1173550"/>
            <a:ext cx="10971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6306276" y="1852709"/>
            <a:ext cx="1430187" cy="2155068"/>
          </a:xfrm>
          <a:custGeom>
            <a:rect b="b" l="l" r="r" t="t"/>
            <a:pathLst>
              <a:path extrusionOk="0" h="2155068" w="1430187">
                <a:moveTo>
                  <a:pt x="1388985" y="130676"/>
                </a:moveTo>
                <a:lnTo>
                  <a:pt x="1377257" y="129330"/>
                </a:lnTo>
                <a:cubicBezTo>
                  <a:pt x="1351684" y="126382"/>
                  <a:pt x="1328610" y="144712"/>
                  <a:pt x="1325662" y="170285"/>
                </a:cubicBezTo>
                <a:lnTo>
                  <a:pt x="1322778" y="195346"/>
                </a:lnTo>
                <a:cubicBezTo>
                  <a:pt x="979689" y="195025"/>
                  <a:pt x="637754" y="155672"/>
                  <a:pt x="303574" y="77992"/>
                </a:cubicBezTo>
                <a:lnTo>
                  <a:pt x="306394" y="53252"/>
                </a:lnTo>
                <a:cubicBezTo>
                  <a:pt x="309342" y="27679"/>
                  <a:pt x="291012" y="4541"/>
                  <a:pt x="265439" y="1657"/>
                </a:cubicBezTo>
                <a:lnTo>
                  <a:pt x="253710" y="311"/>
                </a:lnTo>
                <a:cubicBezTo>
                  <a:pt x="228137" y="-2637"/>
                  <a:pt x="205063" y="15693"/>
                  <a:pt x="202115" y="41266"/>
                </a:cubicBezTo>
                <a:lnTo>
                  <a:pt x="120205" y="754555"/>
                </a:lnTo>
                <a:lnTo>
                  <a:pt x="348952" y="1077070"/>
                </a:lnTo>
                <a:lnTo>
                  <a:pt x="522066" y="1321135"/>
                </a:lnTo>
                <a:lnTo>
                  <a:pt x="183464" y="1619103"/>
                </a:lnTo>
                <a:cubicBezTo>
                  <a:pt x="168274" y="1632498"/>
                  <a:pt x="167185" y="1655764"/>
                  <a:pt x="181093" y="1670441"/>
                </a:cubicBezTo>
                <a:cubicBezTo>
                  <a:pt x="184682" y="1674223"/>
                  <a:pt x="188912" y="1676978"/>
                  <a:pt x="193398" y="1678837"/>
                </a:cubicBezTo>
                <a:lnTo>
                  <a:pt x="89312" y="1879960"/>
                </a:lnTo>
                <a:lnTo>
                  <a:pt x="16695" y="1943861"/>
                </a:lnTo>
                <a:cubicBezTo>
                  <a:pt x="-3687" y="1961807"/>
                  <a:pt x="-5674" y="1992828"/>
                  <a:pt x="12208" y="2013209"/>
                </a:cubicBezTo>
                <a:lnTo>
                  <a:pt x="12208" y="2013209"/>
                </a:lnTo>
                <a:cubicBezTo>
                  <a:pt x="30154" y="2033719"/>
                  <a:pt x="61367" y="2035642"/>
                  <a:pt x="81813" y="2017568"/>
                </a:cubicBezTo>
                <a:lnTo>
                  <a:pt x="655508" y="1509184"/>
                </a:lnTo>
                <a:lnTo>
                  <a:pt x="1099030" y="2134345"/>
                </a:lnTo>
                <a:cubicBezTo>
                  <a:pt x="1114796" y="2156585"/>
                  <a:pt x="1145625" y="2161712"/>
                  <a:pt x="1167801" y="2145881"/>
                </a:cubicBezTo>
                <a:cubicBezTo>
                  <a:pt x="1189849" y="2130050"/>
                  <a:pt x="1194912" y="2099414"/>
                  <a:pt x="1179145" y="2077302"/>
                </a:cubicBezTo>
                <a:lnTo>
                  <a:pt x="1121013" y="1995968"/>
                </a:lnTo>
                <a:lnTo>
                  <a:pt x="1068009" y="1779078"/>
                </a:lnTo>
                <a:cubicBezTo>
                  <a:pt x="1072559" y="1778181"/>
                  <a:pt x="1076982" y="1776451"/>
                  <a:pt x="1081019" y="1773759"/>
                </a:cubicBezTo>
                <a:cubicBezTo>
                  <a:pt x="1097876" y="1762607"/>
                  <a:pt x="1102106" y="1739661"/>
                  <a:pt x="1090313" y="1723189"/>
                </a:cubicBezTo>
                <a:lnTo>
                  <a:pt x="828110" y="1356194"/>
                </a:lnTo>
                <a:lnTo>
                  <a:pt x="1347966" y="895495"/>
                </a:lnTo>
                <a:lnTo>
                  <a:pt x="1429876" y="182207"/>
                </a:lnTo>
                <a:cubicBezTo>
                  <a:pt x="1432825" y="156634"/>
                  <a:pt x="1414494" y="133560"/>
                  <a:pt x="1388921" y="130612"/>
                </a:cubicBezTo>
                <a:close/>
                <a:moveTo>
                  <a:pt x="343888" y="113499"/>
                </a:moveTo>
                <a:cubicBezTo>
                  <a:pt x="371576" y="118434"/>
                  <a:pt x="411186" y="124908"/>
                  <a:pt x="458550" y="133816"/>
                </a:cubicBezTo>
                <a:cubicBezTo>
                  <a:pt x="482201" y="138431"/>
                  <a:pt x="507902" y="142405"/>
                  <a:pt x="535141" y="146827"/>
                </a:cubicBezTo>
                <a:cubicBezTo>
                  <a:pt x="562317" y="151506"/>
                  <a:pt x="591158" y="155095"/>
                  <a:pt x="620833" y="159838"/>
                </a:cubicBezTo>
                <a:cubicBezTo>
                  <a:pt x="650508" y="164517"/>
                  <a:pt x="681401" y="168106"/>
                  <a:pt x="712678" y="172464"/>
                </a:cubicBezTo>
                <a:cubicBezTo>
                  <a:pt x="744020" y="176118"/>
                  <a:pt x="775874" y="180091"/>
                  <a:pt x="807792" y="183360"/>
                </a:cubicBezTo>
                <a:cubicBezTo>
                  <a:pt x="839646" y="187013"/>
                  <a:pt x="871500" y="190539"/>
                  <a:pt x="902970" y="193487"/>
                </a:cubicBezTo>
                <a:cubicBezTo>
                  <a:pt x="934375" y="196756"/>
                  <a:pt x="965332" y="199191"/>
                  <a:pt x="995327" y="201819"/>
                </a:cubicBezTo>
                <a:cubicBezTo>
                  <a:pt x="1025323" y="204190"/>
                  <a:pt x="1054293" y="206498"/>
                  <a:pt x="1081789" y="208677"/>
                </a:cubicBezTo>
                <a:cubicBezTo>
                  <a:pt x="1109285" y="210856"/>
                  <a:pt x="1135306" y="212587"/>
                  <a:pt x="1159341" y="214125"/>
                </a:cubicBezTo>
                <a:cubicBezTo>
                  <a:pt x="1183376" y="215599"/>
                  <a:pt x="1205424" y="217009"/>
                  <a:pt x="1224908" y="218227"/>
                </a:cubicBezTo>
                <a:cubicBezTo>
                  <a:pt x="1244456" y="219316"/>
                  <a:pt x="1261505" y="220278"/>
                  <a:pt x="1275477" y="221047"/>
                </a:cubicBezTo>
                <a:cubicBezTo>
                  <a:pt x="1292141" y="221880"/>
                  <a:pt x="1304447" y="222457"/>
                  <a:pt x="1311753" y="222841"/>
                </a:cubicBezTo>
                <a:lnTo>
                  <a:pt x="1311753" y="223418"/>
                </a:lnTo>
                <a:cubicBezTo>
                  <a:pt x="1304383" y="223610"/>
                  <a:pt x="1292077" y="223803"/>
                  <a:pt x="1275413" y="223931"/>
                </a:cubicBezTo>
                <a:cubicBezTo>
                  <a:pt x="1247276" y="223931"/>
                  <a:pt x="1207090" y="224059"/>
                  <a:pt x="1158892" y="222521"/>
                </a:cubicBezTo>
                <a:cubicBezTo>
                  <a:pt x="1110694" y="220919"/>
                  <a:pt x="1054485" y="218804"/>
                  <a:pt x="994302" y="214702"/>
                </a:cubicBezTo>
                <a:cubicBezTo>
                  <a:pt x="964243" y="212330"/>
                  <a:pt x="933157" y="210279"/>
                  <a:pt x="901624" y="207331"/>
                </a:cubicBezTo>
                <a:cubicBezTo>
                  <a:pt x="870090" y="204703"/>
                  <a:pt x="838108" y="201498"/>
                  <a:pt x="806062" y="198166"/>
                </a:cubicBezTo>
                <a:cubicBezTo>
                  <a:pt x="774079" y="194641"/>
                  <a:pt x="742225" y="190218"/>
                  <a:pt x="710819" y="186244"/>
                </a:cubicBezTo>
                <a:cubicBezTo>
                  <a:pt x="679478" y="181566"/>
                  <a:pt x="648586" y="177592"/>
                  <a:pt x="618846" y="172593"/>
                </a:cubicBezTo>
                <a:cubicBezTo>
                  <a:pt x="589043" y="167786"/>
                  <a:pt x="560330" y="163043"/>
                  <a:pt x="533219" y="157467"/>
                </a:cubicBezTo>
                <a:cubicBezTo>
                  <a:pt x="506107" y="152147"/>
                  <a:pt x="480342" y="147340"/>
                  <a:pt x="456884" y="141956"/>
                </a:cubicBezTo>
                <a:cubicBezTo>
                  <a:pt x="409776" y="131766"/>
                  <a:pt x="370743" y="122408"/>
                  <a:pt x="343312" y="116255"/>
                </a:cubicBezTo>
                <a:cubicBezTo>
                  <a:pt x="315944" y="109782"/>
                  <a:pt x="300305" y="106128"/>
                  <a:pt x="300305" y="106128"/>
                </a:cubicBezTo>
                <a:cubicBezTo>
                  <a:pt x="300305" y="106128"/>
                  <a:pt x="316136" y="108820"/>
                  <a:pt x="343888" y="113435"/>
                </a:cubicBezTo>
                <a:close/>
                <a:moveTo>
                  <a:pt x="266272" y="402686"/>
                </a:moveTo>
                <a:cubicBezTo>
                  <a:pt x="600452" y="480366"/>
                  <a:pt x="942387" y="519719"/>
                  <a:pt x="1285476" y="520040"/>
                </a:cubicBezTo>
                <a:lnTo>
                  <a:pt x="1275477" y="606885"/>
                </a:lnTo>
                <a:lnTo>
                  <a:pt x="1244713" y="596182"/>
                </a:lnTo>
                <a:lnTo>
                  <a:pt x="1246187" y="583171"/>
                </a:lnTo>
                <a:cubicBezTo>
                  <a:pt x="1247981" y="567468"/>
                  <a:pt x="1236701" y="553240"/>
                  <a:pt x="1220998" y="551445"/>
                </a:cubicBezTo>
                <a:lnTo>
                  <a:pt x="1197797" y="548753"/>
                </a:lnTo>
                <a:cubicBezTo>
                  <a:pt x="1182094" y="546959"/>
                  <a:pt x="1167865" y="558239"/>
                  <a:pt x="1166071" y="573942"/>
                </a:cubicBezTo>
                <a:lnTo>
                  <a:pt x="1144664" y="760323"/>
                </a:lnTo>
                <a:cubicBezTo>
                  <a:pt x="876948" y="787883"/>
                  <a:pt x="603272" y="756478"/>
                  <a:pt x="348823" y="668927"/>
                </a:cubicBezTo>
                <a:lnTo>
                  <a:pt x="370231" y="482545"/>
                </a:lnTo>
                <a:cubicBezTo>
                  <a:pt x="372025" y="466843"/>
                  <a:pt x="360745" y="452614"/>
                  <a:pt x="345042" y="450819"/>
                </a:cubicBezTo>
                <a:lnTo>
                  <a:pt x="321840" y="448127"/>
                </a:lnTo>
                <a:cubicBezTo>
                  <a:pt x="306138" y="446333"/>
                  <a:pt x="291909" y="457613"/>
                  <a:pt x="290115" y="473316"/>
                </a:cubicBezTo>
                <a:lnTo>
                  <a:pt x="288640" y="486263"/>
                </a:lnTo>
                <a:lnTo>
                  <a:pt x="256273" y="489724"/>
                </a:lnTo>
                <a:lnTo>
                  <a:pt x="266272" y="402558"/>
                </a:lnTo>
                <a:close/>
                <a:moveTo>
                  <a:pt x="1192926" y="615346"/>
                </a:moveTo>
                <a:lnTo>
                  <a:pt x="1176005" y="762439"/>
                </a:lnTo>
                <a:cubicBezTo>
                  <a:pt x="1158315" y="760388"/>
                  <a:pt x="1156905" y="748659"/>
                  <a:pt x="1156905" y="748659"/>
                </a:cubicBezTo>
                <a:lnTo>
                  <a:pt x="1176197" y="580607"/>
                </a:lnTo>
                <a:cubicBezTo>
                  <a:pt x="1178697" y="559136"/>
                  <a:pt x="1198886" y="563366"/>
                  <a:pt x="1198886" y="563366"/>
                </a:cubicBezTo>
                <a:lnTo>
                  <a:pt x="1195746" y="590606"/>
                </a:lnTo>
                <a:cubicBezTo>
                  <a:pt x="1193566" y="592657"/>
                  <a:pt x="1191836" y="595220"/>
                  <a:pt x="1190746" y="598233"/>
                </a:cubicBezTo>
                <a:cubicBezTo>
                  <a:pt x="1188695" y="604193"/>
                  <a:pt x="1189721" y="610410"/>
                  <a:pt x="1192861" y="615346"/>
                </a:cubicBezTo>
                <a:close/>
                <a:moveTo>
                  <a:pt x="279795" y="647969"/>
                </a:moveTo>
                <a:lnTo>
                  <a:pt x="293896" y="525359"/>
                </a:lnTo>
                <a:lnTo>
                  <a:pt x="311521" y="523501"/>
                </a:lnTo>
                <a:lnTo>
                  <a:pt x="295691" y="661300"/>
                </a:lnTo>
                <a:cubicBezTo>
                  <a:pt x="280821" y="659570"/>
                  <a:pt x="279860" y="647905"/>
                  <a:pt x="279860" y="647905"/>
                </a:cubicBezTo>
                <a:close/>
                <a:moveTo>
                  <a:pt x="295370" y="672773"/>
                </a:moveTo>
                <a:lnTo>
                  <a:pt x="230700" y="712959"/>
                </a:lnTo>
                <a:lnTo>
                  <a:pt x="233392" y="689309"/>
                </a:lnTo>
                <a:lnTo>
                  <a:pt x="273386" y="661877"/>
                </a:lnTo>
                <a:cubicBezTo>
                  <a:pt x="273386" y="661877"/>
                  <a:pt x="275565" y="667453"/>
                  <a:pt x="295370" y="672837"/>
                </a:cubicBezTo>
                <a:close/>
                <a:moveTo>
                  <a:pt x="309022" y="484212"/>
                </a:moveTo>
                <a:lnTo>
                  <a:pt x="298511" y="485301"/>
                </a:lnTo>
                <a:lnTo>
                  <a:pt x="299152" y="479853"/>
                </a:lnTo>
                <a:cubicBezTo>
                  <a:pt x="301651" y="458382"/>
                  <a:pt x="318572" y="462228"/>
                  <a:pt x="318572" y="462228"/>
                </a:cubicBezTo>
                <a:lnTo>
                  <a:pt x="316008" y="484724"/>
                </a:lnTo>
                <a:cubicBezTo>
                  <a:pt x="313765" y="484148"/>
                  <a:pt x="311457" y="483891"/>
                  <a:pt x="309086" y="484148"/>
                </a:cubicBezTo>
                <a:close/>
                <a:moveTo>
                  <a:pt x="284090" y="526449"/>
                </a:moveTo>
                <a:lnTo>
                  <a:pt x="269220" y="656173"/>
                </a:lnTo>
                <a:lnTo>
                  <a:pt x="234610" y="679054"/>
                </a:lnTo>
                <a:lnTo>
                  <a:pt x="251723" y="529910"/>
                </a:lnTo>
                <a:lnTo>
                  <a:pt x="284090" y="526449"/>
                </a:lnTo>
                <a:close/>
                <a:moveTo>
                  <a:pt x="138215" y="748979"/>
                </a:moveTo>
                <a:lnTo>
                  <a:pt x="219228" y="43189"/>
                </a:lnTo>
                <a:cubicBezTo>
                  <a:pt x="222240" y="16655"/>
                  <a:pt x="247877" y="16719"/>
                  <a:pt x="247877" y="16719"/>
                </a:cubicBezTo>
                <a:lnTo>
                  <a:pt x="162185" y="763272"/>
                </a:lnTo>
                <a:cubicBezTo>
                  <a:pt x="139945" y="760708"/>
                  <a:pt x="138215" y="748979"/>
                  <a:pt x="138215" y="748979"/>
                </a:cubicBezTo>
                <a:close/>
                <a:moveTo>
                  <a:pt x="196411" y="1626025"/>
                </a:moveTo>
                <a:lnTo>
                  <a:pt x="530270" y="1332544"/>
                </a:lnTo>
                <a:lnTo>
                  <a:pt x="537833" y="1343183"/>
                </a:lnTo>
                <a:lnTo>
                  <a:pt x="260952" y="1600259"/>
                </a:lnTo>
                <a:cubicBezTo>
                  <a:pt x="259863" y="1599362"/>
                  <a:pt x="258773" y="1598593"/>
                  <a:pt x="257491" y="1597952"/>
                </a:cubicBezTo>
                <a:cubicBezTo>
                  <a:pt x="247813" y="1592953"/>
                  <a:pt x="235956" y="1596734"/>
                  <a:pt x="230957" y="1606412"/>
                </a:cubicBezTo>
                <a:lnTo>
                  <a:pt x="209293" y="1648265"/>
                </a:lnTo>
                <a:lnTo>
                  <a:pt x="203012" y="1654097"/>
                </a:lnTo>
                <a:cubicBezTo>
                  <a:pt x="190194" y="1666403"/>
                  <a:pt x="174299" y="1645253"/>
                  <a:pt x="196347" y="1626089"/>
                </a:cubicBezTo>
                <a:close/>
                <a:moveTo>
                  <a:pt x="564047" y="1380101"/>
                </a:moveTo>
                <a:lnTo>
                  <a:pt x="599939" y="1430670"/>
                </a:lnTo>
                <a:lnTo>
                  <a:pt x="170838" y="1808305"/>
                </a:lnTo>
                <a:lnTo>
                  <a:pt x="249480" y="1656341"/>
                </a:lnTo>
                <a:lnTo>
                  <a:pt x="564047" y="1380101"/>
                </a:lnTo>
                <a:close/>
                <a:moveTo>
                  <a:pt x="140714" y="1810420"/>
                </a:moveTo>
                <a:cubicBezTo>
                  <a:pt x="143278" y="1804331"/>
                  <a:pt x="146739" y="1795550"/>
                  <a:pt x="151354" y="1785231"/>
                </a:cubicBezTo>
                <a:cubicBezTo>
                  <a:pt x="160455" y="1764465"/>
                  <a:pt x="173337" y="1737226"/>
                  <a:pt x="186925" y="1710307"/>
                </a:cubicBezTo>
                <a:cubicBezTo>
                  <a:pt x="200577" y="1683452"/>
                  <a:pt x="214934" y="1656917"/>
                  <a:pt x="226214" y="1637305"/>
                </a:cubicBezTo>
                <a:cubicBezTo>
                  <a:pt x="231790" y="1627435"/>
                  <a:pt x="236854" y="1619487"/>
                  <a:pt x="240186" y="1613783"/>
                </a:cubicBezTo>
                <a:cubicBezTo>
                  <a:pt x="243647" y="1608143"/>
                  <a:pt x="245698" y="1604938"/>
                  <a:pt x="245698" y="1604938"/>
                </a:cubicBezTo>
                <a:cubicBezTo>
                  <a:pt x="245698" y="1604938"/>
                  <a:pt x="244416" y="1608527"/>
                  <a:pt x="241853" y="1614616"/>
                </a:cubicBezTo>
                <a:cubicBezTo>
                  <a:pt x="239225" y="1620705"/>
                  <a:pt x="235764" y="1629486"/>
                  <a:pt x="231213" y="1639805"/>
                </a:cubicBezTo>
                <a:cubicBezTo>
                  <a:pt x="222112" y="1660507"/>
                  <a:pt x="209230" y="1687810"/>
                  <a:pt x="195642" y="1714729"/>
                </a:cubicBezTo>
                <a:cubicBezTo>
                  <a:pt x="181990" y="1741584"/>
                  <a:pt x="167697" y="1768118"/>
                  <a:pt x="156353" y="1787731"/>
                </a:cubicBezTo>
                <a:cubicBezTo>
                  <a:pt x="150777" y="1797537"/>
                  <a:pt x="145713" y="1805549"/>
                  <a:pt x="142380" y="1811253"/>
                </a:cubicBezTo>
                <a:cubicBezTo>
                  <a:pt x="138920" y="1816893"/>
                  <a:pt x="136869" y="1820098"/>
                  <a:pt x="136869" y="1820098"/>
                </a:cubicBezTo>
                <a:cubicBezTo>
                  <a:pt x="136869" y="1820098"/>
                  <a:pt x="138215" y="1816509"/>
                  <a:pt x="140714" y="1810420"/>
                </a:cubicBezTo>
                <a:close/>
                <a:moveTo>
                  <a:pt x="48100" y="1993020"/>
                </a:moveTo>
                <a:cubicBezTo>
                  <a:pt x="31564" y="2008915"/>
                  <a:pt x="10221" y="1978471"/>
                  <a:pt x="38742" y="1953667"/>
                </a:cubicBezTo>
                <a:lnTo>
                  <a:pt x="611924" y="1447590"/>
                </a:lnTo>
                <a:lnTo>
                  <a:pt x="631985" y="1475855"/>
                </a:lnTo>
                <a:lnTo>
                  <a:pt x="48100" y="1993020"/>
                </a:lnTo>
                <a:close/>
                <a:moveTo>
                  <a:pt x="1143702" y="2111335"/>
                </a:moveTo>
                <a:cubicBezTo>
                  <a:pt x="1165814" y="2141908"/>
                  <a:pt x="1122552" y="2144984"/>
                  <a:pt x="1110054" y="2125756"/>
                </a:cubicBezTo>
                <a:lnTo>
                  <a:pt x="203141" y="843067"/>
                </a:lnTo>
                <a:lnTo>
                  <a:pt x="255889" y="858642"/>
                </a:lnTo>
                <a:lnTo>
                  <a:pt x="647111" y="1410673"/>
                </a:lnTo>
                <a:cubicBezTo>
                  <a:pt x="640061" y="1415480"/>
                  <a:pt x="635062" y="1423043"/>
                  <a:pt x="633972" y="1432144"/>
                </a:cubicBezTo>
                <a:cubicBezTo>
                  <a:pt x="632050" y="1448744"/>
                  <a:pt x="643971" y="1463806"/>
                  <a:pt x="660635" y="1465729"/>
                </a:cubicBezTo>
                <a:cubicBezTo>
                  <a:pt x="668582" y="1466626"/>
                  <a:pt x="676081" y="1464319"/>
                  <a:pt x="682042" y="1459960"/>
                </a:cubicBezTo>
                <a:lnTo>
                  <a:pt x="1143702" y="2111399"/>
                </a:lnTo>
                <a:close/>
                <a:moveTo>
                  <a:pt x="648457" y="1228714"/>
                </a:moveTo>
                <a:lnTo>
                  <a:pt x="653520" y="1235828"/>
                </a:lnTo>
                <a:lnTo>
                  <a:pt x="608079" y="1278001"/>
                </a:lnTo>
                <a:lnTo>
                  <a:pt x="602054" y="1269541"/>
                </a:lnTo>
                <a:lnTo>
                  <a:pt x="648457" y="1228714"/>
                </a:lnTo>
                <a:close/>
                <a:moveTo>
                  <a:pt x="593850" y="1258068"/>
                </a:moveTo>
                <a:lnTo>
                  <a:pt x="535270" y="1176157"/>
                </a:lnTo>
                <a:lnTo>
                  <a:pt x="617564" y="1185579"/>
                </a:lnTo>
                <a:lnTo>
                  <a:pt x="632050" y="1205832"/>
                </a:lnTo>
                <a:lnTo>
                  <a:pt x="640189" y="1217241"/>
                </a:lnTo>
                <a:lnTo>
                  <a:pt x="593786" y="1258068"/>
                </a:lnTo>
                <a:close/>
                <a:moveTo>
                  <a:pt x="682362" y="1276206"/>
                </a:moveTo>
                <a:lnTo>
                  <a:pt x="718319" y="1326455"/>
                </a:lnTo>
                <a:lnTo>
                  <a:pt x="671851" y="1367346"/>
                </a:lnTo>
                <a:lnTo>
                  <a:pt x="635895" y="1317033"/>
                </a:lnTo>
                <a:lnTo>
                  <a:pt x="682298" y="1276270"/>
                </a:lnTo>
                <a:close/>
                <a:moveTo>
                  <a:pt x="640446" y="1188143"/>
                </a:moveTo>
                <a:lnTo>
                  <a:pt x="649226" y="1189168"/>
                </a:lnTo>
                <a:lnTo>
                  <a:pt x="672043" y="1219292"/>
                </a:lnTo>
                <a:cubicBezTo>
                  <a:pt x="671915" y="1219805"/>
                  <a:pt x="671787" y="1220317"/>
                  <a:pt x="671723" y="1220830"/>
                </a:cubicBezTo>
                <a:cubicBezTo>
                  <a:pt x="670633" y="1230124"/>
                  <a:pt x="677299" y="1238520"/>
                  <a:pt x="686593" y="1239545"/>
                </a:cubicBezTo>
                <a:cubicBezTo>
                  <a:pt x="686849" y="1239545"/>
                  <a:pt x="687169" y="1239545"/>
                  <a:pt x="687426" y="1239545"/>
                </a:cubicBezTo>
                <a:lnTo>
                  <a:pt x="739277" y="1307996"/>
                </a:lnTo>
                <a:lnTo>
                  <a:pt x="731457" y="1314918"/>
                </a:lnTo>
                <a:lnTo>
                  <a:pt x="640446" y="1188143"/>
                </a:lnTo>
                <a:close/>
                <a:moveTo>
                  <a:pt x="736841" y="1228265"/>
                </a:moveTo>
                <a:lnTo>
                  <a:pt x="766068" y="1202564"/>
                </a:lnTo>
                <a:lnTo>
                  <a:pt x="848363" y="1212049"/>
                </a:lnTo>
                <a:lnTo>
                  <a:pt x="772733" y="1278578"/>
                </a:lnTo>
                <a:lnTo>
                  <a:pt x="736777" y="1228329"/>
                </a:lnTo>
                <a:close/>
                <a:moveTo>
                  <a:pt x="546678" y="1147957"/>
                </a:moveTo>
                <a:lnTo>
                  <a:pt x="533859" y="1128344"/>
                </a:lnTo>
                <a:lnTo>
                  <a:pt x="891497" y="1169428"/>
                </a:lnTo>
                <a:lnTo>
                  <a:pt x="872462" y="1185387"/>
                </a:lnTo>
                <a:lnTo>
                  <a:pt x="546614" y="1147957"/>
                </a:lnTo>
                <a:close/>
                <a:moveTo>
                  <a:pt x="845222" y="1032205"/>
                </a:moveTo>
                <a:lnTo>
                  <a:pt x="607310" y="1004901"/>
                </a:lnTo>
                <a:lnTo>
                  <a:pt x="598016" y="990288"/>
                </a:lnTo>
                <a:lnTo>
                  <a:pt x="859130" y="1020284"/>
                </a:lnTo>
                <a:lnTo>
                  <a:pt x="845222" y="1032269"/>
                </a:lnTo>
                <a:close/>
                <a:moveTo>
                  <a:pt x="885985" y="1019899"/>
                </a:moveTo>
                <a:lnTo>
                  <a:pt x="750942" y="1145265"/>
                </a:lnTo>
                <a:lnTo>
                  <a:pt x="744212" y="1144496"/>
                </a:lnTo>
                <a:lnTo>
                  <a:pt x="885985" y="1019899"/>
                </a:lnTo>
                <a:close/>
                <a:moveTo>
                  <a:pt x="821636" y="1057522"/>
                </a:moveTo>
                <a:lnTo>
                  <a:pt x="725304" y="1142316"/>
                </a:lnTo>
                <a:lnTo>
                  <a:pt x="671018" y="1136099"/>
                </a:lnTo>
                <a:lnTo>
                  <a:pt x="596414" y="1031628"/>
                </a:lnTo>
                <a:lnTo>
                  <a:pt x="821700" y="1057522"/>
                </a:lnTo>
                <a:close/>
                <a:moveTo>
                  <a:pt x="821892" y="1153405"/>
                </a:moveTo>
                <a:lnTo>
                  <a:pt x="1045448" y="956640"/>
                </a:lnTo>
                <a:cubicBezTo>
                  <a:pt x="1077815" y="956063"/>
                  <a:pt x="1110118" y="954973"/>
                  <a:pt x="1142420" y="953179"/>
                </a:cubicBezTo>
                <a:lnTo>
                  <a:pt x="904188" y="1162826"/>
                </a:lnTo>
                <a:lnTo>
                  <a:pt x="821892" y="1153340"/>
                </a:lnTo>
                <a:close/>
                <a:moveTo>
                  <a:pt x="868488" y="1016310"/>
                </a:moveTo>
                <a:lnTo>
                  <a:pt x="560138" y="980867"/>
                </a:lnTo>
                <a:lnTo>
                  <a:pt x="507389" y="907096"/>
                </a:lnTo>
                <a:cubicBezTo>
                  <a:pt x="578019" y="921517"/>
                  <a:pt x="649290" y="932925"/>
                  <a:pt x="720882" y="941129"/>
                </a:cubicBezTo>
                <a:cubicBezTo>
                  <a:pt x="792474" y="949333"/>
                  <a:pt x="864514" y="954460"/>
                  <a:pt x="936554" y="956383"/>
                </a:cubicBezTo>
                <a:lnTo>
                  <a:pt x="868488" y="1016310"/>
                </a:lnTo>
                <a:close/>
                <a:moveTo>
                  <a:pt x="603208" y="1128344"/>
                </a:moveTo>
                <a:lnTo>
                  <a:pt x="597055" y="1127639"/>
                </a:lnTo>
                <a:lnTo>
                  <a:pt x="494827" y="985225"/>
                </a:lnTo>
                <a:lnTo>
                  <a:pt x="603272" y="1128344"/>
                </a:lnTo>
                <a:close/>
                <a:moveTo>
                  <a:pt x="574430" y="1125011"/>
                </a:moveTo>
                <a:lnTo>
                  <a:pt x="492135" y="1115590"/>
                </a:lnTo>
                <a:lnTo>
                  <a:pt x="428939" y="1027142"/>
                </a:lnTo>
                <a:lnTo>
                  <a:pt x="428939" y="1027142"/>
                </a:lnTo>
                <a:lnTo>
                  <a:pt x="307676" y="857360"/>
                </a:lnTo>
                <a:cubicBezTo>
                  <a:pt x="338697" y="866461"/>
                  <a:pt x="369974" y="874857"/>
                  <a:pt x="401380" y="882741"/>
                </a:cubicBezTo>
                <a:lnTo>
                  <a:pt x="574494" y="1125011"/>
                </a:lnTo>
                <a:close/>
                <a:moveTo>
                  <a:pt x="1024746" y="1703833"/>
                </a:moveTo>
                <a:cubicBezTo>
                  <a:pt x="1026733" y="1710115"/>
                  <a:pt x="1029809" y="1719087"/>
                  <a:pt x="1033014" y="1729919"/>
                </a:cubicBezTo>
                <a:cubicBezTo>
                  <a:pt x="1039616" y="1751583"/>
                  <a:pt x="1047563" y="1780681"/>
                  <a:pt x="1054742" y="1809907"/>
                </a:cubicBezTo>
                <a:cubicBezTo>
                  <a:pt x="1061856" y="1839197"/>
                  <a:pt x="1068265" y="1868680"/>
                  <a:pt x="1072367" y="1890920"/>
                </a:cubicBezTo>
                <a:cubicBezTo>
                  <a:pt x="1074546" y="1902008"/>
                  <a:pt x="1075892" y="1911366"/>
                  <a:pt x="1077046" y="1917903"/>
                </a:cubicBezTo>
                <a:cubicBezTo>
                  <a:pt x="1078135" y="1924441"/>
                  <a:pt x="1078584" y="1928222"/>
                  <a:pt x="1078584" y="1928222"/>
                </a:cubicBezTo>
                <a:cubicBezTo>
                  <a:pt x="1078584" y="1928222"/>
                  <a:pt x="1077238" y="1924633"/>
                  <a:pt x="1075187" y="1918352"/>
                </a:cubicBezTo>
                <a:cubicBezTo>
                  <a:pt x="1073200" y="1912071"/>
                  <a:pt x="1070124" y="1903098"/>
                  <a:pt x="1066919" y="1892266"/>
                </a:cubicBezTo>
                <a:cubicBezTo>
                  <a:pt x="1060318" y="1870603"/>
                  <a:pt x="1052370" y="1841505"/>
                  <a:pt x="1045192" y="1812278"/>
                </a:cubicBezTo>
                <a:cubicBezTo>
                  <a:pt x="1038077" y="1782988"/>
                  <a:pt x="1031732" y="1753505"/>
                  <a:pt x="1027566" y="1731265"/>
                </a:cubicBezTo>
                <a:cubicBezTo>
                  <a:pt x="1025451" y="1720177"/>
                  <a:pt x="1024041" y="1710819"/>
                  <a:pt x="1022887" y="1704282"/>
                </a:cubicBezTo>
                <a:cubicBezTo>
                  <a:pt x="1021798" y="1697745"/>
                  <a:pt x="1021349" y="1693963"/>
                  <a:pt x="1021349" y="1693963"/>
                </a:cubicBezTo>
                <a:cubicBezTo>
                  <a:pt x="1021349" y="1693963"/>
                  <a:pt x="1022695" y="1697552"/>
                  <a:pt x="1024746" y="1703833"/>
                </a:cubicBezTo>
                <a:close/>
                <a:moveTo>
                  <a:pt x="1059549" y="1909763"/>
                </a:moveTo>
                <a:lnTo>
                  <a:pt x="727676" y="1445347"/>
                </a:lnTo>
                <a:lnTo>
                  <a:pt x="774079" y="1404200"/>
                </a:lnTo>
                <a:lnTo>
                  <a:pt x="1019811" y="1747352"/>
                </a:lnTo>
                <a:lnTo>
                  <a:pt x="1059549" y="1909763"/>
                </a:lnTo>
                <a:close/>
                <a:moveTo>
                  <a:pt x="1018721" y="1676978"/>
                </a:moveTo>
                <a:cubicBezTo>
                  <a:pt x="1010517" y="1680888"/>
                  <a:pt x="1005839" y="1690182"/>
                  <a:pt x="1008082" y="1699411"/>
                </a:cubicBezTo>
                <a:lnTo>
                  <a:pt x="1008466" y="1700885"/>
                </a:lnTo>
                <a:lnTo>
                  <a:pt x="787218" y="1392663"/>
                </a:lnTo>
                <a:lnTo>
                  <a:pt x="796896" y="1384074"/>
                </a:lnTo>
                <a:lnTo>
                  <a:pt x="1018786" y="1676978"/>
                </a:lnTo>
                <a:close/>
                <a:moveTo>
                  <a:pt x="720241" y="1397726"/>
                </a:moveTo>
                <a:lnTo>
                  <a:pt x="713063" y="1358309"/>
                </a:lnTo>
                <a:lnTo>
                  <a:pt x="1162353" y="961639"/>
                </a:lnTo>
                <a:lnTo>
                  <a:pt x="1216127" y="958498"/>
                </a:lnTo>
                <a:lnTo>
                  <a:pt x="720305" y="1397662"/>
                </a:lnTo>
                <a:close/>
                <a:moveTo>
                  <a:pt x="1202540" y="916518"/>
                </a:moveTo>
                <a:cubicBezTo>
                  <a:pt x="1188311" y="917799"/>
                  <a:pt x="1170942" y="919338"/>
                  <a:pt x="1151073" y="920684"/>
                </a:cubicBezTo>
                <a:cubicBezTo>
                  <a:pt x="1131204" y="922286"/>
                  <a:pt x="1108708" y="923440"/>
                  <a:pt x="1084160" y="924465"/>
                </a:cubicBezTo>
                <a:cubicBezTo>
                  <a:pt x="1059613" y="925298"/>
                  <a:pt x="1033014" y="926260"/>
                  <a:pt x="1004877" y="926196"/>
                </a:cubicBezTo>
                <a:cubicBezTo>
                  <a:pt x="976741" y="926644"/>
                  <a:pt x="947066" y="925939"/>
                  <a:pt x="916301" y="925362"/>
                </a:cubicBezTo>
                <a:cubicBezTo>
                  <a:pt x="885601" y="923888"/>
                  <a:pt x="853875" y="923440"/>
                  <a:pt x="821700" y="920684"/>
                </a:cubicBezTo>
                <a:cubicBezTo>
                  <a:pt x="805613" y="919466"/>
                  <a:pt x="789397" y="918569"/>
                  <a:pt x="773118" y="917030"/>
                </a:cubicBezTo>
                <a:cubicBezTo>
                  <a:pt x="756838" y="915492"/>
                  <a:pt x="740559" y="913890"/>
                  <a:pt x="724215" y="912287"/>
                </a:cubicBezTo>
                <a:cubicBezTo>
                  <a:pt x="707871" y="910813"/>
                  <a:pt x="691656" y="908442"/>
                  <a:pt x="675440" y="906327"/>
                </a:cubicBezTo>
                <a:cubicBezTo>
                  <a:pt x="659225" y="904148"/>
                  <a:pt x="643137" y="901968"/>
                  <a:pt x="627114" y="899789"/>
                </a:cubicBezTo>
                <a:cubicBezTo>
                  <a:pt x="611219" y="897097"/>
                  <a:pt x="595389" y="894470"/>
                  <a:pt x="579814" y="891842"/>
                </a:cubicBezTo>
                <a:cubicBezTo>
                  <a:pt x="564175" y="889278"/>
                  <a:pt x="548793" y="886522"/>
                  <a:pt x="533795" y="883253"/>
                </a:cubicBezTo>
                <a:cubicBezTo>
                  <a:pt x="503672" y="876972"/>
                  <a:pt x="474509" y="871204"/>
                  <a:pt x="447334" y="863769"/>
                </a:cubicBezTo>
                <a:cubicBezTo>
                  <a:pt x="433682" y="860244"/>
                  <a:pt x="420415" y="856847"/>
                  <a:pt x="407596" y="853578"/>
                </a:cubicBezTo>
                <a:cubicBezTo>
                  <a:pt x="394714" y="850438"/>
                  <a:pt x="382408" y="846080"/>
                  <a:pt x="370743" y="842683"/>
                </a:cubicBezTo>
                <a:cubicBezTo>
                  <a:pt x="323891" y="828326"/>
                  <a:pt x="285051" y="815507"/>
                  <a:pt x="257747" y="806919"/>
                </a:cubicBezTo>
                <a:cubicBezTo>
                  <a:pt x="230508" y="798138"/>
                  <a:pt x="215062" y="792818"/>
                  <a:pt x="215062" y="792818"/>
                </a:cubicBezTo>
                <a:cubicBezTo>
                  <a:pt x="215062" y="792818"/>
                  <a:pt x="231021" y="796344"/>
                  <a:pt x="258837" y="803009"/>
                </a:cubicBezTo>
                <a:cubicBezTo>
                  <a:pt x="286589" y="809867"/>
                  <a:pt x="326455" y="819032"/>
                  <a:pt x="373948" y="831146"/>
                </a:cubicBezTo>
                <a:cubicBezTo>
                  <a:pt x="397662" y="837555"/>
                  <a:pt x="423363" y="842555"/>
                  <a:pt x="450795" y="848579"/>
                </a:cubicBezTo>
                <a:cubicBezTo>
                  <a:pt x="478035" y="854988"/>
                  <a:pt x="507197" y="859475"/>
                  <a:pt x="537192" y="865179"/>
                </a:cubicBezTo>
                <a:cubicBezTo>
                  <a:pt x="567123" y="871076"/>
                  <a:pt x="598529" y="874473"/>
                  <a:pt x="630063" y="879857"/>
                </a:cubicBezTo>
                <a:cubicBezTo>
                  <a:pt x="645958" y="881908"/>
                  <a:pt x="661981" y="883894"/>
                  <a:pt x="678068" y="885945"/>
                </a:cubicBezTo>
                <a:cubicBezTo>
                  <a:pt x="694155" y="887932"/>
                  <a:pt x="710243" y="890111"/>
                  <a:pt x="726458" y="891521"/>
                </a:cubicBezTo>
                <a:cubicBezTo>
                  <a:pt x="742674" y="893188"/>
                  <a:pt x="758825" y="894918"/>
                  <a:pt x="774976" y="896585"/>
                </a:cubicBezTo>
                <a:cubicBezTo>
                  <a:pt x="791128" y="898187"/>
                  <a:pt x="807215" y="899213"/>
                  <a:pt x="823174" y="900558"/>
                </a:cubicBezTo>
                <a:cubicBezTo>
                  <a:pt x="855092" y="903314"/>
                  <a:pt x="886626" y="904981"/>
                  <a:pt x="917070" y="906968"/>
                </a:cubicBezTo>
                <a:cubicBezTo>
                  <a:pt x="947578" y="908057"/>
                  <a:pt x="977061" y="910044"/>
                  <a:pt x="1005070" y="910621"/>
                </a:cubicBezTo>
                <a:cubicBezTo>
                  <a:pt x="1033078" y="911582"/>
                  <a:pt x="1059549" y="912031"/>
                  <a:pt x="1084032" y="912480"/>
                </a:cubicBezTo>
                <a:cubicBezTo>
                  <a:pt x="1108516" y="912480"/>
                  <a:pt x="1130948" y="913057"/>
                  <a:pt x="1150817" y="912928"/>
                </a:cubicBezTo>
                <a:cubicBezTo>
                  <a:pt x="1170685" y="912992"/>
                  <a:pt x="1188054" y="912672"/>
                  <a:pt x="1202347" y="912416"/>
                </a:cubicBezTo>
                <a:cubicBezTo>
                  <a:pt x="1216640" y="912095"/>
                  <a:pt x="1227856" y="911839"/>
                  <a:pt x="1235547" y="911711"/>
                </a:cubicBezTo>
                <a:cubicBezTo>
                  <a:pt x="1243238" y="911454"/>
                  <a:pt x="1247276" y="911326"/>
                  <a:pt x="1247276" y="911326"/>
                </a:cubicBezTo>
                <a:cubicBezTo>
                  <a:pt x="1247276" y="911326"/>
                  <a:pt x="1231061" y="913697"/>
                  <a:pt x="1202604" y="916454"/>
                </a:cubicBezTo>
                <a:close/>
                <a:moveTo>
                  <a:pt x="1250032" y="830056"/>
                </a:moveTo>
                <a:lnTo>
                  <a:pt x="1196130" y="776283"/>
                </a:lnTo>
                <a:cubicBezTo>
                  <a:pt x="1216640" y="775513"/>
                  <a:pt x="1220037" y="770578"/>
                  <a:pt x="1220037" y="770578"/>
                </a:cubicBezTo>
                <a:lnTo>
                  <a:pt x="1252788" y="806406"/>
                </a:lnTo>
                <a:lnTo>
                  <a:pt x="1250096" y="830056"/>
                </a:lnTo>
                <a:close/>
                <a:moveTo>
                  <a:pt x="1225741" y="763272"/>
                </a:moveTo>
                <a:lnTo>
                  <a:pt x="1240290" y="636240"/>
                </a:lnTo>
                <a:lnTo>
                  <a:pt x="1271055" y="646943"/>
                </a:lnTo>
                <a:lnTo>
                  <a:pt x="1254198" y="793972"/>
                </a:lnTo>
                <a:lnTo>
                  <a:pt x="1225741" y="763272"/>
                </a:lnTo>
                <a:close/>
                <a:moveTo>
                  <a:pt x="1283809" y="892098"/>
                </a:moveTo>
                <a:cubicBezTo>
                  <a:pt x="1261569" y="889534"/>
                  <a:pt x="1259838" y="877806"/>
                  <a:pt x="1259838" y="877806"/>
                </a:cubicBezTo>
                <a:lnTo>
                  <a:pt x="1300922" y="519719"/>
                </a:lnTo>
                <a:cubicBezTo>
                  <a:pt x="1310408" y="519270"/>
                  <a:pt x="1319124" y="518501"/>
                  <a:pt x="1326816" y="517540"/>
                </a:cubicBezTo>
                <a:lnTo>
                  <a:pt x="1283809" y="892098"/>
                </a:lnTo>
                <a:close/>
                <a:moveTo>
                  <a:pt x="1363861" y="194705"/>
                </a:moveTo>
                <a:cubicBezTo>
                  <a:pt x="1358285" y="194897"/>
                  <a:pt x="1348543" y="195089"/>
                  <a:pt x="1338160" y="195281"/>
                </a:cubicBezTo>
                <a:lnTo>
                  <a:pt x="1340852" y="172016"/>
                </a:lnTo>
                <a:cubicBezTo>
                  <a:pt x="1343864" y="145481"/>
                  <a:pt x="1369501" y="145545"/>
                  <a:pt x="1369501" y="145545"/>
                </a:cubicBezTo>
                <a:lnTo>
                  <a:pt x="1363861" y="194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5655560" y="2750334"/>
            <a:ext cx="813707" cy="714169"/>
          </a:xfrm>
          <a:custGeom>
            <a:rect b="b" l="l" r="r" t="t"/>
            <a:pathLst>
              <a:path extrusionOk="0" h="714169" w="813707">
                <a:moveTo>
                  <a:pt x="409456" y="3159"/>
                </a:moveTo>
                <a:cubicBezTo>
                  <a:pt x="214293" y="29181"/>
                  <a:pt x="76685" y="209089"/>
                  <a:pt x="102707" y="404252"/>
                </a:cubicBezTo>
                <a:cubicBezTo>
                  <a:pt x="117513" y="515581"/>
                  <a:pt x="182439" y="608131"/>
                  <a:pt x="271720" y="662353"/>
                </a:cubicBezTo>
                <a:cubicBezTo>
                  <a:pt x="231149" y="654342"/>
                  <a:pt x="191796" y="637678"/>
                  <a:pt x="156097" y="611592"/>
                </a:cubicBezTo>
                <a:cubicBezTo>
                  <a:pt x="17720" y="510389"/>
                  <a:pt x="73673" y="218062"/>
                  <a:pt x="73673" y="218062"/>
                </a:cubicBezTo>
                <a:lnTo>
                  <a:pt x="8747" y="200116"/>
                </a:lnTo>
                <a:cubicBezTo>
                  <a:pt x="8747" y="200116"/>
                  <a:pt x="-47847" y="490072"/>
                  <a:pt x="126870" y="624539"/>
                </a:cubicBezTo>
                <a:cubicBezTo>
                  <a:pt x="193911" y="676133"/>
                  <a:pt x="265247" y="688824"/>
                  <a:pt x="322033" y="687734"/>
                </a:cubicBezTo>
                <a:cubicBezTo>
                  <a:pt x="377730" y="710551"/>
                  <a:pt x="439963" y="719524"/>
                  <a:pt x="503800" y="711000"/>
                </a:cubicBezTo>
                <a:cubicBezTo>
                  <a:pt x="698963" y="684978"/>
                  <a:pt x="836570" y="505070"/>
                  <a:pt x="810548" y="309907"/>
                </a:cubicBezTo>
                <a:cubicBezTo>
                  <a:pt x="784526" y="114745"/>
                  <a:pt x="604618" y="-22863"/>
                  <a:pt x="409456" y="3159"/>
                </a:cubicBezTo>
                <a:close/>
                <a:moveTo>
                  <a:pt x="585647" y="608451"/>
                </a:moveTo>
                <a:cubicBezTo>
                  <a:pt x="583211" y="612810"/>
                  <a:pt x="579686" y="616655"/>
                  <a:pt x="575456" y="619411"/>
                </a:cubicBezTo>
                <a:cubicBezTo>
                  <a:pt x="574430" y="620116"/>
                  <a:pt x="573277" y="620693"/>
                  <a:pt x="572187" y="621270"/>
                </a:cubicBezTo>
                <a:cubicBezTo>
                  <a:pt x="571033" y="621911"/>
                  <a:pt x="569944" y="622360"/>
                  <a:pt x="568918" y="622744"/>
                </a:cubicBezTo>
                <a:cubicBezTo>
                  <a:pt x="566803" y="623641"/>
                  <a:pt x="564624" y="624539"/>
                  <a:pt x="562445" y="625436"/>
                </a:cubicBezTo>
                <a:cubicBezTo>
                  <a:pt x="553728" y="628833"/>
                  <a:pt x="544883" y="631781"/>
                  <a:pt x="536039" y="634281"/>
                </a:cubicBezTo>
                <a:cubicBezTo>
                  <a:pt x="527194" y="636845"/>
                  <a:pt x="518349" y="638703"/>
                  <a:pt x="509761" y="640241"/>
                </a:cubicBezTo>
                <a:cubicBezTo>
                  <a:pt x="492520" y="643254"/>
                  <a:pt x="476240" y="644343"/>
                  <a:pt x="462268" y="644279"/>
                </a:cubicBezTo>
                <a:cubicBezTo>
                  <a:pt x="448296" y="644279"/>
                  <a:pt x="436759" y="642933"/>
                  <a:pt x="428747" y="641908"/>
                </a:cubicBezTo>
                <a:cubicBezTo>
                  <a:pt x="424709" y="641395"/>
                  <a:pt x="421569" y="640818"/>
                  <a:pt x="419454" y="640434"/>
                </a:cubicBezTo>
                <a:cubicBezTo>
                  <a:pt x="417339" y="640049"/>
                  <a:pt x="416185" y="639857"/>
                  <a:pt x="416185" y="639857"/>
                </a:cubicBezTo>
                <a:cubicBezTo>
                  <a:pt x="416185" y="639857"/>
                  <a:pt x="420800" y="640306"/>
                  <a:pt x="428875" y="640818"/>
                </a:cubicBezTo>
                <a:cubicBezTo>
                  <a:pt x="436951" y="641395"/>
                  <a:pt x="448488" y="641652"/>
                  <a:pt x="462268" y="641011"/>
                </a:cubicBezTo>
                <a:cubicBezTo>
                  <a:pt x="469126" y="640690"/>
                  <a:pt x="476625" y="640113"/>
                  <a:pt x="484444" y="639216"/>
                </a:cubicBezTo>
                <a:cubicBezTo>
                  <a:pt x="492263" y="638319"/>
                  <a:pt x="500467" y="636973"/>
                  <a:pt x="508927" y="635306"/>
                </a:cubicBezTo>
                <a:cubicBezTo>
                  <a:pt x="525784" y="631909"/>
                  <a:pt x="543473" y="626910"/>
                  <a:pt x="560458" y="620116"/>
                </a:cubicBezTo>
                <a:cubicBezTo>
                  <a:pt x="564624" y="618386"/>
                  <a:pt x="569239" y="616783"/>
                  <a:pt x="572571" y="614668"/>
                </a:cubicBezTo>
                <a:cubicBezTo>
                  <a:pt x="576033" y="612425"/>
                  <a:pt x="578981" y="609349"/>
                  <a:pt x="580968" y="605760"/>
                </a:cubicBezTo>
                <a:cubicBezTo>
                  <a:pt x="585070" y="598645"/>
                  <a:pt x="585326" y="589608"/>
                  <a:pt x="581929" y="582558"/>
                </a:cubicBezTo>
                <a:cubicBezTo>
                  <a:pt x="580391" y="579161"/>
                  <a:pt x="577443" y="575764"/>
                  <a:pt x="575071" y="572431"/>
                </a:cubicBezTo>
                <a:cubicBezTo>
                  <a:pt x="572571" y="569098"/>
                  <a:pt x="570136" y="565766"/>
                  <a:pt x="567764" y="562625"/>
                </a:cubicBezTo>
                <a:cubicBezTo>
                  <a:pt x="563086" y="556216"/>
                  <a:pt x="558599" y="550191"/>
                  <a:pt x="554497" y="544615"/>
                </a:cubicBezTo>
                <a:cubicBezTo>
                  <a:pt x="546294" y="533463"/>
                  <a:pt x="539628" y="523977"/>
                  <a:pt x="534949" y="517440"/>
                </a:cubicBezTo>
                <a:cubicBezTo>
                  <a:pt x="530270" y="510838"/>
                  <a:pt x="527642" y="507057"/>
                  <a:pt x="527642" y="507057"/>
                </a:cubicBezTo>
                <a:cubicBezTo>
                  <a:pt x="527642" y="507057"/>
                  <a:pt x="530655" y="510582"/>
                  <a:pt x="535846" y="516799"/>
                </a:cubicBezTo>
                <a:cubicBezTo>
                  <a:pt x="540974" y="523080"/>
                  <a:pt x="548409" y="531925"/>
                  <a:pt x="557125" y="542692"/>
                </a:cubicBezTo>
                <a:cubicBezTo>
                  <a:pt x="561483" y="548076"/>
                  <a:pt x="566162" y="553973"/>
                  <a:pt x="571162" y="560125"/>
                </a:cubicBezTo>
                <a:cubicBezTo>
                  <a:pt x="573661" y="563266"/>
                  <a:pt x="576161" y="566407"/>
                  <a:pt x="578789" y="569675"/>
                </a:cubicBezTo>
                <a:cubicBezTo>
                  <a:pt x="581352" y="573008"/>
                  <a:pt x="584236" y="576020"/>
                  <a:pt x="586416" y="580443"/>
                </a:cubicBezTo>
                <a:cubicBezTo>
                  <a:pt x="590710" y="588903"/>
                  <a:pt x="590774" y="599863"/>
                  <a:pt x="585774" y="608580"/>
                </a:cubicBezTo>
                <a:close/>
                <a:moveTo>
                  <a:pt x="203077" y="444438"/>
                </a:moveTo>
                <a:cubicBezTo>
                  <a:pt x="205704" y="440016"/>
                  <a:pt x="210127" y="437067"/>
                  <a:pt x="215190" y="436362"/>
                </a:cubicBezTo>
                <a:lnTo>
                  <a:pt x="239417" y="433158"/>
                </a:lnTo>
                <a:cubicBezTo>
                  <a:pt x="256017" y="480650"/>
                  <a:pt x="287423" y="520324"/>
                  <a:pt x="327545" y="547563"/>
                </a:cubicBezTo>
                <a:lnTo>
                  <a:pt x="318251" y="570060"/>
                </a:lnTo>
                <a:cubicBezTo>
                  <a:pt x="316264" y="574803"/>
                  <a:pt x="312291" y="578392"/>
                  <a:pt x="307292" y="579738"/>
                </a:cubicBezTo>
                <a:cubicBezTo>
                  <a:pt x="302485" y="581084"/>
                  <a:pt x="297421" y="580186"/>
                  <a:pt x="293447" y="577238"/>
                </a:cubicBezTo>
                <a:cubicBezTo>
                  <a:pt x="252364" y="546794"/>
                  <a:pt x="220766" y="505775"/>
                  <a:pt x="201987" y="458667"/>
                </a:cubicBezTo>
                <a:cubicBezTo>
                  <a:pt x="200128" y="454052"/>
                  <a:pt x="200513" y="448860"/>
                  <a:pt x="203077" y="444502"/>
                </a:cubicBezTo>
                <a:close/>
                <a:moveTo>
                  <a:pt x="189040" y="339134"/>
                </a:moveTo>
                <a:cubicBezTo>
                  <a:pt x="185451" y="335608"/>
                  <a:pt x="183721" y="330737"/>
                  <a:pt x="184298" y="325738"/>
                </a:cubicBezTo>
                <a:cubicBezTo>
                  <a:pt x="190130" y="275361"/>
                  <a:pt x="209870" y="227484"/>
                  <a:pt x="241532" y="187362"/>
                </a:cubicBezTo>
                <a:cubicBezTo>
                  <a:pt x="244096" y="184093"/>
                  <a:pt x="247813" y="181978"/>
                  <a:pt x="251980" y="181465"/>
                </a:cubicBezTo>
                <a:cubicBezTo>
                  <a:pt x="252749" y="181337"/>
                  <a:pt x="253518" y="181337"/>
                  <a:pt x="254287" y="181337"/>
                </a:cubicBezTo>
                <a:cubicBezTo>
                  <a:pt x="259478" y="181337"/>
                  <a:pt x="264221" y="183709"/>
                  <a:pt x="267362" y="187810"/>
                </a:cubicBezTo>
                <a:lnTo>
                  <a:pt x="281142" y="205692"/>
                </a:lnTo>
                <a:cubicBezTo>
                  <a:pt x="271784" y="217742"/>
                  <a:pt x="263388" y="230689"/>
                  <a:pt x="256017" y="244340"/>
                </a:cubicBezTo>
                <a:cubicBezTo>
                  <a:pt x="239673" y="273374"/>
                  <a:pt x="229483" y="306062"/>
                  <a:pt x="227047" y="340544"/>
                </a:cubicBezTo>
                <a:lnTo>
                  <a:pt x="202820" y="343748"/>
                </a:lnTo>
                <a:cubicBezTo>
                  <a:pt x="197693" y="344453"/>
                  <a:pt x="192694" y="342723"/>
                  <a:pt x="188976" y="339134"/>
                </a:cubicBezTo>
                <a:close/>
                <a:moveTo>
                  <a:pt x="324276" y="302601"/>
                </a:moveTo>
                <a:cubicBezTo>
                  <a:pt x="322610" y="306638"/>
                  <a:pt x="321071" y="310805"/>
                  <a:pt x="319789" y="314971"/>
                </a:cubicBezTo>
                <a:cubicBezTo>
                  <a:pt x="319149" y="317086"/>
                  <a:pt x="318508" y="319137"/>
                  <a:pt x="317995" y="321252"/>
                </a:cubicBezTo>
                <a:cubicBezTo>
                  <a:pt x="317482" y="323303"/>
                  <a:pt x="316841" y="325674"/>
                  <a:pt x="315816" y="327981"/>
                </a:cubicBezTo>
                <a:cubicBezTo>
                  <a:pt x="311970" y="336954"/>
                  <a:pt x="303702" y="343428"/>
                  <a:pt x="294793" y="345415"/>
                </a:cubicBezTo>
                <a:cubicBezTo>
                  <a:pt x="293704" y="345671"/>
                  <a:pt x="292550" y="345799"/>
                  <a:pt x="291461" y="345991"/>
                </a:cubicBezTo>
                <a:cubicBezTo>
                  <a:pt x="290435" y="346120"/>
                  <a:pt x="289409" y="346248"/>
                  <a:pt x="288384" y="346376"/>
                </a:cubicBezTo>
                <a:cubicBezTo>
                  <a:pt x="286333" y="346632"/>
                  <a:pt x="284282" y="346825"/>
                  <a:pt x="282295" y="347081"/>
                </a:cubicBezTo>
                <a:cubicBezTo>
                  <a:pt x="278257" y="347530"/>
                  <a:pt x="274348" y="347978"/>
                  <a:pt x="270502" y="348427"/>
                </a:cubicBezTo>
                <a:cubicBezTo>
                  <a:pt x="262875" y="349260"/>
                  <a:pt x="255633" y="350093"/>
                  <a:pt x="248967" y="350798"/>
                </a:cubicBezTo>
                <a:cubicBezTo>
                  <a:pt x="235636" y="352273"/>
                  <a:pt x="224419" y="353234"/>
                  <a:pt x="216664" y="354003"/>
                </a:cubicBezTo>
                <a:cubicBezTo>
                  <a:pt x="208845" y="354708"/>
                  <a:pt x="204359" y="355093"/>
                  <a:pt x="204359" y="355093"/>
                </a:cubicBezTo>
                <a:cubicBezTo>
                  <a:pt x="204359" y="355093"/>
                  <a:pt x="208781" y="354259"/>
                  <a:pt x="216472" y="352913"/>
                </a:cubicBezTo>
                <a:cubicBezTo>
                  <a:pt x="224227" y="351632"/>
                  <a:pt x="235251" y="349645"/>
                  <a:pt x="248518" y="347530"/>
                </a:cubicBezTo>
                <a:cubicBezTo>
                  <a:pt x="255184" y="346504"/>
                  <a:pt x="262363" y="345351"/>
                  <a:pt x="269925" y="344197"/>
                </a:cubicBezTo>
                <a:cubicBezTo>
                  <a:pt x="273707" y="343620"/>
                  <a:pt x="277617" y="343043"/>
                  <a:pt x="281655" y="342402"/>
                </a:cubicBezTo>
                <a:cubicBezTo>
                  <a:pt x="283641" y="342082"/>
                  <a:pt x="285692" y="341825"/>
                  <a:pt x="287679" y="341505"/>
                </a:cubicBezTo>
                <a:cubicBezTo>
                  <a:pt x="288705" y="341377"/>
                  <a:pt x="289730" y="341184"/>
                  <a:pt x="290756" y="341056"/>
                </a:cubicBezTo>
                <a:cubicBezTo>
                  <a:pt x="291717" y="340864"/>
                  <a:pt x="292678" y="340800"/>
                  <a:pt x="293576" y="340479"/>
                </a:cubicBezTo>
                <a:cubicBezTo>
                  <a:pt x="301010" y="338685"/>
                  <a:pt x="307612" y="333045"/>
                  <a:pt x="310688" y="325738"/>
                </a:cubicBezTo>
                <a:cubicBezTo>
                  <a:pt x="311457" y="324008"/>
                  <a:pt x="311970" y="322085"/>
                  <a:pt x="312547" y="319842"/>
                </a:cubicBezTo>
                <a:cubicBezTo>
                  <a:pt x="313124" y="317662"/>
                  <a:pt x="313701" y="315483"/>
                  <a:pt x="314406" y="313304"/>
                </a:cubicBezTo>
                <a:cubicBezTo>
                  <a:pt x="315752" y="308946"/>
                  <a:pt x="317290" y="304652"/>
                  <a:pt x="319020" y="300421"/>
                </a:cubicBezTo>
                <a:cubicBezTo>
                  <a:pt x="320751" y="296191"/>
                  <a:pt x="322738" y="292089"/>
                  <a:pt x="324853" y="288052"/>
                </a:cubicBezTo>
                <a:cubicBezTo>
                  <a:pt x="325878" y="286065"/>
                  <a:pt x="327032" y="284014"/>
                  <a:pt x="328186" y="282091"/>
                </a:cubicBezTo>
                <a:cubicBezTo>
                  <a:pt x="329403" y="280104"/>
                  <a:pt x="330301" y="278502"/>
                  <a:pt x="331070" y="276579"/>
                </a:cubicBezTo>
                <a:cubicBezTo>
                  <a:pt x="334082" y="269208"/>
                  <a:pt x="333377" y="260556"/>
                  <a:pt x="329467" y="254082"/>
                </a:cubicBezTo>
                <a:cubicBezTo>
                  <a:pt x="329083" y="253377"/>
                  <a:pt x="328314" y="252288"/>
                  <a:pt x="327865" y="251647"/>
                </a:cubicBezTo>
                <a:lnTo>
                  <a:pt x="326007" y="249147"/>
                </a:lnTo>
                <a:cubicBezTo>
                  <a:pt x="324789" y="247481"/>
                  <a:pt x="323571" y="245878"/>
                  <a:pt x="322353" y="244212"/>
                </a:cubicBezTo>
                <a:cubicBezTo>
                  <a:pt x="319982" y="241007"/>
                  <a:pt x="317610" y="237803"/>
                  <a:pt x="315303" y="234726"/>
                </a:cubicBezTo>
                <a:cubicBezTo>
                  <a:pt x="310752" y="228509"/>
                  <a:pt x="306458" y="222677"/>
                  <a:pt x="302485" y="217229"/>
                </a:cubicBezTo>
                <a:cubicBezTo>
                  <a:pt x="294537" y="206397"/>
                  <a:pt x="288128" y="197232"/>
                  <a:pt x="283513" y="190887"/>
                </a:cubicBezTo>
                <a:cubicBezTo>
                  <a:pt x="278962" y="184478"/>
                  <a:pt x="276463" y="180760"/>
                  <a:pt x="276463" y="180760"/>
                </a:cubicBezTo>
                <a:cubicBezTo>
                  <a:pt x="276463" y="180760"/>
                  <a:pt x="279411" y="184157"/>
                  <a:pt x="284410" y="190182"/>
                </a:cubicBezTo>
                <a:cubicBezTo>
                  <a:pt x="289409" y="196271"/>
                  <a:pt x="296588" y="204795"/>
                  <a:pt x="305048" y="215242"/>
                </a:cubicBezTo>
                <a:cubicBezTo>
                  <a:pt x="309278" y="220498"/>
                  <a:pt x="313829" y="226138"/>
                  <a:pt x="318700" y="232099"/>
                </a:cubicBezTo>
                <a:cubicBezTo>
                  <a:pt x="321071" y="235111"/>
                  <a:pt x="323571" y="238187"/>
                  <a:pt x="326071" y="241328"/>
                </a:cubicBezTo>
                <a:cubicBezTo>
                  <a:pt x="327289" y="242930"/>
                  <a:pt x="328570" y="244533"/>
                  <a:pt x="329852" y="246135"/>
                </a:cubicBezTo>
                <a:lnTo>
                  <a:pt x="331775" y="248570"/>
                </a:lnTo>
                <a:cubicBezTo>
                  <a:pt x="332544" y="249596"/>
                  <a:pt x="333057" y="250173"/>
                  <a:pt x="333698" y="251326"/>
                </a:cubicBezTo>
                <a:cubicBezTo>
                  <a:pt x="338697" y="259146"/>
                  <a:pt x="339850" y="269529"/>
                  <a:pt x="336197" y="278566"/>
                </a:cubicBezTo>
                <a:cubicBezTo>
                  <a:pt x="335364" y="280809"/>
                  <a:pt x="334082" y="282988"/>
                  <a:pt x="332993" y="284847"/>
                </a:cubicBezTo>
                <a:cubicBezTo>
                  <a:pt x="331903" y="286770"/>
                  <a:pt x="330878" y="288628"/>
                  <a:pt x="329852" y="290551"/>
                </a:cubicBezTo>
                <a:cubicBezTo>
                  <a:pt x="327865" y="294461"/>
                  <a:pt x="326007" y="298435"/>
                  <a:pt x="324340" y="302472"/>
                </a:cubicBezTo>
                <a:close/>
                <a:moveTo>
                  <a:pt x="440348" y="211845"/>
                </a:moveTo>
                <a:cubicBezTo>
                  <a:pt x="442335" y="211525"/>
                  <a:pt x="445219" y="211076"/>
                  <a:pt x="449001" y="210756"/>
                </a:cubicBezTo>
                <a:cubicBezTo>
                  <a:pt x="450859" y="210563"/>
                  <a:pt x="452910" y="210435"/>
                  <a:pt x="455217" y="210307"/>
                </a:cubicBezTo>
                <a:cubicBezTo>
                  <a:pt x="457461" y="210179"/>
                  <a:pt x="459960" y="210307"/>
                  <a:pt x="462396" y="209922"/>
                </a:cubicBezTo>
                <a:cubicBezTo>
                  <a:pt x="467331" y="209282"/>
                  <a:pt x="472779" y="207038"/>
                  <a:pt x="477201" y="203000"/>
                </a:cubicBezTo>
                <a:cubicBezTo>
                  <a:pt x="479445" y="201014"/>
                  <a:pt x="481367" y="198386"/>
                  <a:pt x="482777" y="195630"/>
                </a:cubicBezTo>
                <a:cubicBezTo>
                  <a:pt x="483162" y="194989"/>
                  <a:pt x="483483" y="194092"/>
                  <a:pt x="483803" y="193322"/>
                </a:cubicBezTo>
                <a:cubicBezTo>
                  <a:pt x="484123" y="192553"/>
                  <a:pt x="484444" y="191720"/>
                  <a:pt x="484765" y="190951"/>
                </a:cubicBezTo>
                <a:cubicBezTo>
                  <a:pt x="485405" y="189285"/>
                  <a:pt x="486046" y="187618"/>
                  <a:pt x="486751" y="185888"/>
                </a:cubicBezTo>
                <a:cubicBezTo>
                  <a:pt x="489443" y="179030"/>
                  <a:pt x="492263" y="171851"/>
                  <a:pt x="495211" y="164417"/>
                </a:cubicBezTo>
                <a:cubicBezTo>
                  <a:pt x="498160" y="156982"/>
                  <a:pt x="501172" y="149291"/>
                  <a:pt x="504377" y="141535"/>
                </a:cubicBezTo>
                <a:cubicBezTo>
                  <a:pt x="507517" y="133780"/>
                  <a:pt x="510786" y="125897"/>
                  <a:pt x="513991" y="117949"/>
                </a:cubicBezTo>
                <a:lnTo>
                  <a:pt x="516426" y="112053"/>
                </a:lnTo>
                <a:cubicBezTo>
                  <a:pt x="517131" y="110194"/>
                  <a:pt x="517772" y="108464"/>
                  <a:pt x="518093" y="106541"/>
                </a:cubicBezTo>
                <a:cubicBezTo>
                  <a:pt x="518798" y="102823"/>
                  <a:pt x="518670" y="98914"/>
                  <a:pt x="517644" y="95260"/>
                </a:cubicBezTo>
                <a:cubicBezTo>
                  <a:pt x="515657" y="87954"/>
                  <a:pt x="510273" y="81801"/>
                  <a:pt x="503672" y="78789"/>
                </a:cubicBezTo>
                <a:cubicBezTo>
                  <a:pt x="502838" y="78340"/>
                  <a:pt x="502005" y="78084"/>
                  <a:pt x="501236" y="77827"/>
                </a:cubicBezTo>
                <a:lnTo>
                  <a:pt x="500018" y="77379"/>
                </a:lnTo>
                <a:lnTo>
                  <a:pt x="498608" y="77058"/>
                </a:lnTo>
                <a:lnTo>
                  <a:pt x="497198" y="76738"/>
                </a:lnTo>
                <a:lnTo>
                  <a:pt x="496814" y="76738"/>
                </a:lnTo>
                <a:cubicBezTo>
                  <a:pt x="496814" y="76738"/>
                  <a:pt x="496814" y="76674"/>
                  <a:pt x="496814" y="76674"/>
                </a:cubicBezTo>
                <a:lnTo>
                  <a:pt x="496622" y="76674"/>
                </a:lnTo>
                <a:cubicBezTo>
                  <a:pt x="496622" y="76674"/>
                  <a:pt x="495917" y="76545"/>
                  <a:pt x="495917" y="76545"/>
                </a:cubicBezTo>
                <a:cubicBezTo>
                  <a:pt x="494955" y="76417"/>
                  <a:pt x="493994" y="76225"/>
                  <a:pt x="493097" y="76097"/>
                </a:cubicBezTo>
                <a:cubicBezTo>
                  <a:pt x="489315" y="75520"/>
                  <a:pt x="485597" y="75071"/>
                  <a:pt x="482008" y="74687"/>
                </a:cubicBezTo>
                <a:cubicBezTo>
                  <a:pt x="474766" y="73918"/>
                  <a:pt x="467908" y="73405"/>
                  <a:pt x="461563" y="73148"/>
                </a:cubicBezTo>
                <a:cubicBezTo>
                  <a:pt x="448872" y="72572"/>
                  <a:pt x="438233" y="72764"/>
                  <a:pt x="430734" y="73213"/>
                </a:cubicBezTo>
                <a:cubicBezTo>
                  <a:pt x="423299" y="73597"/>
                  <a:pt x="419005" y="73982"/>
                  <a:pt x="419005" y="73982"/>
                </a:cubicBezTo>
                <a:cubicBezTo>
                  <a:pt x="419005" y="73982"/>
                  <a:pt x="420031" y="73789"/>
                  <a:pt x="422017" y="73469"/>
                </a:cubicBezTo>
                <a:cubicBezTo>
                  <a:pt x="424004" y="73148"/>
                  <a:pt x="426889" y="72636"/>
                  <a:pt x="430606" y="72123"/>
                </a:cubicBezTo>
                <a:cubicBezTo>
                  <a:pt x="438041" y="71226"/>
                  <a:pt x="448680" y="70008"/>
                  <a:pt x="461563" y="69880"/>
                </a:cubicBezTo>
                <a:cubicBezTo>
                  <a:pt x="467972" y="69816"/>
                  <a:pt x="474958" y="69944"/>
                  <a:pt x="482329" y="70457"/>
                </a:cubicBezTo>
                <a:cubicBezTo>
                  <a:pt x="486046" y="70713"/>
                  <a:pt x="489828" y="71033"/>
                  <a:pt x="493673" y="71482"/>
                </a:cubicBezTo>
                <a:cubicBezTo>
                  <a:pt x="497455" y="71867"/>
                  <a:pt x="501621" y="72443"/>
                  <a:pt x="505787" y="74238"/>
                </a:cubicBezTo>
                <a:cubicBezTo>
                  <a:pt x="513798" y="77635"/>
                  <a:pt x="520592" y="84877"/>
                  <a:pt x="523092" y="93786"/>
                </a:cubicBezTo>
                <a:cubicBezTo>
                  <a:pt x="524374" y="98209"/>
                  <a:pt x="524630" y="103016"/>
                  <a:pt x="523797" y="107566"/>
                </a:cubicBezTo>
                <a:cubicBezTo>
                  <a:pt x="523412" y="109874"/>
                  <a:pt x="522643" y="112181"/>
                  <a:pt x="521810" y="114232"/>
                </a:cubicBezTo>
                <a:lnTo>
                  <a:pt x="519374" y="120128"/>
                </a:lnTo>
                <a:cubicBezTo>
                  <a:pt x="516106" y="128012"/>
                  <a:pt x="512837" y="135895"/>
                  <a:pt x="509568" y="143651"/>
                </a:cubicBezTo>
                <a:cubicBezTo>
                  <a:pt x="506364" y="151406"/>
                  <a:pt x="503031" y="158969"/>
                  <a:pt x="499955" y="166339"/>
                </a:cubicBezTo>
                <a:cubicBezTo>
                  <a:pt x="496814" y="173710"/>
                  <a:pt x="493737" y="180760"/>
                  <a:pt x="490789" y="187490"/>
                </a:cubicBezTo>
                <a:cubicBezTo>
                  <a:pt x="490084" y="189156"/>
                  <a:pt x="489315" y="190823"/>
                  <a:pt x="488610" y="192489"/>
                </a:cubicBezTo>
                <a:cubicBezTo>
                  <a:pt x="488225" y="193322"/>
                  <a:pt x="487905" y="194156"/>
                  <a:pt x="487521" y="194989"/>
                </a:cubicBezTo>
                <a:cubicBezTo>
                  <a:pt x="487136" y="195758"/>
                  <a:pt x="486815" y="196527"/>
                  <a:pt x="486303" y="197360"/>
                </a:cubicBezTo>
                <a:cubicBezTo>
                  <a:pt x="484380" y="200629"/>
                  <a:pt x="482137" y="203321"/>
                  <a:pt x="479445" y="205436"/>
                </a:cubicBezTo>
                <a:cubicBezTo>
                  <a:pt x="474189" y="209794"/>
                  <a:pt x="468036" y="211717"/>
                  <a:pt x="462652" y="211973"/>
                </a:cubicBezTo>
                <a:cubicBezTo>
                  <a:pt x="459897" y="212166"/>
                  <a:pt x="457525" y="211845"/>
                  <a:pt x="455282" y="211845"/>
                </a:cubicBezTo>
                <a:cubicBezTo>
                  <a:pt x="453039" y="211781"/>
                  <a:pt x="450988" y="211781"/>
                  <a:pt x="449129" y="211845"/>
                </a:cubicBezTo>
                <a:cubicBezTo>
                  <a:pt x="441694" y="211973"/>
                  <a:pt x="437400" y="212358"/>
                  <a:pt x="437400" y="212358"/>
                </a:cubicBezTo>
                <a:cubicBezTo>
                  <a:pt x="437400" y="212358"/>
                  <a:pt x="438425" y="212166"/>
                  <a:pt x="440412" y="211845"/>
                </a:cubicBezTo>
                <a:close/>
                <a:moveTo>
                  <a:pt x="426248" y="128973"/>
                </a:moveTo>
                <a:cubicBezTo>
                  <a:pt x="425543" y="129037"/>
                  <a:pt x="424902" y="129230"/>
                  <a:pt x="424197" y="129294"/>
                </a:cubicBezTo>
                <a:cubicBezTo>
                  <a:pt x="449962" y="122756"/>
                  <a:pt x="476048" y="121282"/>
                  <a:pt x="501941" y="124679"/>
                </a:cubicBezTo>
                <a:lnTo>
                  <a:pt x="499378" y="130960"/>
                </a:lnTo>
                <a:cubicBezTo>
                  <a:pt x="475856" y="126538"/>
                  <a:pt x="451308" y="125640"/>
                  <a:pt x="426312" y="128973"/>
                </a:cubicBezTo>
                <a:close/>
                <a:moveTo>
                  <a:pt x="495532" y="85711"/>
                </a:moveTo>
                <a:cubicBezTo>
                  <a:pt x="500724" y="86480"/>
                  <a:pt x="505210" y="89492"/>
                  <a:pt x="507774" y="93979"/>
                </a:cubicBezTo>
                <a:cubicBezTo>
                  <a:pt x="510273" y="98401"/>
                  <a:pt x="510594" y="103593"/>
                  <a:pt x="508671" y="108271"/>
                </a:cubicBezTo>
                <a:cubicBezTo>
                  <a:pt x="471818" y="102695"/>
                  <a:pt x="439515" y="107118"/>
                  <a:pt x="414519" y="114104"/>
                </a:cubicBezTo>
                <a:cubicBezTo>
                  <a:pt x="392022" y="120385"/>
                  <a:pt x="370487" y="130063"/>
                  <a:pt x="350490" y="142625"/>
                </a:cubicBezTo>
                <a:lnTo>
                  <a:pt x="341261" y="130640"/>
                </a:lnTo>
                <a:cubicBezTo>
                  <a:pt x="338184" y="126602"/>
                  <a:pt x="337095" y="121474"/>
                  <a:pt x="338376" y="116539"/>
                </a:cubicBezTo>
                <a:cubicBezTo>
                  <a:pt x="339658" y="111476"/>
                  <a:pt x="343183" y="107374"/>
                  <a:pt x="348055" y="105323"/>
                </a:cubicBezTo>
                <a:cubicBezTo>
                  <a:pt x="394009" y="85454"/>
                  <a:pt x="445924" y="78532"/>
                  <a:pt x="495468" y="85647"/>
                </a:cubicBezTo>
                <a:close/>
                <a:moveTo>
                  <a:pt x="358566" y="470203"/>
                </a:moveTo>
                <a:cubicBezTo>
                  <a:pt x="358053" y="469242"/>
                  <a:pt x="357476" y="468280"/>
                  <a:pt x="356835" y="467447"/>
                </a:cubicBezTo>
                <a:cubicBezTo>
                  <a:pt x="356194" y="466550"/>
                  <a:pt x="355682" y="465845"/>
                  <a:pt x="354848" y="464948"/>
                </a:cubicBezTo>
                <a:cubicBezTo>
                  <a:pt x="353246" y="463281"/>
                  <a:pt x="351708" y="461615"/>
                  <a:pt x="350170" y="459948"/>
                </a:cubicBezTo>
                <a:cubicBezTo>
                  <a:pt x="347157" y="456616"/>
                  <a:pt x="344465" y="453283"/>
                  <a:pt x="342158" y="450142"/>
                </a:cubicBezTo>
                <a:cubicBezTo>
                  <a:pt x="337479" y="443861"/>
                  <a:pt x="334210" y="438221"/>
                  <a:pt x="332096" y="434183"/>
                </a:cubicBezTo>
                <a:cubicBezTo>
                  <a:pt x="331006" y="432196"/>
                  <a:pt x="330301" y="430530"/>
                  <a:pt x="329788" y="429440"/>
                </a:cubicBezTo>
                <a:cubicBezTo>
                  <a:pt x="329275" y="428351"/>
                  <a:pt x="329019" y="427774"/>
                  <a:pt x="329019" y="427774"/>
                </a:cubicBezTo>
                <a:cubicBezTo>
                  <a:pt x="329019" y="427774"/>
                  <a:pt x="330429" y="429953"/>
                  <a:pt x="333121" y="433606"/>
                </a:cubicBezTo>
                <a:cubicBezTo>
                  <a:pt x="335749" y="437260"/>
                  <a:pt x="339658" y="442387"/>
                  <a:pt x="344786" y="448091"/>
                </a:cubicBezTo>
                <a:cubicBezTo>
                  <a:pt x="347350" y="450975"/>
                  <a:pt x="350233" y="453924"/>
                  <a:pt x="353374" y="457000"/>
                </a:cubicBezTo>
                <a:cubicBezTo>
                  <a:pt x="354977" y="458538"/>
                  <a:pt x="356643" y="460077"/>
                  <a:pt x="358373" y="461679"/>
                </a:cubicBezTo>
                <a:cubicBezTo>
                  <a:pt x="359207" y="462448"/>
                  <a:pt x="360168" y="463538"/>
                  <a:pt x="360937" y="464563"/>
                </a:cubicBezTo>
                <a:cubicBezTo>
                  <a:pt x="361706" y="465589"/>
                  <a:pt x="362475" y="466678"/>
                  <a:pt x="363116" y="467768"/>
                </a:cubicBezTo>
                <a:cubicBezTo>
                  <a:pt x="365744" y="472318"/>
                  <a:pt x="367410" y="477702"/>
                  <a:pt x="367347" y="483342"/>
                </a:cubicBezTo>
                <a:cubicBezTo>
                  <a:pt x="367347" y="486162"/>
                  <a:pt x="366898" y="488982"/>
                  <a:pt x="366065" y="491674"/>
                </a:cubicBezTo>
                <a:cubicBezTo>
                  <a:pt x="365167" y="494494"/>
                  <a:pt x="364142" y="496738"/>
                  <a:pt x="363180" y="499173"/>
                </a:cubicBezTo>
                <a:cubicBezTo>
                  <a:pt x="361193" y="503916"/>
                  <a:pt x="359207" y="508659"/>
                  <a:pt x="357220" y="513402"/>
                </a:cubicBezTo>
                <a:cubicBezTo>
                  <a:pt x="355297" y="518081"/>
                  <a:pt x="353182" y="522631"/>
                  <a:pt x="351323" y="527118"/>
                </a:cubicBezTo>
                <a:cubicBezTo>
                  <a:pt x="347478" y="535962"/>
                  <a:pt x="343696" y="544230"/>
                  <a:pt x="340427" y="551217"/>
                </a:cubicBezTo>
                <a:cubicBezTo>
                  <a:pt x="333890" y="565253"/>
                  <a:pt x="329083" y="574482"/>
                  <a:pt x="329083" y="574482"/>
                </a:cubicBezTo>
                <a:cubicBezTo>
                  <a:pt x="329083" y="574482"/>
                  <a:pt x="332159" y="564548"/>
                  <a:pt x="337415" y="549999"/>
                </a:cubicBezTo>
                <a:cubicBezTo>
                  <a:pt x="340043" y="542692"/>
                  <a:pt x="343183" y="534232"/>
                  <a:pt x="346708" y="525195"/>
                </a:cubicBezTo>
                <a:cubicBezTo>
                  <a:pt x="348503" y="520708"/>
                  <a:pt x="350233" y="516030"/>
                  <a:pt x="352157" y="511287"/>
                </a:cubicBezTo>
                <a:cubicBezTo>
                  <a:pt x="354079" y="506608"/>
                  <a:pt x="356002" y="501801"/>
                  <a:pt x="357925" y="496994"/>
                </a:cubicBezTo>
                <a:cubicBezTo>
                  <a:pt x="358886" y="494623"/>
                  <a:pt x="360040" y="492187"/>
                  <a:pt x="360681" y="490072"/>
                </a:cubicBezTo>
                <a:cubicBezTo>
                  <a:pt x="361386" y="487829"/>
                  <a:pt x="361770" y="485586"/>
                  <a:pt x="361770" y="483278"/>
                </a:cubicBezTo>
                <a:cubicBezTo>
                  <a:pt x="361834" y="478728"/>
                  <a:pt x="360809" y="474177"/>
                  <a:pt x="358694" y="470267"/>
                </a:cubicBezTo>
                <a:close/>
                <a:moveTo>
                  <a:pt x="361578" y="423608"/>
                </a:moveTo>
                <a:cubicBezTo>
                  <a:pt x="352926" y="411751"/>
                  <a:pt x="346004" y="397458"/>
                  <a:pt x="342479" y="381691"/>
                </a:cubicBezTo>
                <a:cubicBezTo>
                  <a:pt x="342094" y="379704"/>
                  <a:pt x="341709" y="377717"/>
                  <a:pt x="341325" y="375731"/>
                </a:cubicBezTo>
                <a:lnTo>
                  <a:pt x="340748" y="372718"/>
                </a:lnTo>
                <a:lnTo>
                  <a:pt x="340748" y="372526"/>
                </a:lnTo>
                <a:cubicBezTo>
                  <a:pt x="340748" y="372526"/>
                  <a:pt x="340684" y="372077"/>
                  <a:pt x="340684" y="372077"/>
                </a:cubicBezTo>
                <a:lnTo>
                  <a:pt x="340684" y="371693"/>
                </a:lnTo>
                <a:cubicBezTo>
                  <a:pt x="340684" y="371693"/>
                  <a:pt x="340556" y="370924"/>
                  <a:pt x="340556" y="370924"/>
                </a:cubicBezTo>
                <a:lnTo>
                  <a:pt x="340427" y="369449"/>
                </a:lnTo>
                <a:cubicBezTo>
                  <a:pt x="340235" y="367527"/>
                  <a:pt x="340043" y="365540"/>
                  <a:pt x="339850" y="363553"/>
                </a:cubicBezTo>
                <a:lnTo>
                  <a:pt x="339594" y="360605"/>
                </a:lnTo>
                <a:lnTo>
                  <a:pt x="339594" y="357400"/>
                </a:lnTo>
                <a:cubicBezTo>
                  <a:pt x="339658" y="353170"/>
                  <a:pt x="339466" y="348812"/>
                  <a:pt x="340107" y="344646"/>
                </a:cubicBezTo>
                <a:cubicBezTo>
                  <a:pt x="340363" y="342530"/>
                  <a:pt x="340620" y="340479"/>
                  <a:pt x="340812" y="338364"/>
                </a:cubicBezTo>
                <a:cubicBezTo>
                  <a:pt x="341068" y="336249"/>
                  <a:pt x="341645" y="334198"/>
                  <a:pt x="342030" y="332147"/>
                </a:cubicBezTo>
                <a:cubicBezTo>
                  <a:pt x="345555" y="315483"/>
                  <a:pt x="352862" y="299396"/>
                  <a:pt x="363245" y="285552"/>
                </a:cubicBezTo>
                <a:cubicBezTo>
                  <a:pt x="373884" y="271900"/>
                  <a:pt x="387536" y="260620"/>
                  <a:pt x="402661" y="252865"/>
                </a:cubicBezTo>
                <a:cubicBezTo>
                  <a:pt x="417723" y="244981"/>
                  <a:pt x="434580" y="241007"/>
                  <a:pt x="450346" y="240367"/>
                </a:cubicBezTo>
                <a:cubicBezTo>
                  <a:pt x="466626" y="239597"/>
                  <a:pt x="482265" y="242482"/>
                  <a:pt x="495981" y="247801"/>
                </a:cubicBezTo>
                <a:cubicBezTo>
                  <a:pt x="509761" y="253057"/>
                  <a:pt x="521554" y="260748"/>
                  <a:pt x="530975" y="269208"/>
                </a:cubicBezTo>
                <a:cubicBezTo>
                  <a:pt x="540461" y="277669"/>
                  <a:pt x="547832" y="286834"/>
                  <a:pt x="552831" y="295807"/>
                </a:cubicBezTo>
                <a:cubicBezTo>
                  <a:pt x="553472" y="296896"/>
                  <a:pt x="554177" y="297986"/>
                  <a:pt x="554818" y="299011"/>
                </a:cubicBezTo>
                <a:cubicBezTo>
                  <a:pt x="555395" y="300101"/>
                  <a:pt x="555907" y="301191"/>
                  <a:pt x="556420" y="302280"/>
                </a:cubicBezTo>
                <a:cubicBezTo>
                  <a:pt x="557446" y="304395"/>
                  <a:pt x="558407" y="306510"/>
                  <a:pt x="559368" y="308497"/>
                </a:cubicBezTo>
                <a:cubicBezTo>
                  <a:pt x="560971" y="312599"/>
                  <a:pt x="562253" y="316445"/>
                  <a:pt x="563470" y="319842"/>
                </a:cubicBezTo>
                <a:cubicBezTo>
                  <a:pt x="564304" y="323367"/>
                  <a:pt x="565073" y="326571"/>
                  <a:pt x="565778" y="329263"/>
                </a:cubicBezTo>
                <a:cubicBezTo>
                  <a:pt x="566483" y="332019"/>
                  <a:pt x="566547" y="334455"/>
                  <a:pt x="566867" y="336313"/>
                </a:cubicBezTo>
                <a:cubicBezTo>
                  <a:pt x="567380" y="340159"/>
                  <a:pt x="567637" y="342210"/>
                  <a:pt x="567637" y="342210"/>
                </a:cubicBezTo>
                <a:cubicBezTo>
                  <a:pt x="567637" y="342210"/>
                  <a:pt x="567188" y="340223"/>
                  <a:pt x="566226" y="336442"/>
                </a:cubicBezTo>
                <a:cubicBezTo>
                  <a:pt x="565713" y="334583"/>
                  <a:pt x="565393" y="332211"/>
                  <a:pt x="564432" y="329584"/>
                </a:cubicBezTo>
                <a:cubicBezTo>
                  <a:pt x="563534" y="326956"/>
                  <a:pt x="562509" y="323944"/>
                  <a:pt x="561355" y="320547"/>
                </a:cubicBezTo>
                <a:cubicBezTo>
                  <a:pt x="559817" y="317278"/>
                  <a:pt x="558279" y="313689"/>
                  <a:pt x="556356" y="309843"/>
                </a:cubicBezTo>
                <a:cubicBezTo>
                  <a:pt x="555267" y="307984"/>
                  <a:pt x="554177" y="306062"/>
                  <a:pt x="553023" y="304075"/>
                </a:cubicBezTo>
                <a:cubicBezTo>
                  <a:pt x="552447" y="303049"/>
                  <a:pt x="551870" y="302024"/>
                  <a:pt x="551293" y="301062"/>
                </a:cubicBezTo>
                <a:cubicBezTo>
                  <a:pt x="550588" y="300101"/>
                  <a:pt x="549883" y="299140"/>
                  <a:pt x="549178" y="298114"/>
                </a:cubicBezTo>
                <a:cubicBezTo>
                  <a:pt x="543730" y="289910"/>
                  <a:pt x="536103" y="281706"/>
                  <a:pt x="526809" y="274208"/>
                </a:cubicBezTo>
                <a:cubicBezTo>
                  <a:pt x="517452" y="266773"/>
                  <a:pt x="506043" y="260235"/>
                  <a:pt x="493161" y="255813"/>
                </a:cubicBezTo>
                <a:cubicBezTo>
                  <a:pt x="480278" y="251455"/>
                  <a:pt x="465793" y="249468"/>
                  <a:pt x="451244" y="250365"/>
                </a:cubicBezTo>
                <a:cubicBezTo>
                  <a:pt x="436246" y="251326"/>
                  <a:pt x="421505" y="255557"/>
                  <a:pt x="407789" y="262671"/>
                </a:cubicBezTo>
                <a:cubicBezTo>
                  <a:pt x="394137" y="269785"/>
                  <a:pt x="381895" y="280104"/>
                  <a:pt x="372346" y="292474"/>
                </a:cubicBezTo>
                <a:cubicBezTo>
                  <a:pt x="362860" y="304908"/>
                  <a:pt x="356130" y="319457"/>
                  <a:pt x="352797" y="334455"/>
                </a:cubicBezTo>
                <a:cubicBezTo>
                  <a:pt x="352413" y="336378"/>
                  <a:pt x="351836" y="338172"/>
                  <a:pt x="351644" y="340095"/>
                </a:cubicBezTo>
                <a:lnTo>
                  <a:pt x="350939" y="345799"/>
                </a:lnTo>
                <a:cubicBezTo>
                  <a:pt x="350233" y="349645"/>
                  <a:pt x="350362" y="353298"/>
                  <a:pt x="350170" y="356951"/>
                </a:cubicBezTo>
                <a:lnTo>
                  <a:pt x="350041" y="359707"/>
                </a:lnTo>
                <a:cubicBezTo>
                  <a:pt x="350041" y="360669"/>
                  <a:pt x="350170" y="361694"/>
                  <a:pt x="350233" y="362656"/>
                </a:cubicBezTo>
                <a:cubicBezTo>
                  <a:pt x="350362" y="364642"/>
                  <a:pt x="350490" y="366565"/>
                  <a:pt x="350618" y="368552"/>
                </a:cubicBezTo>
                <a:lnTo>
                  <a:pt x="350810" y="371244"/>
                </a:lnTo>
                <a:lnTo>
                  <a:pt x="351323" y="374000"/>
                </a:lnTo>
                <a:cubicBezTo>
                  <a:pt x="351644" y="375859"/>
                  <a:pt x="351964" y="377653"/>
                  <a:pt x="352284" y="379512"/>
                </a:cubicBezTo>
                <a:cubicBezTo>
                  <a:pt x="355233" y="393933"/>
                  <a:pt x="360873" y="407392"/>
                  <a:pt x="368500" y="418673"/>
                </a:cubicBezTo>
                <a:cubicBezTo>
                  <a:pt x="376127" y="429953"/>
                  <a:pt x="385421" y="439246"/>
                  <a:pt x="395035" y="446361"/>
                </a:cubicBezTo>
                <a:cubicBezTo>
                  <a:pt x="404712" y="453347"/>
                  <a:pt x="414647" y="458602"/>
                  <a:pt x="424004" y="461679"/>
                </a:cubicBezTo>
                <a:cubicBezTo>
                  <a:pt x="425158" y="462128"/>
                  <a:pt x="426312" y="462512"/>
                  <a:pt x="427401" y="462961"/>
                </a:cubicBezTo>
                <a:cubicBezTo>
                  <a:pt x="428555" y="463281"/>
                  <a:pt x="429709" y="463602"/>
                  <a:pt x="430798" y="463858"/>
                </a:cubicBezTo>
                <a:cubicBezTo>
                  <a:pt x="433042" y="464435"/>
                  <a:pt x="435156" y="465012"/>
                  <a:pt x="437272" y="465589"/>
                </a:cubicBezTo>
                <a:cubicBezTo>
                  <a:pt x="441438" y="466422"/>
                  <a:pt x="445412" y="466999"/>
                  <a:pt x="448872" y="467575"/>
                </a:cubicBezTo>
                <a:cubicBezTo>
                  <a:pt x="452397" y="467832"/>
                  <a:pt x="455602" y="468024"/>
                  <a:pt x="458358" y="468216"/>
                </a:cubicBezTo>
                <a:cubicBezTo>
                  <a:pt x="461114" y="468473"/>
                  <a:pt x="463549" y="468152"/>
                  <a:pt x="465473" y="468216"/>
                </a:cubicBezTo>
                <a:cubicBezTo>
                  <a:pt x="469318" y="468088"/>
                  <a:pt x="471369" y="468024"/>
                  <a:pt x="471369" y="468024"/>
                </a:cubicBezTo>
                <a:cubicBezTo>
                  <a:pt x="471369" y="468024"/>
                  <a:pt x="469318" y="468280"/>
                  <a:pt x="465473" y="468793"/>
                </a:cubicBezTo>
                <a:cubicBezTo>
                  <a:pt x="463549" y="468986"/>
                  <a:pt x="461178" y="469498"/>
                  <a:pt x="458422" y="469562"/>
                </a:cubicBezTo>
                <a:cubicBezTo>
                  <a:pt x="455602" y="469626"/>
                  <a:pt x="452333" y="469755"/>
                  <a:pt x="448680" y="469819"/>
                </a:cubicBezTo>
                <a:cubicBezTo>
                  <a:pt x="445091" y="469498"/>
                  <a:pt x="440989" y="469306"/>
                  <a:pt x="436631" y="468793"/>
                </a:cubicBezTo>
                <a:cubicBezTo>
                  <a:pt x="434451" y="468409"/>
                  <a:pt x="432208" y="467960"/>
                  <a:pt x="429837" y="467575"/>
                </a:cubicBezTo>
                <a:cubicBezTo>
                  <a:pt x="428683" y="467319"/>
                  <a:pt x="427466" y="467127"/>
                  <a:pt x="426248" y="466870"/>
                </a:cubicBezTo>
                <a:cubicBezTo>
                  <a:pt x="425030" y="466550"/>
                  <a:pt x="423876" y="466165"/>
                  <a:pt x="422594" y="465845"/>
                </a:cubicBezTo>
                <a:cubicBezTo>
                  <a:pt x="412660" y="463345"/>
                  <a:pt x="401892" y="458667"/>
                  <a:pt x="391189" y="451745"/>
                </a:cubicBezTo>
                <a:cubicBezTo>
                  <a:pt x="380550" y="444823"/>
                  <a:pt x="370038" y="435529"/>
                  <a:pt x="361386" y="423608"/>
                </a:cubicBezTo>
                <a:close/>
                <a:moveTo>
                  <a:pt x="435221" y="304011"/>
                </a:moveTo>
                <a:cubicBezTo>
                  <a:pt x="434964" y="301703"/>
                  <a:pt x="434836" y="299460"/>
                  <a:pt x="434644" y="297409"/>
                </a:cubicBezTo>
                <a:cubicBezTo>
                  <a:pt x="434003" y="289205"/>
                  <a:pt x="434131" y="283693"/>
                  <a:pt x="434131" y="283693"/>
                </a:cubicBezTo>
                <a:cubicBezTo>
                  <a:pt x="434131" y="283693"/>
                  <a:pt x="435926" y="288949"/>
                  <a:pt x="437912" y="296896"/>
                </a:cubicBezTo>
                <a:cubicBezTo>
                  <a:pt x="438425" y="298883"/>
                  <a:pt x="438938" y="301062"/>
                  <a:pt x="439451" y="303370"/>
                </a:cubicBezTo>
                <a:cubicBezTo>
                  <a:pt x="439707" y="304523"/>
                  <a:pt x="439963" y="305677"/>
                  <a:pt x="440220" y="306895"/>
                </a:cubicBezTo>
                <a:cubicBezTo>
                  <a:pt x="440348" y="307472"/>
                  <a:pt x="440476" y="308113"/>
                  <a:pt x="440605" y="308754"/>
                </a:cubicBezTo>
                <a:lnTo>
                  <a:pt x="440797" y="309651"/>
                </a:lnTo>
                <a:cubicBezTo>
                  <a:pt x="440797" y="310035"/>
                  <a:pt x="440925" y="310484"/>
                  <a:pt x="440989" y="310869"/>
                </a:cubicBezTo>
                <a:cubicBezTo>
                  <a:pt x="441309" y="314201"/>
                  <a:pt x="439963" y="317791"/>
                  <a:pt x="437207" y="320098"/>
                </a:cubicBezTo>
                <a:cubicBezTo>
                  <a:pt x="436887" y="320354"/>
                  <a:pt x="436374" y="320739"/>
                  <a:pt x="436118" y="320931"/>
                </a:cubicBezTo>
                <a:lnTo>
                  <a:pt x="435798" y="321123"/>
                </a:lnTo>
                <a:lnTo>
                  <a:pt x="435413" y="321444"/>
                </a:lnTo>
                <a:lnTo>
                  <a:pt x="433747" y="322598"/>
                </a:lnTo>
                <a:lnTo>
                  <a:pt x="432080" y="323751"/>
                </a:lnTo>
                <a:lnTo>
                  <a:pt x="431247" y="324328"/>
                </a:lnTo>
                <a:lnTo>
                  <a:pt x="430862" y="324584"/>
                </a:lnTo>
                <a:lnTo>
                  <a:pt x="430670" y="324713"/>
                </a:lnTo>
                <a:lnTo>
                  <a:pt x="430670" y="324713"/>
                </a:lnTo>
                <a:cubicBezTo>
                  <a:pt x="428683" y="326571"/>
                  <a:pt x="426632" y="328430"/>
                  <a:pt x="424646" y="330225"/>
                </a:cubicBezTo>
                <a:cubicBezTo>
                  <a:pt x="421825" y="332404"/>
                  <a:pt x="418108" y="332981"/>
                  <a:pt x="414775" y="332019"/>
                </a:cubicBezTo>
                <a:cubicBezTo>
                  <a:pt x="414198" y="331891"/>
                  <a:pt x="414198" y="331827"/>
                  <a:pt x="413685" y="331635"/>
                </a:cubicBezTo>
                <a:lnTo>
                  <a:pt x="412788" y="331250"/>
                </a:lnTo>
                <a:cubicBezTo>
                  <a:pt x="412211" y="330994"/>
                  <a:pt x="411634" y="330737"/>
                  <a:pt x="411058" y="330481"/>
                </a:cubicBezTo>
                <a:cubicBezTo>
                  <a:pt x="409968" y="329968"/>
                  <a:pt x="408814" y="329456"/>
                  <a:pt x="407789" y="329007"/>
                </a:cubicBezTo>
                <a:cubicBezTo>
                  <a:pt x="405610" y="328045"/>
                  <a:pt x="403623" y="327084"/>
                  <a:pt x="401828" y="326187"/>
                </a:cubicBezTo>
                <a:cubicBezTo>
                  <a:pt x="394458" y="322598"/>
                  <a:pt x="389715" y="319777"/>
                  <a:pt x="389715" y="319777"/>
                </a:cubicBezTo>
                <a:cubicBezTo>
                  <a:pt x="389715" y="319777"/>
                  <a:pt x="395163" y="320803"/>
                  <a:pt x="403046" y="323110"/>
                </a:cubicBezTo>
                <a:cubicBezTo>
                  <a:pt x="405033" y="323687"/>
                  <a:pt x="407148" y="324328"/>
                  <a:pt x="409391" y="325033"/>
                </a:cubicBezTo>
                <a:cubicBezTo>
                  <a:pt x="411570" y="325738"/>
                  <a:pt x="413878" y="326443"/>
                  <a:pt x="416249" y="327212"/>
                </a:cubicBezTo>
                <a:cubicBezTo>
                  <a:pt x="417915" y="327597"/>
                  <a:pt x="419902" y="327084"/>
                  <a:pt x="421248" y="325930"/>
                </a:cubicBezTo>
                <a:cubicBezTo>
                  <a:pt x="423107" y="324136"/>
                  <a:pt x="425030" y="322277"/>
                  <a:pt x="426889" y="320483"/>
                </a:cubicBezTo>
                <a:lnTo>
                  <a:pt x="427337" y="320098"/>
                </a:lnTo>
                <a:lnTo>
                  <a:pt x="427466" y="320098"/>
                </a:lnTo>
                <a:cubicBezTo>
                  <a:pt x="427466" y="320098"/>
                  <a:pt x="427658" y="319906"/>
                  <a:pt x="427658" y="319906"/>
                </a:cubicBezTo>
                <a:lnTo>
                  <a:pt x="428106" y="319649"/>
                </a:lnTo>
                <a:lnTo>
                  <a:pt x="428940" y="319072"/>
                </a:lnTo>
                <a:lnTo>
                  <a:pt x="430606" y="317919"/>
                </a:lnTo>
                <a:lnTo>
                  <a:pt x="432273" y="316765"/>
                </a:lnTo>
                <a:lnTo>
                  <a:pt x="433234" y="316124"/>
                </a:lnTo>
                <a:cubicBezTo>
                  <a:pt x="433234" y="316124"/>
                  <a:pt x="433554" y="315932"/>
                  <a:pt x="433747" y="315740"/>
                </a:cubicBezTo>
                <a:cubicBezTo>
                  <a:pt x="435156" y="314586"/>
                  <a:pt x="436054" y="312855"/>
                  <a:pt x="436054" y="310997"/>
                </a:cubicBezTo>
                <a:cubicBezTo>
                  <a:pt x="435798" y="308561"/>
                  <a:pt x="435605" y="306190"/>
                  <a:pt x="435349" y="303882"/>
                </a:cubicBezTo>
                <a:close/>
                <a:moveTo>
                  <a:pt x="454000" y="336890"/>
                </a:moveTo>
                <a:cubicBezTo>
                  <a:pt x="465152" y="335416"/>
                  <a:pt x="475343" y="343235"/>
                  <a:pt x="476881" y="354388"/>
                </a:cubicBezTo>
                <a:cubicBezTo>
                  <a:pt x="478355" y="365540"/>
                  <a:pt x="470536" y="375731"/>
                  <a:pt x="459384" y="377205"/>
                </a:cubicBezTo>
                <a:cubicBezTo>
                  <a:pt x="448232" y="378679"/>
                  <a:pt x="438041" y="370859"/>
                  <a:pt x="436503" y="359707"/>
                </a:cubicBezTo>
                <a:cubicBezTo>
                  <a:pt x="435029" y="348555"/>
                  <a:pt x="442848" y="338364"/>
                  <a:pt x="454000" y="336890"/>
                </a:cubicBezTo>
                <a:close/>
                <a:moveTo>
                  <a:pt x="397214" y="389382"/>
                </a:moveTo>
                <a:cubicBezTo>
                  <a:pt x="399200" y="387331"/>
                  <a:pt x="401572" y="384960"/>
                  <a:pt x="404200" y="382588"/>
                </a:cubicBezTo>
                <a:cubicBezTo>
                  <a:pt x="405546" y="381435"/>
                  <a:pt x="406828" y="380153"/>
                  <a:pt x="408302" y="378935"/>
                </a:cubicBezTo>
                <a:lnTo>
                  <a:pt x="409391" y="378038"/>
                </a:lnTo>
                <a:lnTo>
                  <a:pt x="410353" y="377205"/>
                </a:lnTo>
                <a:cubicBezTo>
                  <a:pt x="410353" y="377205"/>
                  <a:pt x="411122" y="376307"/>
                  <a:pt x="411378" y="375731"/>
                </a:cubicBezTo>
                <a:cubicBezTo>
                  <a:pt x="411955" y="374641"/>
                  <a:pt x="412147" y="373295"/>
                  <a:pt x="411955" y="372077"/>
                </a:cubicBezTo>
                <a:cubicBezTo>
                  <a:pt x="411891" y="371564"/>
                  <a:pt x="411570" y="370539"/>
                  <a:pt x="411378" y="369578"/>
                </a:cubicBezTo>
                <a:cubicBezTo>
                  <a:pt x="411186" y="368616"/>
                  <a:pt x="410994" y="367655"/>
                  <a:pt x="410865" y="366758"/>
                </a:cubicBezTo>
                <a:cubicBezTo>
                  <a:pt x="410545" y="364899"/>
                  <a:pt x="410481" y="363104"/>
                  <a:pt x="410417" y="361374"/>
                </a:cubicBezTo>
                <a:cubicBezTo>
                  <a:pt x="410417" y="359707"/>
                  <a:pt x="410545" y="357913"/>
                  <a:pt x="410673" y="356695"/>
                </a:cubicBezTo>
                <a:cubicBezTo>
                  <a:pt x="410673" y="355605"/>
                  <a:pt x="410545" y="354452"/>
                  <a:pt x="410160" y="353490"/>
                </a:cubicBezTo>
                <a:cubicBezTo>
                  <a:pt x="409776" y="352529"/>
                  <a:pt x="409327" y="351760"/>
                  <a:pt x="408814" y="351119"/>
                </a:cubicBezTo>
                <a:cubicBezTo>
                  <a:pt x="407789" y="349901"/>
                  <a:pt x="406892" y="349388"/>
                  <a:pt x="406892" y="349388"/>
                </a:cubicBezTo>
                <a:cubicBezTo>
                  <a:pt x="406892" y="349388"/>
                  <a:pt x="407148" y="349388"/>
                  <a:pt x="407597" y="349517"/>
                </a:cubicBezTo>
                <a:cubicBezTo>
                  <a:pt x="408045" y="349645"/>
                  <a:pt x="408750" y="349773"/>
                  <a:pt x="409519" y="350222"/>
                </a:cubicBezTo>
                <a:cubicBezTo>
                  <a:pt x="411058" y="351055"/>
                  <a:pt x="413301" y="352978"/>
                  <a:pt x="413942" y="356439"/>
                </a:cubicBezTo>
                <a:cubicBezTo>
                  <a:pt x="414198" y="357849"/>
                  <a:pt x="414390" y="359323"/>
                  <a:pt x="414647" y="360925"/>
                </a:cubicBezTo>
                <a:cubicBezTo>
                  <a:pt x="414903" y="362463"/>
                  <a:pt x="415352" y="364066"/>
                  <a:pt x="415737" y="365668"/>
                </a:cubicBezTo>
                <a:cubicBezTo>
                  <a:pt x="415929" y="366501"/>
                  <a:pt x="416185" y="367270"/>
                  <a:pt x="416506" y="368103"/>
                </a:cubicBezTo>
                <a:cubicBezTo>
                  <a:pt x="416762" y="368873"/>
                  <a:pt x="417082" y="369642"/>
                  <a:pt x="417403" y="370924"/>
                </a:cubicBezTo>
                <a:cubicBezTo>
                  <a:pt x="417980" y="373359"/>
                  <a:pt x="417595" y="375987"/>
                  <a:pt x="416441" y="378230"/>
                </a:cubicBezTo>
                <a:cubicBezTo>
                  <a:pt x="415865" y="379384"/>
                  <a:pt x="415160" y="380281"/>
                  <a:pt x="414134" y="381307"/>
                </a:cubicBezTo>
                <a:lnTo>
                  <a:pt x="413557" y="381755"/>
                </a:lnTo>
                <a:lnTo>
                  <a:pt x="412916" y="382268"/>
                </a:lnTo>
                <a:lnTo>
                  <a:pt x="411827" y="383101"/>
                </a:lnTo>
                <a:cubicBezTo>
                  <a:pt x="410353" y="384255"/>
                  <a:pt x="408879" y="385280"/>
                  <a:pt x="407405" y="386370"/>
                </a:cubicBezTo>
                <a:cubicBezTo>
                  <a:pt x="404520" y="388421"/>
                  <a:pt x="401764" y="390280"/>
                  <a:pt x="399329" y="391818"/>
                </a:cubicBezTo>
                <a:cubicBezTo>
                  <a:pt x="394522" y="394894"/>
                  <a:pt x="390933" y="396497"/>
                  <a:pt x="390933" y="396497"/>
                </a:cubicBezTo>
                <a:cubicBezTo>
                  <a:pt x="390933" y="396497"/>
                  <a:pt x="393240" y="393356"/>
                  <a:pt x="397278" y="389254"/>
                </a:cubicBezTo>
                <a:close/>
                <a:moveTo>
                  <a:pt x="408109" y="428415"/>
                </a:moveTo>
                <a:cubicBezTo>
                  <a:pt x="410288" y="429504"/>
                  <a:pt x="413493" y="431043"/>
                  <a:pt x="417275" y="432645"/>
                </a:cubicBezTo>
                <a:cubicBezTo>
                  <a:pt x="421120" y="434247"/>
                  <a:pt x="425671" y="435914"/>
                  <a:pt x="430606" y="437260"/>
                </a:cubicBezTo>
                <a:cubicBezTo>
                  <a:pt x="433042" y="438029"/>
                  <a:pt x="435669" y="438541"/>
                  <a:pt x="438297" y="439118"/>
                </a:cubicBezTo>
                <a:cubicBezTo>
                  <a:pt x="440925" y="439695"/>
                  <a:pt x="443617" y="440080"/>
                  <a:pt x="446309" y="440400"/>
                </a:cubicBezTo>
                <a:lnTo>
                  <a:pt x="448360" y="440657"/>
                </a:lnTo>
                <a:lnTo>
                  <a:pt x="449193" y="440785"/>
                </a:lnTo>
                <a:cubicBezTo>
                  <a:pt x="449193" y="440785"/>
                  <a:pt x="449962" y="440785"/>
                  <a:pt x="450154" y="440785"/>
                </a:cubicBezTo>
                <a:cubicBezTo>
                  <a:pt x="450795" y="440785"/>
                  <a:pt x="451885" y="440464"/>
                  <a:pt x="452654" y="440016"/>
                </a:cubicBezTo>
                <a:cubicBezTo>
                  <a:pt x="454256" y="439054"/>
                  <a:pt x="455410" y="437324"/>
                  <a:pt x="455602" y="435465"/>
                </a:cubicBezTo>
                <a:cubicBezTo>
                  <a:pt x="455602" y="435016"/>
                  <a:pt x="455602" y="434568"/>
                  <a:pt x="455602" y="434055"/>
                </a:cubicBezTo>
                <a:cubicBezTo>
                  <a:pt x="455538" y="433414"/>
                  <a:pt x="455474" y="432773"/>
                  <a:pt x="455410" y="432132"/>
                </a:cubicBezTo>
                <a:cubicBezTo>
                  <a:pt x="455282" y="430850"/>
                  <a:pt x="455153" y="429633"/>
                  <a:pt x="455025" y="428415"/>
                </a:cubicBezTo>
                <a:cubicBezTo>
                  <a:pt x="454769" y="426043"/>
                  <a:pt x="454577" y="423736"/>
                  <a:pt x="454448" y="421621"/>
                </a:cubicBezTo>
                <a:cubicBezTo>
                  <a:pt x="453808" y="413161"/>
                  <a:pt x="453872" y="407456"/>
                  <a:pt x="453872" y="407456"/>
                </a:cubicBezTo>
                <a:cubicBezTo>
                  <a:pt x="453872" y="407456"/>
                  <a:pt x="455730" y="412840"/>
                  <a:pt x="457717" y="421108"/>
                </a:cubicBezTo>
                <a:cubicBezTo>
                  <a:pt x="458230" y="423159"/>
                  <a:pt x="458807" y="425402"/>
                  <a:pt x="459255" y="427774"/>
                </a:cubicBezTo>
                <a:cubicBezTo>
                  <a:pt x="459512" y="428992"/>
                  <a:pt x="459768" y="430145"/>
                  <a:pt x="460089" y="431427"/>
                </a:cubicBezTo>
                <a:cubicBezTo>
                  <a:pt x="460217" y="432068"/>
                  <a:pt x="460345" y="432645"/>
                  <a:pt x="460473" y="433286"/>
                </a:cubicBezTo>
                <a:cubicBezTo>
                  <a:pt x="460601" y="434055"/>
                  <a:pt x="460730" y="434952"/>
                  <a:pt x="460666" y="435785"/>
                </a:cubicBezTo>
                <a:cubicBezTo>
                  <a:pt x="460601" y="439182"/>
                  <a:pt x="458807" y="442772"/>
                  <a:pt x="455602" y="444694"/>
                </a:cubicBezTo>
                <a:cubicBezTo>
                  <a:pt x="454000" y="445720"/>
                  <a:pt x="452333" y="446297"/>
                  <a:pt x="450218" y="446425"/>
                </a:cubicBezTo>
                <a:cubicBezTo>
                  <a:pt x="449706" y="446425"/>
                  <a:pt x="449449" y="446425"/>
                  <a:pt x="449065" y="446425"/>
                </a:cubicBezTo>
                <a:cubicBezTo>
                  <a:pt x="448360" y="446425"/>
                  <a:pt x="448232" y="446361"/>
                  <a:pt x="447847" y="446297"/>
                </a:cubicBezTo>
                <a:lnTo>
                  <a:pt x="445668" y="446104"/>
                </a:lnTo>
                <a:cubicBezTo>
                  <a:pt x="439900" y="445335"/>
                  <a:pt x="434195" y="443989"/>
                  <a:pt x="429132" y="442067"/>
                </a:cubicBezTo>
                <a:cubicBezTo>
                  <a:pt x="424004" y="440208"/>
                  <a:pt x="419518" y="437900"/>
                  <a:pt x="415865" y="435593"/>
                </a:cubicBezTo>
                <a:cubicBezTo>
                  <a:pt x="412211" y="433286"/>
                  <a:pt x="409391" y="431043"/>
                  <a:pt x="407532" y="429376"/>
                </a:cubicBezTo>
                <a:cubicBezTo>
                  <a:pt x="406571" y="428543"/>
                  <a:pt x="405930" y="427838"/>
                  <a:pt x="405418" y="427389"/>
                </a:cubicBezTo>
                <a:cubicBezTo>
                  <a:pt x="404969" y="426941"/>
                  <a:pt x="404712" y="426684"/>
                  <a:pt x="404712" y="426684"/>
                </a:cubicBezTo>
                <a:cubicBezTo>
                  <a:pt x="404712" y="426684"/>
                  <a:pt x="405994" y="427325"/>
                  <a:pt x="408174" y="428479"/>
                </a:cubicBezTo>
                <a:close/>
                <a:moveTo>
                  <a:pt x="458358" y="386690"/>
                </a:moveTo>
                <a:cubicBezTo>
                  <a:pt x="449962" y="386947"/>
                  <a:pt x="442719" y="383422"/>
                  <a:pt x="438169" y="378999"/>
                </a:cubicBezTo>
                <a:cubicBezTo>
                  <a:pt x="435862" y="376820"/>
                  <a:pt x="434131" y="374449"/>
                  <a:pt x="432977" y="372205"/>
                </a:cubicBezTo>
                <a:cubicBezTo>
                  <a:pt x="431760" y="369962"/>
                  <a:pt x="431119" y="367847"/>
                  <a:pt x="430670" y="366181"/>
                </a:cubicBezTo>
                <a:cubicBezTo>
                  <a:pt x="430286" y="364450"/>
                  <a:pt x="430093" y="363040"/>
                  <a:pt x="430093" y="362143"/>
                </a:cubicBezTo>
                <a:cubicBezTo>
                  <a:pt x="430093" y="361181"/>
                  <a:pt x="430029" y="360669"/>
                  <a:pt x="430029" y="360669"/>
                </a:cubicBezTo>
                <a:cubicBezTo>
                  <a:pt x="430029" y="360669"/>
                  <a:pt x="430157" y="361181"/>
                  <a:pt x="430478" y="362079"/>
                </a:cubicBezTo>
                <a:cubicBezTo>
                  <a:pt x="430670" y="362976"/>
                  <a:pt x="431247" y="364258"/>
                  <a:pt x="431888" y="365796"/>
                </a:cubicBezTo>
                <a:cubicBezTo>
                  <a:pt x="432657" y="367334"/>
                  <a:pt x="433618" y="369129"/>
                  <a:pt x="435029" y="370988"/>
                </a:cubicBezTo>
                <a:cubicBezTo>
                  <a:pt x="436374" y="372846"/>
                  <a:pt x="438297" y="374705"/>
                  <a:pt x="440476" y="376371"/>
                </a:cubicBezTo>
                <a:cubicBezTo>
                  <a:pt x="442719" y="378038"/>
                  <a:pt x="445412" y="379448"/>
                  <a:pt x="448360" y="380345"/>
                </a:cubicBezTo>
                <a:cubicBezTo>
                  <a:pt x="451372" y="381242"/>
                  <a:pt x="454641" y="381627"/>
                  <a:pt x="457910" y="381371"/>
                </a:cubicBezTo>
                <a:cubicBezTo>
                  <a:pt x="461435" y="381114"/>
                  <a:pt x="464639" y="380025"/>
                  <a:pt x="467780" y="378422"/>
                </a:cubicBezTo>
                <a:cubicBezTo>
                  <a:pt x="470856" y="376820"/>
                  <a:pt x="473612" y="374449"/>
                  <a:pt x="475727" y="371693"/>
                </a:cubicBezTo>
                <a:cubicBezTo>
                  <a:pt x="477907" y="368873"/>
                  <a:pt x="479445" y="365668"/>
                  <a:pt x="480214" y="362271"/>
                </a:cubicBezTo>
                <a:cubicBezTo>
                  <a:pt x="480598" y="360605"/>
                  <a:pt x="480790" y="358810"/>
                  <a:pt x="480855" y="357272"/>
                </a:cubicBezTo>
                <a:cubicBezTo>
                  <a:pt x="480983" y="356567"/>
                  <a:pt x="480855" y="355413"/>
                  <a:pt x="480790" y="354516"/>
                </a:cubicBezTo>
                <a:cubicBezTo>
                  <a:pt x="480790" y="353811"/>
                  <a:pt x="480534" y="352849"/>
                  <a:pt x="480470" y="352080"/>
                </a:cubicBezTo>
                <a:cubicBezTo>
                  <a:pt x="479829" y="348812"/>
                  <a:pt x="478676" y="345735"/>
                  <a:pt x="477009" y="343043"/>
                </a:cubicBezTo>
                <a:cubicBezTo>
                  <a:pt x="475343" y="340415"/>
                  <a:pt x="473292" y="338172"/>
                  <a:pt x="471113" y="336442"/>
                </a:cubicBezTo>
                <a:cubicBezTo>
                  <a:pt x="468933" y="334711"/>
                  <a:pt x="466626" y="333429"/>
                  <a:pt x="464511" y="332596"/>
                </a:cubicBezTo>
                <a:cubicBezTo>
                  <a:pt x="462396" y="331699"/>
                  <a:pt x="460345" y="331250"/>
                  <a:pt x="458679" y="330866"/>
                </a:cubicBezTo>
                <a:cubicBezTo>
                  <a:pt x="457012" y="330673"/>
                  <a:pt x="455666" y="330481"/>
                  <a:pt x="454705" y="330481"/>
                </a:cubicBezTo>
                <a:cubicBezTo>
                  <a:pt x="453743" y="330481"/>
                  <a:pt x="453295" y="330481"/>
                  <a:pt x="453295" y="330481"/>
                </a:cubicBezTo>
                <a:cubicBezTo>
                  <a:pt x="453295" y="330481"/>
                  <a:pt x="453808" y="330417"/>
                  <a:pt x="454705" y="330225"/>
                </a:cubicBezTo>
                <a:cubicBezTo>
                  <a:pt x="455602" y="330032"/>
                  <a:pt x="456948" y="329840"/>
                  <a:pt x="458807" y="329712"/>
                </a:cubicBezTo>
                <a:cubicBezTo>
                  <a:pt x="460601" y="329712"/>
                  <a:pt x="462780" y="329712"/>
                  <a:pt x="465280" y="330417"/>
                </a:cubicBezTo>
                <a:cubicBezTo>
                  <a:pt x="467780" y="330930"/>
                  <a:pt x="470472" y="331955"/>
                  <a:pt x="473228" y="333622"/>
                </a:cubicBezTo>
                <a:cubicBezTo>
                  <a:pt x="475920" y="335288"/>
                  <a:pt x="478676" y="337531"/>
                  <a:pt x="480919" y="340479"/>
                </a:cubicBezTo>
                <a:cubicBezTo>
                  <a:pt x="483162" y="343428"/>
                  <a:pt x="485021" y="347017"/>
                  <a:pt x="485918" y="350991"/>
                </a:cubicBezTo>
                <a:cubicBezTo>
                  <a:pt x="486110" y="352016"/>
                  <a:pt x="486367" y="352913"/>
                  <a:pt x="486495" y="354131"/>
                </a:cubicBezTo>
                <a:cubicBezTo>
                  <a:pt x="486559" y="355157"/>
                  <a:pt x="486751" y="355926"/>
                  <a:pt x="486751" y="357079"/>
                </a:cubicBezTo>
                <a:cubicBezTo>
                  <a:pt x="486751" y="359323"/>
                  <a:pt x="486687" y="361438"/>
                  <a:pt x="486174" y="363617"/>
                </a:cubicBezTo>
                <a:cubicBezTo>
                  <a:pt x="485277" y="367847"/>
                  <a:pt x="483418" y="372013"/>
                  <a:pt x="480790" y="375538"/>
                </a:cubicBezTo>
                <a:cubicBezTo>
                  <a:pt x="478035" y="378999"/>
                  <a:pt x="474574" y="381883"/>
                  <a:pt x="470664" y="383870"/>
                </a:cubicBezTo>
                <a:cubicBezTo>
                  <a:pt x="466818" y="385857"/>
                  <a:pt x="462460" y="386819"/>
                  <a:pt x="458550" y="386947"/>
                </a:cubicBezTo>
                <a:close/>
                <a:moveTo>
                  <a:pt x="479701" y="321188"/>
                </a:moveTo>
                <a:cubicBezTo>
                  <a:pt x="479252" y="320995"/>
                  <a:pt x="478612" y="320739"/>
                  <a:pt x="478163" y="320483"/>
                </a:cubicBezTo>
                <a:lnTo>
                  <a:pt x="477586" y="320098"/>
                </a:lnTo>
                <a:lnTo>
                  <a:pt x="477073" y="319713"/>
                </a:lnTo>
                <a:cubicBezTo>
                  <a:pt x="476432" y="319265"/>
                  <a:pt x="475791" y="318816"/>
                  <a:pt x="475151" y="318432"/>
                </a:cubicBezTo>
                <a:cubicBezTo>
                  <a:pt x="472651" y="316829"/>
                  <a:pt x="470344" y="315676"/>
                  <a:pt x="468741" y="314842"/>
                </a:cubicBezTo>
                <a:cubicBezTo>
                  <a:pt x="467075" y="314073"/>
                  <a:pt x="466178" y="313625"/>
                  <a:pt x="466178" y="313625"/>
                </a:cubicBezTo>
                <a:cubicBezTo>
                  <a:pt x="466178" y="313625"/>
                  <a:pt x="467203" y="313625"/>
                  <a:pt x="469062" y="313753"/>
                </a:cubicBezTo>
                <a:cubicBezTo>
                  <a:pt x="470920" y="313945"/>
                  <a:pt x="473548" y="314394"/>
                  <a:pt x="476561" y="315483"/>
                </a:cubicBezTo>
                <a:cubicBezTo>
                  <a:pt x="477330" y="315740"/>
                  <a:pt x="478099" y="316060"/>
                  <a:pt x="478932" y="316381"/>
                </a:cubicBezTo>
                <a:cubicBezTo>
                  <a:pt x="479316" y="316573"/>
                  <a:pt x="479701" y="316701"/>
                  <a:pt x="480086" y="316829"/>
                </a:cubicBezTo>
                <a:cubicBezTo>
                  <a:pt x="480406" y="316957"/>
                  <a:pt x="480663" y="317021"/>
                  <a:pt x="480983" y="317086"/>
                </a:cubicBezTo>
                <a:cubicBezTo>
                  <a:pt x="482265" y="317342"/>
                  <a:pt x="483675" y="317150"/>
                  <a:pt x="484957" y="316637"/>
                </a:cubicBezTo>
                <a:cubicBezTo>
                  <a:pt x="485597" y="316381"/>
                  <a:pt x="486110" y="315996"/>
                  <a:pt x="486687" y="315483"/>
                </a:cubicBezTo>
                <a:cubicBezTo>
                  <a:pt x="487392" y="314842"/>
                  <a:pt x="488161" y="314137"/>
                  <a:pt x="488930" y="313496"/>
                </a:cubicBezTo>
                <a:cubicBezTo>
                  <a:pt x="490469" y="312215"/>
                  <a:pt x="492071" y="310869"/>
                  <a:pt x="493609" y="309587"/>
                </a:cubicBezTo>
                <a:cubicBezTo>
                  <a:pt x="496814" y="307023"/>
                  <a:pt x="500082" y="304523"/>
                  <a:pt x="503159" y="302280"/>
                </a:cubicBezTo>
                <a:cubicBezTo>
                  <a:pt x="504633" y="301127"/>
                  <a:pt x="506364" y="299973"/>
                  <a:pt x="507582" y="299140"/>
                </a:cubicBezTo>
                <a:cubicBezTo>
                  <a:pt x="508414" y="298499"/>
                  <a:pt x="508607" y="298306"/>
                  <a:pt x="509120" y="297730"/>
                </a:cubicBezTo>
                <a:cubicBezTo>
                  <a:pt x="509568" y="297217"/>
                  <a:pt x="509889" y="296704"/>
                  <a:pt x="510145" y="296127"/>
                </a:cubicBezTo>
                <a:cubicBezTo>
                  <a:pt x="511171" y="293820"/>
                  <a:pt x="510850" y="291320"/>
                  <a:pt x="510145" y="289782"/>
                </a:cubicBezTo>
                <a:cubicBezTo>
                  <a:pt x="509761" y="289013"/>
                  <a:pt x="509440" y="288372"/>
                  <a:pt x="509120" y="288052"/>
                </a:cubicBezTo>
                <a:cubicBezTo>
                  <a:pt x="508799" y="287667"/>
                  <a:pt x="508671" y="287475"/>
                  <a:pt x="508671" y="287475"/>
                </a:cubicBezTo>
                <a:cubicBezTo>
                  <a:pt x="508671" y="287475"/>
                  <a:pt x="508927" y="287603"/>
                  <a:pt x="509312" y="287859"/>
                </a:cubicBezTo>
                <a:cubicBezTo>
                  <a:pt x="509761" y="288116"/>
                  <a:pt x="510402" y="288500"/>
                  <a:pt x="511042" y="289205"/>
                </a:cubicBezTo>
                <a:cubicBezTo>
                  <a:pt x="512389" y="290551"/>
                  <a:pt x="513927" y="293435"/>
                  <a:pt x="513221" y="297089"/>
                </a:cubicBezTo>
                <a:cubicBezTo>
                  <a:pt x="513029" y="297986"/>
                  <a:pt x="512773" y="298947"/>
                  <a:pt x="512260" y="299845"/>
                </a:cubicBezTo>
                <a:cubicBezTo>
                  <a:pt x="511876" y="300678"/>
                  <a:pt x="510914" y="301767"/>
                  <a:pt x="510402" y="302344"/>
                </a:cubicBezTo>
                <a:cubicBezTo>
                  <a:pt x="508927" y="303754"/>
                  <a:pt x="507710" y="304908"/>
                  <a:pt x="506235" y="306254"/>
                </a:cubicBezTo>
                <a:cubicBezTo>
                  <a:pt x="503351" y="308818"/>
                  <a:pt x="500275" y="311510"/>
                  <a:pt x="497070" y="314137"/>
                </a:cubicBezTo>
                <a:cubicBezTo>
                  <a:pt x="495468" y="315419"/>
                  <a:pt x="493866" y="316701"/>
                  <a:pt x="492263" y="317919"/>
                </a:cubicBezTo>
                <a:cubicBezTo>
                  <a:pt x="491494" y="318560"/>
                  <a:pt x="490661" y="319137"/>
                  <a:pt x="489892" y="319713"/>
                </a:cubicBezTo>
                <a:cubicBezTo>
                  <a:pt x="488930" y="320483"/>
                  <a:pt x="487713" y="321123"/>
                  <a:pt x="486559" y="321444"/>
                </a:cubicBezTo>
                <a:cubicBezTo>
                  <a:pt x="484188" y="322213"/>
                  <a:pt x="481688" y="322021"/>
                  <a:pt x="479637" y="321252"/>
                </a:cubicBezTo>
                <a:close/>
                <a:moveTo>
                  <a:pt x="499057" y="430978"/>
                </a:moveTo>
                <a:cubicBezTo>
                  <a:pt x="501429" y="429248"/>
                  <a:pt x="504056" y="427133"/>
                  <a:pt x="506876" y="424826"/>
                </a:cubicBezTo>
                <a:cubicBezTo>
                  <a:pt x="508287" y="423672"/>
                  <a:pt x="509632" y="422454"/>
                  <a:pt x="511107" y="421172"/>
                </a:cubicBezTo>
                <a:cubicBezTo>
                  <a:pt x="512452" y="419954"/>
                  <a:pt x="513927" y="418609"/>
                  <a:pt x="515272" y="417263"/>
                </a:cubicBezTo>
                <a:cubicBezTo>
                  <a:pt x="518028" y="414571"/>
                  <a:pt x="520656" y="411815"/>
                  <a:pt x="523028" y="409123"/>
                </a:cubicBezTo>
                <a:cubicBezTo>
                  <a:pt x="524181" y="407777"/>
                  <a:pt x="525463" y="406367"/>
                  <a:pt x="526361" y="405213"/>
                </a:cubicBezTo>
                <a:cubicBezTo>
                  <a:pt x="527002" y="404316"/>
                  <a:pt x="527514" y="402970"/>
                  <a:pt x="527642" y="401816"/>
                </a:cubicBezTo>
                <a:cubicBezTo>
                  <a:pt x="527899" y="399381"/>
                  <a:pt x="526873" y="397202"/>
                  <a:pt x="525848" y="395984"/>
                </a:cubicBezTo>
                <a:cubicBezTo>
                  <a:pt x="525335" y="395343"/>
                  <a:pt x="524823" y="394894"/>
                  <a:pt x="524438" y="394638"/>
                </a:cubicBezTo>
                <a:cubicBezTo>
                  <a:pt x="524053" y="394382"/>
                  <a:pt x="523861" y="394189"/>
                  <a:pt x="523861" y="394189"/>
                </a:cubicBezTo>
                <a:cubicBezTo>
                  <a:pt x="523861" y="394189"/>
                  <a:pt x="524117" y="394189"/>
                  <a:pt x="524566" y="394317"/>
                </a:cubicBezTo>
                <a:cubicBezTo>
                  <a:pt x="525015" y="394446"/>
                  <a:pt x="525720" y="394638"/>
                  <a:pt x="526553" y="395087"/>
                </a:cubicBezTo>
                <a:cubicBezTo>
                  <a:pt x="528155" y="395920"/>
                  <a:pt x="530462" y="398099"/>
                  <a:pt x="530911" y="401688"/>
                </a:cubicBezTo>
                <a:cubicBezTo>
                  <a:pt x="531168" y="403483"/>
                  <a:pt x="530975" y="405405"/>
                  <a:pt x="529950" y="407456"/>
                </a:cubicBezTo>
                <a:cubicBezTo>
                  <a:pt x="529053" y="409187"/>
                  <a:pt x="528091" y="410597"/>
                  <a:pt x="527002" y="412199"/>
                </a:cubicBezTo>
                <a:cubicBezTo>
                  <a:pt x="524823" y="415340"/>
                  <a:pt x="522195" y="418480"/>
                  <a:pt x="519246" y="421300"/>
                </a:cubicBezTo>
                <a:cubicBezTo>
                  <a:pt x="517772" y="422711"/>
                  <a:pt x="516234" y="424056"/>
                  <a:pt x="514632" y="425338"/>
                </a:cubicBezTo>
                <a:cubicBezTo>
                  <a:pt x="513093" y="426556"/>
                  <a:pt x="511427" y="427710"/>
                  <a:pt x="509889" y="428735"/>
                </a:cubicBezTo>
                <a:cubicBezTo>
                  <a:pt x="506684" y="430850"/>
                  <a:pt x="503544" y="432517"/>
                  <a:pt x="500724" y="433670"/>
                </a:cubicBezTo>
                <a:cubicBezTo>
                  <a:pt x="497968" y="434888"/>
                  <a:pt x="495532" y="435593"/>
                  <a:pt x="493801" y="436042"/>
                </a:cubicBezTo>
                <a:cubicBezTo>
                  <a:pt x="492071" y="436490"/>
                  <a:pt x="491110" y="436683"/>
                  <a:pt x="491110" y="436683"/>
                </a:cubicBezTo>
                <a:cubicBezTo>
                  <a:pt x="491110" y="436683"/>
                  <a:pt x="494314" y="434375"/>
                  <a:pt x="499121" y="430850"/>
                </a:cubicBezTo>
                <a:close/>
                <a:moveTo>
                  <a:pt x="528668" y="375602"/>
                </a:moveTo>
                <a:cubicBezTo>
                  <a:pt x="527514" y="375090"/>
                  <a:pt x="526361" y="374577"/>
                  <a:pt x="525271" y="374064"/>
                </a:cubicBezTo>
                <a:cubicBezTo>
                  <a:pt x="523028" y="373103"/>
                  <a:pt x="520977" y="372077"/>
                  <a:pt x="519054" y="371180"/>
                </a:cubicBezTo>
                <a:cubicBezTo>
                  <a:pt x="511427" y="367527"/>
                  <a:pt x="506492" y="364642"/>
                  <a:pt x="506492" y="364642"/>
                </a:cubicBezTo>
                <a:cubicBezTo>
                  <a:pt x="506492" y="364642"/>
                  <a:pt x="512068" y="365796"/>
                  <a:pt x="520208" y="368168"/>
                </a:cubicBezTo>
                <a:cubicBezTo>
                  <a:pt x="522259" y="368744"/>
                  <a:pt x="524438" y="369385"/>
                  <a:pt x="526745" y="370154"/>
                </a:cubicBezTo>
                <a:cubicBezTo>
                  <a:pt x="527899" y="370539"/>
                  <a:pt x="529117" y="370924"/>
                  <a:pt x="530270" y="371244"/>
                </a:cubicBezTo>
                <a:cubicBezTo>
                  <a:pt x="531424" y="371629"/>
                  <a:pt x="532898" y="372141"/>
                  <a:pt x="533539" y="372141"/>
                </a:cubicBezTo>
                <a:cubicBezTo>
                  <a:pt x="535334" y="372334"/>
                  <a:pt x="537320" y="371564"/>
                  <a:pt x="538538" y="370219"/>
                </a:cubicBezTo>
                <a:cubicBezTo>
                  <a:pt x="539179" y="369513"/>
                  <a:pt x="539628" y="368680"/>
                  <a:pt x="539884" y="367783"/>
                </a:cubicBezTo>
                <a:cubicBezTo>
                  <a:pt x="540076" y="367078"/>
                  <a:pt x="540140" y="365347"/>
                  <a:pt x="540269" y="364066"/>
                </a:cubicBezTo>
                <a:cubicBezTo>
                  <a:pt x="540525" y="361438"/>
                  <a:pt x="540653" y="358682"/>
                  <a:pt x="540653" y="355990"/>
                </a:cubicBezTo>
                <a:cubicBezTo>
                  <a:pt x="540653" y="353298"/>
                  <a:pt x="540653" y="350670"/>
                  <a:pt x="540461" y="348107"/>
                </a:cubicBezTo>
                <a:cubicBezTo>
                  <a:pt x="540140" y="342979"/>
                  <a:pt x="539436" y="338236"/>
                  <a:pt x="538666" y="334134"/>
                </a:cubicBezTo>
                <a:cubicBezTo>
                  <a:pt x="537897" y="330096"/>
                  <a:pt x="537064" y="326635"/>
                  <a:pt x="536423" y="324264"/>
                </a:cubicBezTo>
                <a:cubicBezTo>
                  <a:pt x="535782" y="321893"/>
                  <a:pt x="535398" y="320483"/>
                  <a:pt x="535398" y="320483"/>
                </a:cubicBezTo>
                <a:cubicBezTo>
                  <a:pt x="535398" y="320483"/>
                  <a:pt x="535590" y="320803"/>
                  <a:pt x="535975" y="321316"/>
                </a:cubicBezTo>
                <a:cubicBezTo>
                  <a:pt x="536295" y="321893"/>
                  <a:pt x="536872" y="322726"/>
                  <a:pt x="537513" y="323815"/>
                </a:cubicBezTo>
                <a:cubicBezTo>
                  <a:pt x="538731" y="325994"/>
                  <a:pt x="540397" y="329199"/>
                  <a:pt x="541871" y="333237"/>
                </a:cubicBezTo>
                <a:cubicBezTo>
                  <a:pt x="542640" y="335288"/>
                  <a:pt x="543345" y="337467"/>
                  <a:pt x="543922" y="339903"/>
                </a:cubicBezTo>
                <a:cubicBezTo>
                  <a:pt x="544499" y="342338"/>
                  <a:pt x="545140" y="344902"/>
                  <a:pt x="545460" y="347594"/>
                </a:cubicBezTo>
                <a:cubicBezTo>
                  <a:pt x="546294" y="352978"/>
                  <a:pt x="546422" y="358746"/>
                  <a:pt x="545973" y="364642"/>
                </a:cubicBezTo>
                <a:cubicBezTo>
                  <a:pt x="545781" y="366117"/>
                  <a:pt x="545781" y="367206"/>
                  <a:pt x="545332" y="369257"/>
                </a:cubicBezTo>
                <a:cubicBezTo>
                  <a:pt x="544819" y="371052"/>
                  <a:pt x="543858" y="372718"/>
                  <a:pt x="542576" y="374064"/>
                </a:cubicBezTo>
                <a:cubicBezTo>
                  <a:pt x="540013" y="376756"/>
                  <a:pt x="536167" y="377781"/>
                  <a:pt x="532770" y="377141"/>
                </a:cubicBezTo>
                <a:cubicBezTo>
                  <a:pt x="530783" y="376756"/>
                  <a:pt x="529822" y="376179"/>
                  <a:pt x="528668" y="375666"/>
                </a:cubicBezTo>
                <a:close/>
                <a:moveTo>
                  <a:pt x="404649" y="605760"/>
                </a:moveTo>
                <a:lnTo>
                  <a:pt x="414006" y="583135"/>
                </a:lnTo>
                <a:cubicBezTo>
                  <a:pt x="437528" y="587557"/>
                  <a:pt x="462075" y="588454"/>
                  <a:pt x="487136" y="585122"/>
                </a:cubicBezTo>
                <a:cubicBezTo>
                  <a:pt x="512132" y="581789"/>
                  <a:pt x="535654" y="574482"/>
                  <a:pt x="557189" y="564035"/>
                </a:cubicBezTo>
                <a:lnTo>
                  <a:pt x="569367" y="579866"/>
                </a:lnTo>
                <a:cubicBezTo>
                  <a:pt x="542896" y="597748"/>
                  <a:pt x="509504" y="613771"/>
                  <a:pt x="462396" y="630948"/>
                </a:cubicBezTo>
                <a:cubicBezTo>
                  <a:pt x="447463" y="631268"/>
                  <a:pt x="432593" y="630435"/>
                  <a:pt x="417852" y="628320"/>
                </a:cubicBezTo>
                <a:cubicBezTo>
                  <a:pt x="412660" y="627551"/>
                  <a:pt x="408174" y="624539"/>
                  <a:pt x="405610" y="620052"/>
                </a:cubicBezTo>
                <a:cubicBezTo>
                  <a:pt x="403110" y="615630"/>
                  <a:pt x="402790" y="610438"/>
                  <a:pt x="404712" y="605695"/>
                </a:cubicBezTo>
                <a:close/>
                <a:moveTo>
                  <a:pt x="575199" y="596274"/>
                </a:moveTo>
                <a:cubicBezTo>
                  <a:pt x="575135" y="596722"/>
                  <a:pt x="575071" y="597107"/>
                  <a:pt x="574943" y="597556"/>
                </a:cubicBezTo>
                <a:cubicBezTo>
                  <a:pt x="573661" y="602619"/>
                  <a:pt x="570136" y="606657"/>
                  <a:pt x="565265" y="608772"/>
                </a:cubicBezTo>
                <a:cubicBezTo>
                  <a:pt x="554561" y="613387"/>
                  <a:pt x="543538" y="617296"/>
                  <a:pt x="532257" y="620501"/>
                </a:cubicBezTo>
                <a:cubicBezTo>
                  <a:pt x="548152" y="612746"/>
                  <a:pt x="562317" y="604798"/>
                  <a:pt x="575135" y="596338"/>
                </a:cubicBezTo>
                <a:close/>
                <a:moveTo>
                  <a:pt x="608464" y="167493"/>
                </a:moveTo>
                <a:cubicBezTo>
                  <a:pt x="647047" y="194156"/>
                  <a:pt x="673390" y="232547"/>
                  <a:pt x="685631" y="279335"/>
                </a:cubicBezTo>
                <a:lnTo>
                  <a:pt x="673902" y="280873"/>
                </a:lnTo>
                <a:cubicBezTo>
                  <a:pt x="657302" y="233380"/>
                  <a:pt x="625897" y="193707"/>
                  <a:pt x="585774" y="166468"/>
                </a:cubicBezTo>
                <a:lnTo>
                  <a:pt x="590197" y="155764"/>
                </a:lnTo>
                <a:cubicBezTo>
                  <a:pt x="596350" y="159353"/>
                  <a:pt x="602439" y="163263"/>
                  <a:pt x="608464" y="167429"/>
                </a:cubicBezTo>
                <a:close/>
                <a:moveTo>
                  <a:pt x="597375" y="140125"/>
                </a:moveTo>
                <a:cubicBezTo>
                  <a:pt x="599555" y="137369"/>
                  <a:pt x="602503" y="135318"/>
                  <a:pt x="606028" y="134357"/>
                </a:cubicBezTo>
                <a:cubicBezTo>
                  <a:pt x="606797" y="134165"/>
                  <a:pt x="607502" y="133973"/>
                  <a:pt x="608271" y="133908"/>
                </a:cubicBezTo>
                <a:cubicBezTo>
                  <a:pt x="612373" y="133332"/>
                  <a:pt x="616539" y="134421"/>
                  <a:pt x="619872" y="136921"/>
                </a:cubicBezTo>
                <a:cubicBezTo>
                  <a:pt x="660956" y="167365"/>
                  <a:pt x="692553" y="208384"/>
                  <a:pt x="711332" y="255492"/>
                </a:cubicBezTo>
                <a:cubicBezTo>
                  <a:pt x="713191" y="260107"/>
                  <a:pt x="712806" y="265299"/>
                  <a:pt x="710243" y="269657"/>
                </a:cubicBezTo>
                <a:cubicBezTo>
                  <a:pt x="708448" y="272733"/>
                  <a:pt x="705756" y="275041"/>
                  <a:pt x="702616" y="276451"/>
                </a:cubicBezTo>
                <a:cubicBezTo>
                  <a:pt x="689541" y="225048"/>
                  <a:pt x="660635" y="182811"/>
                  <a:pt x="618205" y="153457"/>
                </a:cubicBezTo>
                <a:cubicBezTo>
                  <a:pt x="611155" y="148586"/>
                  <a:pt x="604233" y="144227"/>
                  <a:pt x="597312" y="140190"/>
                </a:cubicBezTo>
                <a:close/>
                <a:moveTo>
                  <a:pt x="612629" y="300614"/>
                </a:moveTo>
                <a:cubicBezTo>
                  <a:pt x="612629" y="300614"/>
                  <a:pt x="617180" y="299781"/>
                  <a:pt x="625192" y="298371"/>
                </a:cubicBezTo>
                <a:cubicBezTo>
                  <a:pt x="633203" y="297089"/>
                  <a:pt x="644612" y="295038"/>
                  <a:pt x="658328" y="292859"/>
                </a:cubicBezTo>
                <a:cubicBezTo>
                  <a:pt x="665186" y="291769"/>
                  <a:pt x="672621" y="290615"/>
                  <a:pt x="680504" y="289398"/>
                </a:cubicBezTo>
                <a:cubicBezTo>
                  <a:pt x="684413" y="288821"/>
                  <a:pt x="688451" y="288180"/>
                  <a:pt x="692617" y="287539"/>
                </a:cubicBezTo>
                <a:cubicBezTo>
                  <a:pt x="694668" y="287218"/>
                  <a:pt x="696783" y="286898"/>
                  <a:pt x="698898" y="286642"/>
                </a:cubicBezTo>
                <a:cubicBezTo>
                  <a:pt x="700885" y="286321"/>
                  <a:pt x="702744" y="285872"/>
                  <a:pt x="704603" y="285231"/>
                </a:cubicBezTo>
                <a:cubicBezTo>
                  <a:pt x="708320" y="283821"/>
                  <a:pt x="711717" y="281578"/>
                  <a:pt x="714473" y="278566"/>
                </a:cubicBezTo>
                <a:cubicBezTo>
                  <a:pt x="717165" y="275553"/>
                  <a:pt x="719216" y="271900"/>
                  <a:pt x="720306" y="267926"/>
                </a:cubicBezTo>
                <a:cubicBezTo>
                  <a:pt x="721395" y="264017"/>
                  <a:pt x="721459" y="259594"/>
                  <a:pt x="720498" y="255813"/>
                </a:cubicBezTo>
                <a:cubicBezTo>
                  <a:pt x="720369" y="254916"/>
                  <a:pt x="719857" y="253698"/>
                  <a:pt x="719536" y="252608"/>
                </a:cubicBezTo>
                <a:cubicBezTo>
                  <a:pt x="719280" y="251839"/>
                  <a:pt x="718703" y="250557"/>
                  <a:pt x="718318" y="249596"/>
                </a:cubicBezTo>
                <a:lnTo>
                  <a:pt x="715627" y="243251"/>
                </a:lnTo>
                <a:cubicBezTo>
                  <a:pt x="711845" y="234919"/>
                  <a:pt x="707935" y="226587"/>
                  <a:pt x="703449" y="218767"/>
                </a:cubicBezTo>
                <a:cubicBezTo>
                  <a:pt x="699027" y="210884"/>
                  <a:pt x="694476" y="203257"/>
                  <a:pt x="689605" y="196142"/>
                </a:cubicBezTo>
                <a:cubicBezTo>
                  <a:pt x="684798" y="188964"/>
                  <a:pt x="679799" y="182363"/>
                  <a:pt x="674928" y="176146"/>
                </a:cubicBezTo>
                <a:cubicBezTo>
                  <a:pt x="669928" y="170057"/>
                  <a:pt x="665057" y="164352"/>
                  <a:pt x="660379" y="159289"/>
                </a:cubicBezTo>
                <a:cubicBezTo>
                  <a:pt x="655700" y="154226"/>
                  <a:pt x="651213" y="149675"/>
                  <a:pt x="647175" y="145766"/>
                </a:cubicBezTo>
                <a:cubicBezTo>
                  <a:pt x="645124" y="143843"/>
                  <a:pt x="643202" y="142048"/>
                  <a:pt x="641471" y="140318"/>
                </a:cubicBezTo>
                <a:cubicBezTo>
                  <a:pt x="639677" y="138715"/>
                  <a:pt x="637946" y="137241"/>
                  <a:pt x="636472" y="135895"/>
                </a:cubicBezTo>
                <a:cubicBezTo>
                  <a:pt x="633460" y="133203"/>
                  <a:pt x="630960" y="131217"/>
                  <a:pt x="629358" y="129742"/>
                </a:cubicBezTo>
                <a:cubicBezTo>
                  <a:pt x="627691" y="128332"/>
                  <a:pt x="626794" y="127627"/>
                  <a:pt x="626794" y="127627"/>
                </a:cubicBezTo>
                <a:cubicBezTo>
                  <a:pt x="626794" y="127627"/>
                  <a:pt x="627756" y="128268"/>
                  <a:pt x="629550" y="129550"/>
                </a:cubicBezTo>
                <a:cubicBezTo>
                  <a:pt x="631281" y="130832"/>
                  <a:pt x="634037" y="132498"/>
                  <a:pt x="637177" y="135062"/>
                </a:cubicBezTo>
                <a:cubicBezTo>
                  <a:pt x="638779" y="136280"/>
                  <a:pt x="640574" y="137690"/>
                  <a:pt x="642561" y="139164"/>
                </a:cubicBezTo>
                <a:cubicBezTo>
                  <a:pt x="644420" y="140702"/>
                  <a:pt x="646471" y="142369"/>
                  <a:pt x="648714" y="144227"/>
                </a:cubicBezTo>
                <a:cubicBezTo>
                  <a:pt x="653072" y="147881"/>
                  <a:pt x="657879" y="152111"/>
                  <a:pt x="662814" y="156982"/>
                </a:cubicBezTo>
                <a:cubicBezTo>
                  <a:pt x="667814" y="161853"/>
                  <a:pt x="673005" y="167365"/>
                  <a:pt x="678324" y="173390"/>
                </a:cubicBezTo>
                <a:cubicBezTo>
                  <a:pt x="683452" y="179542"/>
                  <a:pt x="688900" y="186080"/>
                  <a:pt x="693835" y="193258"/>
                </a:cubicBezTo>
                <a:cubicBezTo>
                  <a:pt x="698898" y="200373"/>
                  <a:pt x="703834" y="208000"/>
                  <a:pt x="708384" y="216011"/>
                </a:cubicBezTo>
                <a:cubicBezTo>
                  <a:pt x="712999" y="223959"/>
                  <a:pt x="717037" y="232419"/>
                  <a:pt x="720946" y="240943"/>
                </a:cubicBezTo>
                <a:lnTo>
                  <a:pt x="723638" y="247417"/>
                </a:lnTo>
                <a:cubicBezTo>
                  <a:pt x="724087" y="248570"/>
                  <a:pt x="724536" y="249404"/>
                  <a:pt x="724984" y="250814"/>
                </a:cubicBezTo>
                <a:cubicBezTo>
                  <a:pt x="725305" y="251967"/>
                  <a:pt x="725753" y="252865"/>
                  <a:pt x="726010" y="254211"/>
                </a:cubicBezTo>
                <a:cubicBezTo>
                  <a:pt x="727227" y="259402"/>
                  <a:pt x="727035" y="264465"/>
                  <a:pt x="725689" y="269336"/>
                </a:cubicBezTo>
                <a:cubicBezTo>
                  <a:pt x="723062" y="279079"/>
                  <a:pt x="715370" y="286834"/>
                  <a:pt x="706397" y="289910"/>
                </a:cubicBezTo>
                <a:cubicBezTo>
                  <a:pt x="704154" y="290679"/>
                  <a:pt x="701847" y="291128"/>
                  <a:pt x="699603" y="291448"/>
                </a:cubicBezTo>
                <a:cubicBezTo>
                  <a:pt x="697488" y="291705"/>
                  <a:pt x="695373" y="291961"/>
                  <a:pt x="693322" y="292218"/>
                </a:cubicBezTo>
                <a:cubicBezTo>
                  <a:pt x="689156" y="292666"/>
                  <a:pt x="685118" y="293179"/>
                  <a:pt x="681145" y="293628"/>
                </a:cubicBezTo>
                <a:cubicBezTo>
                  <a:pt x="673197" y="294525"/>
                  <a:pt x="665763" y="295358"/>
                  <a:pt x="658840" y="296127"/>
                </a:cubicBezTo>
                <a:cubicBezTo>
                  <a:pt x="644997" y="297665"/>
                  <a:pt x="633460" y="298691"/>
                  <a:pt x="625384" y="299460"/>
                </a:cubicBezTo>
                <a:cubicBezTo>
                  <a:pt x="617308" y="300229"/>
                  <a:pt x="612694" y="300614"/>
                  <a:pt x="612694" y="300614"/>
                </a:cubicBezTo>
                <a:close/>
                <a:moveTo>
                  <a:pt x="709410" y="370411"/>
                </a:moveTo>
                <a:lnTo>
                  <a:pt x="710499" y="370283"/>
                </a:lnTo>
                <a:cubicBezTo>
                  <a:pt x="715627" y="369642"/>
                  <a:pt x="720626" y="371308"/>
                  <a:pt x="724343" y="374897"/>
                </a:cubicBezTo>
                <a:cubicBezTo>
                  <a:pt x="727932" y="378422"/>
                  <a:pt x="729663" y="383293"/>
                  <a:pt x="729086" y="388293"/>
                </a:cubicBezTo>
                <a:lnTo>
                  <a:pt x="729086" y="388293"/>
                </a:lnTo>
                <a:cubicBezTo>
                  <a:pt x="723254" y="438670"/>
                  <a:pt x="703513" y="486483"/>
                  <a:pt x="671851" y="526669"/>
                </a:cubicBezTo>
                <a:cubicBezTo>
                  <a:pt x="668775" y="530515"/>
                  <a:pt x="664160" y="532758"/>
                  <a:pt x="659161" y="532758"/>
                </a:cubicBezTo>
                <a:cubicBezTo>
                  <a:pt x="654995" y="532758"/>
                  <a:pt x="651149" y="531220"/>
                  <a:pt x="648201" y="528528"/>
                </a:cubicBezTo>
                <a:cubicBezTo>
                  <a:pt x="651598" y="524298"/>
                  <a:pt x="654931" y="519939"/>
                  <a:pt x="658328" y="515453"/>
                </a:cubicBezTo>
                <a:cubicBezTo>
                  <a:pt x="682234" y="483599"/>
                  <a:pt x="704090" y="429889"/>
                  <a:pt x="709538" y="370475"/>
                </a:cubicBezTo>
                <a:close/>
                <a:moveTo>
                  <a:pt x="686336" y="373487"/>
                </a:moveTo>
                <a:lnTo>
                  <a:pt x="692040" y="372718"/>
                </a:lnTo>
                <a:cubicBezTo>
                  <a:pt x="686464" y="427133"/>
                  <a:pt x="666403" y="475908"/>
                  <a:pt x="644548" y="505134"/>
                </a:cubicBezTo>
                <a:cubicBezTo>
                  <a:pt x="642112" y="508403"/>
                  <a:pt x="639677" y="511607"/>
                  <a:pt x="637241" y="514748"/>
                </a:cubicBezTo>
                <a:lnTo>
                  <a:pt x="631281" y="506992"/>
                </a:lnTo>
                <a:cubicBezTo>
                  <a:pt x="662878" y="470267"/>
                  <a:pt x="682811" y="423736"/>
                  <a:pt x="686400" y="373487"/>
                </a:cubicBezTo>
                <a:close/>
                <a:moveTo>
                  <a:pt x="741328" y="399317"/>
                </a:moveTo>
                <a:cubicBezTo>
                  <a:pt x="740815" y="402778"/>
                  <a:pt x="740303" y="406367"/>
                  <a:pt x="739790" y="410020"/>
                </a:cubicBezTo>
                <a:cubicBezTo>
                  <a:pt x="739085" y="413673"/>
                  <a:pt x="738444" y="417327"/>
                  <a:pt x="737610" y="421108"/>
                </a:cubicBezTo>
                <a:cubicBezTo>
                  <a:pt x="735880" y="428543"/>
                  <a:pt x="734085" y="436298"/>
                  <a:pt x="731586" y="443925"/>
                </a:cubicBezTo>
                <a:cubicBezTo>
                  <a:pt x="729214" y="451616"/>
                  <a:pt x="726330" y="459307"/>
                  <a:pt x="723318" y="466870"/>
                </a:cubicBezTo>
                <a:cubicBezTo>
                  <a:pt x="720113" y="474369"/>
                  <a:pt x="716716" y="481804"/>
                  <a:pt x="712935" y="488918"/>
                </a:cubicBezTo>
                <a:cubicBezTo>
                  <a:pt x="711973" y="490713"/>
                  <a:pt x="711076" y="492444"/>
                  <a:pt x="710115" y="494238"/>
                </a:cubicBezTo>
                <a:cubicBezTo>
                  <a:pt x="709089" y="495969"/>
                  <a:pt x="708128" y="497699"/>
                  <a:pt x="707102" y="499365"/>
                </a:cubicBezTo>
                <a:cubicBezTo>
                  <a:pt x="705179" y="502762"/>
                  <a:pt x="703000" y="506031"/>
                  <a:pt x="701014" y="509300"/>
                </a:cubicBezTo>
                <a:cubicBezTo>
                  <a:pt x="698963" y="512569"/>
                  <a:pt x="696783" y="515645"/>
                  <a:pt x="694732" y="518657"/>
                </a:cubicBezTo>
                <a:cubicBezTo>
                  <a:pt x="692553" y="521606"/>
                  <a:pt x="690374" y="524490"/>
                  <a:pt x="688323" y="527310"/>
                </a:cubicBezTo>
                <a:cubicBezTo>
                  <a:pt x="686080" y="530066"/>
                  <a:pt x="684157" y="532694"/>
                  <a:pt x="681850" y="535322"/>
                </a:cubicBezTo>
                <a:cubicBezTo>
                  <a:pt x="681273" y="535898"/>
                  <a:pt x="680760" y="536539"/>
                  <a:pt x="680183" y="537116"/>
                </a:cubicBezTo>
                <a:cubicBezTo>
                  <a:pt x="679606" y="537693"/>
                  <a:pt x="678902" y="538270"/>
                  <a:pt x="678260" y="538847"/>
                </a:cubicBezTo>
                <a:cubicBezTo>
                  <a:pt x="676979" y="540064"/>
                  <a:pt x="675504" y="540769"/>
                  <a:pt x="674159" y="541667"/>
                </a:cubicBezTo>
                <a:cubicBezTo>
                  <a:pt x="671339" y="543205"/>
                  <a:pt x="668390" y="544230"/>
                  <a:pt x="665570" y="544807"/>
                </a:cubicBezTo>
                <a:cubicBezTo>
                  <a:pt x="662686" y="545256"/>
                  <a:pt x="659930" y="545448"/>
                  <a:pt x="657430" y="545128"/>
                </a:cubicBezTo>
                <a:cubicBezTo>
                  <a:pt x="652303" y="544615"/>
                  <a:pt x="648137" y="542885"/>
                  <a:pt x="645060" y="540962"/>
                </a:cubicBezTo>
                <a:cubicBezTo>
                  <a:pt x="643458" y="540128"/>
                  <a:pt x="642304" y="538975"/>
                  <a:pt x="641215" y="538078"/>
                </a:cubicBezTo>
                <a:cubicBezTo>
                  <a:pt x="640253" y="537052"/>
                  <a:pt x="639356" y="536283"/>
                  <a:pt x="638779" y="535514"/>
                </a:cubicBezTo>
                <a:cubicBezTo>
                  <a:pt x="637626" y="534040"/>
                  <a:pt x="636985" y="533206"/>
                  <a:pt x="636985" y="533206"/>
                </a:cubicBezTo>
                <a:cubicBezTo>
                  <a:pt x="636985" y="533206"/>
                  <a:pt x="637690" y="533911"/>
                  <a:pt x="639036" y="535322"/>
                </a:cubicBezTo>
                <a:cubicBezTo>
                  <a:pt x="639677" y="535962"/>
                  <a:pt x="640638" y="536668"/>
                  <a:pt x="641664" y="537565"/>
                </a:cubicBezTo>
                <a:cubicBezTo>
                  <a:pt x="642817" y="538270"/>
                  <a:pt x="644035" y="539295"/>
                  <a:pt x="645637" y="540000"/>
                </a:cubicBezTo>
                <a:cubicBezTo>
                  <a:pt x="648714" y="541603"/>
                  <a:pt x="652816" y="542949"/>
                  <a:pt x="657558" y="543013"/>
                </a:cubicBezTo>
                <a:cubicBezTo>
                  <a:pt x="662301" y="543205"/>
                  <a:pt x="667685" y="541923"/>
                  <a:pt x="672556" y="538911"/>
                </a:cubicBezTo>
                <a:cubicBezTo>
                  <a:pt x="673710" y="538078"/>
                  <a:pt x="674992" y="537308"/>
                  <a:pt x="675953" y="536283"/>
                </a:cubicBezTo>
                <a:cubicBezTo>
                  <a:pt x="676466" y="535770"/>
                  <a:pt x="676979" y="535386"/>
                  <a:pt x="677491" y="534745"/>
                </a:cubicBezTo>
                <a:cubicBezTo>
                  <a:pt x="678004" y="534104"/>
                  <a:pt x="678517" y="533527"/>
                  <a:pt x="679030" y="532886"/>
                </a:cubicBezTo>
                <a:cubicBezTo>
                  <a:pt x="680953" y="530322"/>
                  <a:pt x="682875" y="527630"/>
                  <a:pt x="684926" y="524874"/>
                </a:cubicBezTo>
                <a:cubicBezTo>
                  <a:pt x="686849" y="521990"/>
                  <a:pt x="688836" y="519042"/>
                  <a:pt x="690887" y="516094"/>
                </a:cubicBezTo>
                <a:cubicBezTo>
                  <a:pt x="692810" y="513017"/>
                  <a:pt x="694861" y="509941"/>
                  <a:pt x="696783" y="506672"/>
                </a:cubicBezTo>
                <a:cubicBezTo>
                  <a:pt x="700693" y="500263"/>
                  <a:pt x="704474" y="493469"/>
                  <a:pt x="708064" y="486419"/>
                </a:cubicBezTo>
                <a:cubicBezTo>
                  <a:pt x="711717" y="479433"/>
                  <a:pt x="714986" y="472062"/>
                  <a:pt x="718062" y="464691"/>
                </a:cubicBezTo>
                <a:cubicBezTo>
                  <a:pt x="721075" y="457257"/>
                  <a:pt x="723959" y="449758"/>
                  <a:pt x="726330" y="442259"/>
                </a:cubicBezTo>
                <a:cubicBezTo>
                  <a:pt x="728765" y="434760"/>
                  <a:pt x="730881" y="427261"/>
                  <a:pt x="732675" y="419954"/>
                </a:cubicBezTo>
                <a:cubicBezTo>
                  <a:pt x="733572" y="416301"/>
                  <a:pt x="734278" y="412648"/>
                  <a:pt x="735111" y="409123"/>
                </a:cubicBezTo>
                <a:cubicBezTo>
                  <a:pt x="735816" y="405598"/>
                  <a:pt x="736457" y="402073"/>
                  <a:pt x="737098" y="398740"/>
                </a:cubicBezTo>
                <a:cubicBezTo>
                  <a:pt x="737610" y="395343"/>
                  <a:pt x="738187" y="391882"/>
                  <a:pt x="738572" y="388805"/>
                </a:cubicBezTo>
                <a:cubicBezTo>
                  <a:pt x="739021" y="385793"/>
                  <a:pt x="738700" y="382781"/>
                  <a:pt x="738187" y="380025"/>
                </a:cubicBezTo>
                <a:cubicBezTo>
                  <a:pt x="736841" y="374449"/>
                  <a:pt x="733957" y="369770"/>
                  <a:pt x="730496" y="366565"/>
                </a:cubicBezTo>
                <a:cubicBezTo>
                  <a:pt x="727035" y="363296"/>
                  <a:pt x="723189" y="361310"/>
                  <a:pt x="719921" y="360284"/>
                </a:cubicBezTo>
                <a:cubicBezTo>
                  <a:pt x="719088" y="359964"/>
                  <a:pt x="718318" y="359771"/>
                  <a:pt x="717549" y="359643"/>
                </a:cubicBezTo>
                <a:cubicBezTo>
                  <a:pt x="716780" y="359515"/>
                  <a:pt x="716075" y="359323"/>
                  <a:pt x="715434" y="359195"/>
                </a:cubicBezTo>
                <a:cubicBezTo>
                  <a:pt x="714088" y="359066"/>
                  <a:pt x="712935" y="358874"/>
                  <a:pt x="711973" y="358938"/>
                </a:cubicBezTo>
                <a:cubicBezTo>
                  <a:pt x="710051" y="358938"/>
                  <a:pt x="709089" y="359002"/>
                  <a:pt x="709089" y="359002"/>
                </a:cubicBezTo>
                <a:cubicBezTo>
                  <a:pt x="709089" y="359002"/>
                  <a:pt x="710115" y="358874"/>
                  <a:pt x="711973" y="358618"/>
                </a:cubicBezTo>
                <a:cubicBezTo>
                  <a:pt x="712935" y="358490"/>
                  <a:pt x="714088" y="358618"/>
                  <a:pt x="715499" y="358554"/>
                </a:cubicBezTo>
                <a:cubicBezTo>
                  <a:pt x="716844" y="358682"/>
                  <a:pt x="718511" y="358746"/>
                  <a:pt x="720241" y="359195"/>
                </a:cubicBezTo>
                <a:cubicBezTo>
                  <a:pt x="723766" y="359964"/>
                  <a:pt x="727932" y="361694"/>
                  <a:pt x="731906" y="364963"/>
                </a:cubicBezTo>
                <a:cubicBezTo>
                  <a:pt x="733957" y="366501"/>
                  <a:pt x="735752" y="368616"/>
                  <a:pt x="737482" y="370924"/>
                </a:cubicBezTo>
                <a:cubicBezTo>
                  <a:pt x="739085" y="373359"/>
                  <a:pt x="740495" y="376115"/>
                  <a:pt x="741392" y="379192"/>
                </a:cubicBezTo>
                <a:cubicBezTo>
                  <a:pt x="742225" y="382268"/>
                  <a:pt x="742738" y="385665"/>
                  <a:pt x="742417" y="389190"/>
                </a:cubicBezTo>
                <a:cubicBezTo>
                  <a:pt x="742161" y="392587"/>
                  <a:pt x="741712" y="395856"/>
                  <a:pt x="741328" y="399317"/>
                </a:cubicBezTo>
                <a:close/>
                <a:moveTo>
                  <a:pt x="788757" y="294717"/>
                </a:moveTo>
                <a:cubicBezTo>
                  <a:pt x="786193" y="283373"/>
                  <a:pt x="782411" y="266645"/>
                  <a:pt x="775105" y="246199"/>
                </a:cubicBezTo>
                <a:cubicBezTo>
                  <a:pt x="767798" y="225753"/>
                  <a:pt x="756646" y="201719"/>
                  <a:pt x="740110" y="176466"/>
                </a:cubicBezTo>
                <a:cubicBezTo>
                  <a:pt x="731778" y="163904"/>
                  <a:pt x="722292" y="150957"/>
                  <a:pt x="711012" y="138395"/>
                </a:cubicBezTo>
                <a:cubicBezTo>
                  <a:pt x="699796" y="125769"/>
                  <a:pt x="687233" y="113142"/>
                  <a:pt x="673069" y="101349"/>
                </a:cubicBezTo>
                <a:cubicBezTo>
                  <a:pt x="644612" y="77763"/>
                  <a:pt x="609746" y="56869"/>
                  <a:pt x="569880" y="42833"/>
                </a:cubicBezTo>
                <a:cubicBezTo>
                  <a:pt x="530078" y="28732"/>
                  <a:pt x="485213" y="21874"/>
                  <a:pt x="439387" y="24502"/>
                </a:cubicBezTo>
                <a:cubicBezTo>
                  <a:pt x="416313" y="25848"/>
                  <a:pt x="393176" y="29565"/>
                  <a:pt x="370359" y="35782"/>
                </a:cubicBezTo>
                <a:cubicBezTo>
                  <a:pt x="347542" y="41999"/>
                  <a:pt x="325109" y="50716"/>
                  <a:pt x="303702" y="61740"/>
                </a:cubicBezTo>
                <a:cubicBezTo>
                  <a:pt x="260888" y="83916"/>
                  <a:pt x="222625" y="116283"/>
                  <a:pt x="192822" y="155123"/>
                </a:cubicBezTo>
                <a:cubicBezTo>
                  <a:pt x="163147" y="194027"/>
                  <a:pt x="141932" y="239469"/>
                  <a:pt x="131741" y="286642"/>
                </a:cubicBezTo>
                <a:cubicBezTo>
                  <a:pt x="126678" y="310228"/>
                  <a:pt x="124114" y="334134"/>
                  <a:pt x="124114" y="357785"/>
                </a:cubicBezTo>
                <a:lnTo>
                  <a:pt x="124114" y="366629"/>
                </a:lnTo>
                <a:cubicBezTo>
                  <a:pt x="124114" y="366629"/>
                  <a:pt x="124563" y="375410"/>
                  <a:pt x="124563" y="375410"/>
                </a:cubicBezTo>
                <a:cubicBezTo>
                  <a:pt x="124691" y="378294"/>
                  <a:pt x="124883" y="381242"/>
                  <a:pt x="125012" y="384127"/>
                </a:cubicBezTo>
                <a:cubicBezTo>
                  <a:pt x="125332" y="387075"/>
                  <a:pt x="125588" y="390023"/>
                  <a:pt x="125909" y="392971"/>
                </a:cubicBezTo>
                <a:cubicBezTo>
                  <a:pt x="126229" y="395856"/>
                  <a:pt x="126550" y="398740"/>
                  <a:pt x="126806" y="401624"/>
                </a:cubicBezTo>
                <a:cubicBezTo>
                  <a:pt x="127255" y="404508"/>
                  <a:pt x="127703" y="407392"/>
                  <a:pt x="128152" y="410212"/>
                </a:cubicBezTo>
                <a:cubicBezTo>
                  <a:pt x="128601" y="413097"/>
                  <a:pt x="128985" y="415917"/>
                  <a:pt x="129498" y="418801"/>
                </a:cubicBezTo>
                <a:cubicBezTo>
                  <a:pt x="130075" y="421621"/>
                  <a:pt x="130652" y="424441"/>
                  <a:pt x="131229" y="427261"/>
                </a:cubicBezTo>
                <a:cubicBezTo>
                  <a:pt x="140714" y="472254"/>
                  <a:pt x="159109" y="513722"/>
                  <a:pt x="183144" y="548461"/>
                </a:cubicBezTo>
                <a:cubicBezTo>
                  <a:pt x="207115" y="583327"/>
                  <a:pt x="236469" y="611464"/>
                  <a:pt x="266657" y="632743"/>
                </a:cubicBezTo>
                <a:cubicBezTo>
                  <a:pt x="297101" y="653829"/>
                  <a:pt x="328058" y="668506"/>
                  <a:pt x="356771" y="677800"/>
                </a:cubicBezTo>
                <a:cubicBezTo>
                  <a:pt x="385485" y="687093"/>
                  <a:pt x="411634" y="691580"/>
                  <a:pt x="433234" y="693310"/>
                </a:cubicBezTo>
                <a:cubicBezTo>
                  <a:pt x="454897" y="695041"/>
                  <a:pt x="472010" y="694336"/>
                  <a:pt x="483675" y="693759"/>
                </a:cubicBezTo>
                <a:cubicBezTo>
                  <a:pt x="495275" y="692733"/>
                  <a:pt x="501493" y="692157"/>
                  <a:pt x="501493" y="692157"/>
                </a:cubicBezTo>
                <a:cubicBezTo>
                  <a:pt x="501493" y="692157"/>
                  <a:pt x="495340" y="692926"/>
                  <a:pt x="483739" y="694336"/>
                </a:cubicBezTo>
                <a:cubicBezTo>
                  <a:pt x="472074" y="695169"/>
                  <a:pt x="454961" y="696707"/>
                  <a:pt x="433105" y="695425"/>
                </a:cubicBezTo>
                <a:cubicBezTo>
                  <a:pt x="411314" y="694272"/>
                  <a:pt x="384844" y="690426"/>
                  <a:pt x="355553" y="681774"/>
                </a:cubicBezTo>
                <a:cubicBezTo>
                  <a:pt x="326327" y="673185"/>
                  <a:pt x="294409" y="659021"/>
                  <a:pt x="263132" y="637934"/>
                </a:cubicBezTo>
                <a:cubicBezTo>
                  <a:pt x="232046" y="616719"/>
                  <a:pt x="201602" y="588454"/>
                  <a:pt x="176478" y="553139"/>
                </a:cubicBezTo>
                <a:cubicBezTo>
                  <a:pt x="151354" y="517952"/>
                  <a:pt x="131613" y="475651"/>
                  <a:pt x="121615" y="429312"/>
                </a:cubicBezTo>
                <a:cubicBezTo>
                  <a:pt x="111488" y="383101"/>
                  <a:pt x="110591" y="333045"/>
                  <a:pt x="121102" y="284270"/>
                </a:cubicBezTo>
                <a:cubicBezTo>
                  <a:pt x="131549" y="235560"/>
                  <a:pt x="153276" y="188580"/>
                  <a:pt x="183849" y="148265"/>
                </a:cubicBezTo>
                <a:cubicBezTo>
                  <a:pt x="214742" y="108143"/>
                  <a:pt x="254415" y="74879"/>
                  <a:pt x="298703" y="52062"/>
                </a:cubicBezTo>
                <a:cubicBezTo>
                  <a:pt x="342927" y="29117"/>
                  <a:pt x="391638" y="16939"/>
                  <a:pt x="438746" y="14632"/>
                </a:cubicBezTo>
                <a:cubicBezTo>
                  <a:pt x="486174" y="12132"/>
                  <a:pt x="532129" y="20080"/>
                  <a:pt x="572700" y="35141"/>
                </a:cubicBezTo>
                <a:cubicBezTo>
                  <a:pt x="613335" y="50139"/>
                  <a:pt x="648586" y="72123"/>
                  <a:pt x="677235" y="96542"/>
                </a:cubicBezTo>
                <a:cubicBezTo>
                  <a:pt x="705756" y="121154"/>
                  <a:pt x="727804" y="148265"/>
                  <a:pt x="743763" y="174287"/>
                </a:cubicBezTo>
                <a:cubicBezTo>
                  <a:pt x="759787" y="200309"/>
                  <a:pt x="770426" y="224856"/>
                  <a:pt x="777284" y="245558"/>
                </a:cubicBezTo>
                <a:cubicBezTo>
                  <a:pt x="784206" y="266324"/>
                  <a:pt x="787282" y="283245"/>
                  <a:pt x="789462" y="294717"/>
                </a:cubicBezTo>
                <a:cubicBezTo>
                  <a:pt x="791128" y="306254"/>
                  <a:pt x="792025" y="312407"/>
                  <a:pt x="792025" y="312407"/>
                </a:cubicBezTo>
                <a:cubicBezTo>
                  <a:pt x="792025" y="312407"/>
                  <a:pt x="790936" y="306254"/>
                  <a:pt x="788885" y="2947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29"/>
          <p:cNvGrpSpPr/>
          <p:nvPr/>
        </p:nvGrpSpPr>
        <p:grpSpPr>
          <a:xfrm>
            <a:off x="6747722" y="1007636"/>
            <a:ext cx="1161881" cy="934468"/>
            <a:chOff x="4842022" y="2425411"/>
            <a:chExt cx="1161881" cy="934468"/>
          </a:xfrm>
        </p:grpSpPr>
        <p:grpSp>
          <p:nvGrpSpPr>
            <p:cNvPr id="344" name="Google Shape;344;p29"/>
            <p:cNvGrpSpPr/>
            <p:nvPr/>
          </p:nvGrpSpPr>
          <p:grpSpPr>
            <a:xfrm>
              <a:off x="4842022" y="2425411"/>
              <a:ext cx="1161881" cy="934468"/>
              <a:chOff x="4842022" y="2425411"/>
              <a:chExt cx="1161881" cy="934468"/>
            </a:xfrm>
          </p:grpSpPr>
          <p:sp>
            <p:nvSpPr>
              <p:cNvPr id="345" name="Google Shape;345;p29"/>
              <p:cNvSpPr/>
              <p:nvPr/>
            </p:nvSpPr>
            <p:spPr>
              <a:xfrm>
                <a:off x="5760316" y="2429402"/>
                <a:ext cx="125425" cy="181564"/>
              </a:xfrm>
              <a:custGeom>
                <a:rect b="b" l="l" r="r" t="t"/>
                <a:pathLst>
                  <a:path extrusionOk="0" h="281495" w="194457">
                    <a:moveTo>
                      <a:pt x="0" y="281495"/>
                    </a:moveTo>
                    <a:lnTo>
                      <a:pt x="65503" y="0"/>
                    </a:lnTo>
                    <a:lnTo>
                      <a:pt x="194457" y="67618"/>
                    </a:lnTo>
                    <a:lnTo>
                      <a:pt x="0" y="281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5800915" y="2704425"/>
                <a:ext cx="183920" cy="93510"/>
              </a:xfrm>
              <a:custGeom>
                <a:rect b="b" l="l" r="r" t="t"/>
                <a:pathLst>
                  <a:path extrusionOk="0" h="144977" w="285148">
                    <a:moveTo>
                      <a:pt x="0" y="47685"/>
                    </a:moveTo>
                    <a:lnTo>
                      <a:pt x="285149" y="0"/>
                    </a:lnTo>
                    <a:lnTo>
                      <a:pt x="272202" y="144978"/>
                    </a:lnTo>
                    <a:lnTo>
                      <a:pt x="0" y="476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5768680" y="2514649"/>
                <a:ext cx="235224" cy="159282"/>
              </a:xfrm>
              <a:custGeom>
                <a:rect b="b" l="l" r="r" t="t"/>
                <a:pathLst>
                  <a:path extrusionOk="0" h="246949" w="364688">
                    <a:moveTo>
                      <a:pt x="0" y="246949"/>
                    </a:moveTo>
                    <a:lnTo>
                      <a:pt x="279765" y="0"/>
                    </a:lnTo>
                    <a:lnTo>
                      <a:pt x="364688" y="167731"/>
                    </a:lnTo>
                    <a:lnTo>
                      <a:pt x="0" y="2469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4842022" y="2425411"/>
                <a:ext cx="941800" cy="934468"/>
              </a:xfrm>
              <a:custGeom>
                <a:rect b="b" l="l" r="r" t="t"/>
                <a:pathLst>
                  <a:path extrusionOk="0" h="1448788" w="1460155">
                    <a:moveTo>
                      <a:pt x="1327256" y="457139"/>
                    </a:moveTo>
                    <a:cubicBezTo>
                      <a:pt x="1258485" y="308059"/>
                      <a:pt x="1184778" y="187308"/>
                      <a:pt x="1114276" y="107833"/>
                    </a:cubicBezTo>
                    <a:cubicBezTo>
                      <a:pt x="1009228" y="-10482"/>
                      <a:pt x="933021" y="-10354"/>
                      <a:pt x="887644" y="10604"/>
                    </a:cubicBezTo>
                    <a:cubicBezTo>
                      <a:pt x="822077" y="40856"/>
                      <a:pt x="789197" y="126869"/>
                      <a:pt x="795094" y="252747"/>
                    </a:cubicBezTo>
                    <a:cubicBezTo>
                      <a:pt x="795927" y="270180"/>
                      <a:pt x="797529" y="288190"/>
                      <a:pt x="799772" y="306521"/>
                    </a:cubicBezTo>
                    <a:cubicBezTo>
                      <a:pt x="754331" y="372152"/>
                      <a:pt x="628452" y="529820"/>
                      <a:pt x="409319" y="630959"/>
                    </a:cubicBezTo>
                    <a:lnTo>
                      <a:pt x="87766" y="779333"/>
                    </a:lnTo>
                    <a:cubicBezTo>
                      <a:pt x="26301" y="807662"/>
                      <a:pt x="-8886" y="873486"/>
                      <a:pt x="1946" y="940270"/>
                    </a:cubicBezTo>
                    <a:cubicBezTo>
                      <a:pt x="7201" y="972894"/>
                      <a:pt x="17712" y="1010836"/>
                      <a:pt x="37004" y="1052625"/>
                    </a:cubicBezTo>
                    <a:cubicBezTo>
                      <a:pt x="56296" y="1094413"/>
                      <a:pt x="78344" y="1127037"/>
                      <a:pt x="99751" y="1152225"/>
                    </a:cubicBezTo>
                    <a:cubicBezTo>
                      <a:pt x="143590" y="1203756"/>
                      <a:pt x="216464" y="1219651"/>
                      <a:pt x="277929" y="1191322"/>
                    </a:cubicBezTo>
                    <a:lnTo>
                      <a:pt x="361762" y="1152610"/>
                    </a:lnTo>
                    <a:cubicBezTo>
                      <a:pt x="379580" y="1186387"/>
                      <a:pt x="415921" y="1231572"/>
                      <a:pt x="474886" y="1204397"/>
                    </a:cubicBezTo>
                    <a:cubicBezTo>
                      <a:pt x="474886" y="1204397"/>
                      <a:pt x="526865" y="1359181"/>
                      <a:pt x="649987" y="1442886"/>
                    </a:cubicBezTo>
                    <a:cubicBezTo>
                      <a:pt x="659858" y="1449616"/>
                      <a:pt x="672484" y="1450641"/>
                      <a:pt x="683316" y="1445706"/>
                    </a:cubicBezTo>
                    <a:lnTo>
                      <a:pt x="788684" y="1397060"/>
                    </a:lnTo>
                    <a:cubicBezTo>
                      <a:pt x="792850" y="1395137"/>
                      <a:pt x="795991" y="1392637"/>
                      <a:pt x="798298" y="1389817"/>
                    </a:cubicBezTo>
                    <a:lnTo>
                      <a:pt x="798362" y="1389817"/>
                    </a:lnTo>
                    <a:cubicBezTo>
                      <a:pt x="798362" y="1389817"/>
                      <a:pt x="798491" y="1389625"/>
                      <a:pt x="798555" y="1389497"/>
                    </a:cubicBezTo>
                    <a:cubicBezTo>
                      <a:pt x="799965" y="1387766"/>
                      <a:pt x="800990" y="1385843"/>
                      <a:pt x="801759" y="1383792"/>
                    </a:cubicBezTo>
                    <a:cubicBezTo>
                      <a:pt x="816116" y="1357515"/>
                      <a:pt x="825409" y="1328352"/>
                      <a:pt x="828037" y="1311111"/>
                    </a:cubicBezTo>
                    <a:lnTo>
                      <a:pt x="828037" y="1311111"/>
                    </a:lnTo>
                    <a:cubicBezTo>
                      <a:pt x="835921" y="1273745"/>
                      <a:pt x="762342" y="1203243"/>
                      <a:pt x="733885" y="1224137"/>
                    </a:cubicBezTo>
                    <a:lnTo>
                      <a:pt x="692545" y="1160044"/>
                    </a:lnTo>
                    <a:lnTo>
                      <a:pt x="693442" y="1158699"/>
                    </a:lnTo>
                    <a:cubicBezTo>
                      <a:pt x="699403" y="1149790"/>
                      <a:pt x="695621" y="1135112"/>
                      <a:pt x="685687" y="1128511"/>
                    </a:cubicBezTo>
                    <a:lnTo>
                      <a:pt x="653320" y="1099220"/>
                    </a:lnTo>
                    <a:lnTo>
                      <a:pt x="614096" y="1038396"/>
                    </a:lnTo>
                    <a:cubicBezTo>
                      <a:pt x="614545" y="1037499"/>
                      <a:pt x="614993" y="1036602"/>
                      <a:pt x="615442" y="1035704"/>
                    </a:cubicBezTo>
                    <a:cubicBezTo>
                      <a:pt x="828294" y="942193"/>
                      <a:pt x="1022046" y="948538"/>
                      <a:pt x="1099470" y="956358"/>
                    </a:cubicBezTo>
                    <a:cubicBezTo>
                      <a:pt x="1112033" y="970009"/>
                      <a:pt x="1124659" y="982892"/>
                      <a:pt x="1137413" y="994813"/>
                    </a:cubicBezTo>
                    <a:cubicBezTo>
                      <a:pt x="1229386" y="1080954"/>
                      <a:pt x="1316168" y="1111718"/>
                      <a:pt x="1381735" y="1081467"/>
                    </a:cubicBezTo>
                    <a:cubicBezTo>
                      <a:pt x="1427177" y="1060508"/>
                      <a:pt x="1476720" y="1002632"/>
                      <a:pt x="1454801" y="845926"/>
                    </a:cubicBezTo>
                    <a:cubicBezTo>
                      <a:pt x="1440059" y="740685"/>
                      <a:pt x="1395963" y="606283"/>
                      <a:pt x="1327192" y="457203"/>
                    </a:cubicBezTo>
                    <a:close/>
                    <a:moveTo>
                      <a:pt x="78857" y="1042434"/>
                    </a:moveTo>
                    <a:cubicBezTo>
                      <a:pt x="77639" y="1039934"/>
                      <a:pt x="76421" y="1037499"/>
                      <a:pt x="75268" y="1034935"/>
                    </a:cubicBezTo>
                    <a:cubicBezTo>
                      <a:pt x="59629" y="1000966"/>
                      <a:pt x="48925" y="966869"/>
                      <a:pt x="43542" y="933541"/>
                    </a:cubicBezTo>
                    <a:cubicBezTo>
                      <a:pt x="35786" y="885663"/>
                      <a:pt x="61231" y="838042"/>
                      <a:pt x="105391" y="817661"/>
                    </a:cubicBezTo>
                    <a:lnTo>
                      <a:pt x="426945" y="669286"/>
                    </a:lnTo>
                    <a:cubicBezTo>
                      <a:pt x="579101" y="599040"/>
                      <a:pt x="687226" y="502260"/>
                      <a:pt x="751062" y="433425"/>
                    </a:cubicBezTo>
                    <a:cubicBezTo>
                      <a:pt x="772918" y="409902"/>
                      <a:pt x="791184" y="388047"/>
                      <a:pt x="806054" y="368947"/>
                    </a:cubicBezTo>
                    <a:cubicBezTo>
                      <a:pt x="815090" y="435540"/>
                      <a:pt x="833101" y="504888"/>
                      <a:pt x="857136" y="570070"/>
                    </a:cubicBezTo>
                    <a:cubicBezTo>
                      <a:pt x="854508" y="579492"/>
                      <a:pt x="851815" y="588465"/>
                      <a:pt x="849060" y="597053"/>
                    </a:cubicBezTo>
                    <a:cubicBezTo>
                      <a:pt x="848163" y="594874"/>
                      <a:pt x="847265" y="592695"/>
                      <a:pt x="846304" y="590452"/>
                    </a:cubicBezTo>
                    <a:cubicBezTo>
                      <a:pt x="844253" y="585324"/>
                      <a:pt x="841817" y="580197"/>
                      <a:pt x="840023" y="574941"/>
                    </a:cubicBezTo>
                    <a:cubicBezTo>
                      <a:pt x="838100" y="569686"/>
                      <a:pt x="836241" y="564430"/>
                      <a:pt x="834318" y="559175"/>
                    </a:cubicBezTo>
                    <a:cubicBezTo>
                      <a:pt x="832460" y="553919"/>
                      <a:pt x="830409" y="548727"/>
                      <a:pt x="828871" y="543408"/>
                    </a:cubicBezTo>
                    <a:cubicBezTo>
                      <a:pt x="825730" y="532832"/>
                      <a:pt x="822205" y="522449"/>
                      <a:pt x="819513" y="512195"/>
                    </a:cubicBezTo>
                    <a:cubicBezTo>
                      <a:pt x="816885" y="501940"/>
                      <a:pt x="814386" y="492005"/>
                      <a:pt x="812014" y="482584"/>
                    </a:cubicBezTo>
                    <a:cubicBezTo>
                      <a:pt x="809899" y="473098"/>
                      <a:pt x="808233" y="464061"/>
                      <a:pt x="806502" y="455665"/>
                    </a:cubicBezTo>
                    <a:cubicBezTo>
                      <a:pt x="805669" y="451499"/>
                      <a:pt x="804836" y="447461"/>
                      <a:pt x="804067" y="443679"/>
                    </a:cubicBezTo>
                    <a:cubicBezTo>
                      <a:pt x="803298" y="439898"/>
                      <a:pt x="802913" y="436245"/>
                      <a:pt x="802336" y="432784"/>
                    </a:cubicBezTo>
                    <a:cubicBezTo>
                      <a:pt x="801311" y="425926"/>
                      <a:pt x="800414" y="419965"/>
                      <a:pt x="799645" y="415030"/>
                    </a:cubicBezTo>
                    <a:cubicBezTo>
                      <a:pt x="798170" y="405160"/>
                      <a:pt x="797273" y="399519"/>
                      <a:pt x="797273" y="399519"/>
                    </a:cubicBezTo>
                    <a:cubicBezTo>
                      <a:pt x="797273" y="399519"/>
                      <a:pt x="797401" y="405224"/>
                      <a:pt x="797593" y="415222"/>
                    </a:cubicBezTo>
                    <a:cubicBezTo>
                      <a:pt x="797657" y="420221"/>
                      <a:pt x="797786" y="426310"/>
                      <a:pt x="797914" y="433232"/>
                    </a:cubicBezTo>
                    <a:cubicBezTo>
                      <a:pt x="798042" y="436693"/>
                      <a:pt x="797914" y="440411"/>
                      <a:pt x="798234" y="444320"/>
                    </a:cubicBezTo>
                    <a:cubicBezTo>
                      <a:pt x="798491" y="448230"/>
                      <a:pt x="798747" y="452332"/>
                      <a:pt x="799067" y="456626"/>
                    </a:cubicBezTo>
                    <a:cubicBezTo>
                      <a:pt x="799709" y="465215"/>
                      <a:pt x="800157" y="474508"/>
                      <a:pt x="801054" y="484378"/>
                    </a:cubicBezTo>
                    <a:cubicBezTo>
                      <a:pt x="802208" y="494184"/>
                      <a:pt x="803426" y="504568"/>
                      <a:pt x="804643" y="515271"/>
                    </a:cubicBezTo>
                    <a:cubicBezTo>
                      <a:pt x="805990" y="525975"/>
                      <a:pt x="808105" y="536934"/>
                      <a:pt x="809963" y="548215"/>
                    </a:cubicBezTo>
                    <a:cubicBezTo>
                      <a:pt x="810797" y="553855"/>
                      <a:pt x="812142" y="559431"/>
                      <a:pt x="813360" y="565071"/>
                    </a:cubicBezTo>
                    <a:cubicBezTo>
                      <a:pt x="814578" y="570711"/>
                      <a:pt x="815860" y="576416"/>
                      <a:pt x="817078" y="582056"/>
                    </a:cubicBezTo>
                    <a:cubicBezTo>
                      <a:pt x="818295" y="587760"/>
                      <a:pt x="820026" y="593336"/>
                      <a:pt x="821436" y="598912"/>
                    </a:cubicBezTo>
                    <a:cubicBezTo>
                      <a:pt x="822974" y="604488"/>
                      <a:pt x="824384" y="610128"/>
                      <a:pt x="826051" y="615640"/>
                    </a:cubicBezTo>
                    <a:cubicBezTo>
                      <a:pt x="827845" y="621152"/>
                      <a:pt x="829575" y="626536"/>
                      <a:pt x="831306" y="631920"/>
                    </a:cubicBezTo>
                    <a:cubicBezTo>
                      <a:pt x="832139" y="634484"/>
                      <a:pt x="832973" y="637047"/>
                      <a:pt x="833806" y="639611"/>
                    </a:cubicBezTo>
                    <a:cubicBezTo>
                      <a:pt x="788428" y="749402"/>
                      <a:pt x="714337" y="796766"/>
                      <a:pt x="485654" y="902263"/>
                    </a:cubicBezTo>
                    <a:cubicBezTo>
                      <a:pt x="431624" y="927195"/>
                      <a:pt x="383618" y="947705"/>
                      <a:pt x="341125" y="964690"/>
                    </a:cubicBezTo>
                    <a:cubicBezTo>
                      <a:pt x="339843" y="963023"/>
                      <a:pt x="338625" y="961357"/>
                      <a:pt x="337343" y="959691"/>
                    </a:cubicBezTo>
                    <a:cubicBezTo>
                      <a:pt x="334587" y="955973"/>
                      <a:pt x="331575" y="952384"/>
                      <a:pt x="329011" y="948538"/>
                    </a:cubicBezTo>
                    <a:cubicBezTo>
                      <a:pt x="326383" y="944693"/>
                      <a:pt x="323692" y="940783"/>
                      <a:pt x="321063" y="936937"/>
                    </a:cubicBezTo>
                    <a:lnTo>
                      <a:pt x="317090" y="931105"/>
                    </a:lnTo>
                    <a:lnTo>
                      <a:pt x="313436" y="925080"/>
                    </a:lnTo>
                    <a:cubicBezTo>
                      <a:pt x="311001" y="921042"/>
                      <a:pt x="308566" y="917005"/>
                      <a:pt x="306130" y="913031"/>
                    </a:cubicBezTo>
                    <a:cubicBezTo>
                      <a:pt x="303630" y="909057"/>
                      <a:pt x="301579" y="904891"/>
                      <a:pt x="299464" y="900853"/>
                    </a:cubicBezTo>
                    <a:cubicBezTo>
                      <a:pt x="297349" y="896751"/>
                      <a:pt x="295234" y="892714"/>
                      <a:pt x="293183" y="888740"/>
                    </a:cubicBezTo>
                    <a:cubicBezTo>
                      <a:pt x="291004" y="884766"/>
                      <a:pt x="289274" y="880728"/>
                      <a:pt x="287543" y="876754"/>
                    </a:cubicBezTo>
                    <a:cubicBezTo>
                      <a:pt x="285812" y="872781"/>
                      <a:pt x="284082" y="868871"/>
                      <a:pt x="282415" y="865090"/>
                    </a:cubicBezTo>
                    <a:cubicBezTo>
                      <a:pt x="278827" y="857527"/>
                      <a:pt x="276391" y="850092"/>
                      <a:pt x="273891" y="843298"/>
                    </a:cubicBezTo>
                    <a:cubicBezTo>
                      <a:pt x="272673" y="839837"/>
                      <a:pt x="271456" y="836568"/>
                      <a:pt x="270302" y="833428"/>
                    </a:cubicBezTo>
                    <a:cubicBezTo>
                      <a:pt x="269148" y="830287"/>
                      <a:pt x="268059" y="827275"/>
                      <a:pt x="267354" y="824455"/>
                    </a:cubicBezTo>
                    <a:cubicBezTo>
                      <a:pt x="265687" y="818750"/>
                      <a:pt x="264277" y="813751"/>
                      <a:pt x="263123" y="809649"/>
                    </a:cubicBezTo>
                    <a:cubicBezTo>
                      <a:pt x="260752" y="801381"/>
                      <a:pt x="259406" y="796638"/>
                      <a:pt x="259406" y="796638"/>
                    </a:cubicBezTo>
                    <a:cubicBezTo>
                      <a:pt x="259406" y="796638"/>
                      <a:pt x="259535" y="801573"/>
                      <a:pt x="259790" y="810162"/>
                    </a:cubicBezTo>
                    <a:cubicBezTo>
                      <a:pt x="259919" y="814520"/>
                      <a:pt x="260111" y="819776"/>
                      <a:pt x="260239" y="825801"/>
                    </a:cubicBezTo>
                    <a:cubicBezTo>
                      <a:pt x="260239" y="828877"/>
                      <a:pt x="260559" y="832017"/>
                      <a:pt x="260944" y="835415"/>
                    </a:cubicBezTo>
                    <a:cubicBezTo>
                      <a:pt x="261265" y="838811"/>
                      <a:pt x="261649" y="842337"/>
                      <a:pt x="262034" y="846054"/>
                    </a:cubicBezTo>
                    <a:cubicBezTo>
                      <a:pt x="262803" y="853489"/>
                      <a:pt x="263380" y="861628"/>
                      <a:pt x="265046" y="870089"/>
                    </a:cubicBezTo>
                    <a:cubicBezTo>
                      <a:pt x="265751" y="874319"/>
                      <a:pt x="266520" y="878741"/>
                      <a:pt x="267290" y="883164"/>
                    </a:cubicBezTo>
                    <a:cubicBezTo>
                      <a:pt x="268059" y="887650"/>
                      <a:pt x="268764" y="892265"/>
                      <a:pt x="269982" y="896816"/>
                    </a:cubicBezTo>
                    <a:cubicBezTo>
                      <a:pt x="271071" y="901430"/>
                      <a:pt x="272161" y="906109"/>
                      <a:pt x="273315" y="910852"/>
                    </a:cubicBezTo>
                    <a:cubicBezTo>
                      <a:pt x="274468" y="915595"/>
                      <a:pt x="275494" y="920466"/>
                      <a:pt x="277032" y="925209"/>
                    </a:cubicBezTo>
                    <a:cubicBezTo>
                      <a:pt x="278506" y="930016"/>
                      <a:pt x="279916" y="934823"/>
                      <a:pt x="281390" y="939694"/>
                    </a:cubicBezTo>
                    <a:lnTo>
                      <a:pt x="283634" y="947000"/>
                    </a:lnTo>
                    <a:lnTo>
                      <a:pt x="286261" y="954178"/>
                    </a:lnTo>
                    <a:cubicBezTo>
                      <a:pt x="288056" y="958985"/>
                      <a:pt x="289786" y="963792"/>
                      <a:pt x="291581" y="968599"/>
                    </a:cubicBezTo>
                    <a:cubicBezTo>
                      <a:pt x="293183" y="973150"/>
                      <a:pt x="295170" y="977444"/>
                      <a:pt x="297029" y="981802"/>
                    </a:cubicBezTo>
                    <a:cubicBezTo>
                      <a:pt x="179098" y="1025898"/>
                      <a:pt x="111095" y="1038717"/>
                      <a:pt x="79049" y="1042434"/>
                    </a:cubicBezTo>
                    <a:close/>
                    <a:moveTo>
                      <a:pt x="744653" y="1231188"/>
                    </a:moveTo>
                    <a:cubicBezTo>
                      <a:pt x="750229" y="1226573"/>
                      <a:pt x="782980" y="1237981"/>
                      <a:pt x="798619" y="1261824"/>
                    </a:cubicBezTo>
                    <a:cubicBezTo>
                      <a:pt x="814257" y="1285731"/>
                      <a:pt x="766701" y="1224394"/>
                      <a:pt x="730488" y="1265605"/>
                    </a:cubicBezTo>
                    <a:cubicBezTo>
                      <a:pt x="730488" y="1265605"/>
                      <a:pt x="739076" y="1235738"/>
                      <a:pt x="744653" y="1231123"/>
                    </a:cubicBezTo>
                    <a:close/>
                    <a:moveTo>
                      <a:pt x="682419" y="1134087"/>
                    </a:moveTo>
                    <a:cubicBezTo>
                      <a:pt x="689854" y="1141522"/>
                      <a:pt x="657551" y="1179721"/>
                      <a:pt x="660050" y="1164339"/>
                    </a:cubicBezTo>
                    <a:cubicBezTo>
                      <a:pt x="662550" y="1148956"/>
                      <a:pt x="658063" y="1120820"/>
                      <a:pt x="634413" y="1090440"/>
                    </a:cubicBezTo>
                    <a:cubicBezTo>
                      <a:pt x="634413" y="1090440"/>
                      <a:pt x="674984" y="1126652"/>
                      <a:pt x="682419" y="1134087"/>
                    </a:cubicBezTo>
                    <a:close/>
                    <a:moveTo>
                      <a:pt x="680688" y="1311239"/>
                    </a:moveTo>
                    <a:cubicBezTo>
                      <a:pt x="685623" y="1318931"/>
                      <a:pt x="693571" y="1324250"/>
                      <a:pt x="702608" y="1325981"/>
                    </a:cubicBezTo>
                    <a:cubicBezTo>
                      <a:pt x="709401" y="1327263"/>
                      <a:pt x="716452" y="1326365"/>
                      <a:pt x="722605" y="1323481"/>
                    </a:cubicBezTo>
                    <a:cubicBezTo>
                      <a:pt x="722733" y="1323417"/>
                      <a:pt x="722925" y="1323353"/>
                      <a:pt x="723053" y="1323289"/>
                    </a:cubicBezTo>
                    <a:cubicBezTo>
                      <a:pt x="728181" y="1325019"/>
                      <a:pt x="739076" y="1331044"/>
                      <a:pt x="751126" y="1343734"/>
                    </a:cubicBezTo>
                    <a:cubicBezTo>
                      <a:pt x="761253" y="1354310"/>
                      <a:pt x="766573" y="1363731"/>
                      <a:pt x="768816" y="1369436"/>
                    </a:cubicBezTo>
                    <a:lnTo>
                      <a:pt x="669215" y="1415390"/>
                    </a:lnTo>
                    <a:cubicBezTo>
                      <a:pt x="669215" y="1415390"/>
                      <a:pt x="668831" y="1415390"/>
                      <a:pt x="668574" y="1415262"/>
                    </a:cubicBezTo>
                    <a:cubicBezTo>
                      <a:pt x="556604" y="1339120"/>
                      <a:pt x="506804" y="1195103"/>
                      <a:pt x="506292" y="1193693"/>
                    </a:cubicBezTo>
                    <a:cubicBezTo>
                      <a:pt x="503280" y="1184720"/>
                      <a:pt x="496614" y="1177478"/>
                      <a:pt x="487897" y="1173696"/>
                    </a:cubicBezTo>
                    <a:cubicBezTo>
                      <a:pt x="479181" y="1169979"/>
                      <a:pt x="469310" y="1170107"/>
                      <a:pt x="460722" y="1174017"/>
                    </a:cubicBezTo>
                    <a:cubicBezTo>
                      <a:pt x="443288" y="1182028"/>
                      <a:pt x="432905" y="1179208"/>
                      <a:pt x="426560" y="1176388"/>
                    </a:cubicBezTo>
                    <a:cubicBezTo>
                      <a:pt x="424702" y="1175555"/>
                      <a:pt x="422907" y="1174593"/>
                      <a:pt x="421176" y="1173440"/>
                    </a:cubicBezTo>
                    <a:cubicBezTo>
                      <a:pt x="443545" y="1169338"/>
                      <a:pt x="487320" y="1159339"/>
                      <a:pt x="533210" y="1137740"/>
                    </a:cubicBezTo>
                    <a:lnTo>
                      <a:pt x="667100" y="1317200"/>
                    </a:lnTo>
                    <a:lnTo>
                      <a:pt x="587177" y="1166197"/>
                    </a:lnTo>
                    <a:lnTo>
                      <a:pt x="680624" y="1311111"/>
                    </a:lnTo>
                    <a:close/>
                    <a:moveTo>
                      <a:pt x="1083832" y="934117"/>
                    </a:moveTo>
                    <a:cubicBezTo>
                      <a:pt x="1076204" y="933284"/>
                      <a:pt x="1064988" y="932451"/>
                      <a:pt x="1050696" y="931618"/>
                    </a:cubicBezTo>
                    <a:cubicBezTo>
                      <a:pt x="1036403" y="930849"/>
                      <a:pt x="1019034" y="930272"/>
                      <a:pt x="999101" y="930400"/>
                    </a:cubicBezTo>
                    <a:cubicBezTo>
                      <a:pt x="979169" y="930528"/>
                      <a:pt x="956736" y="931425"/>
                      <a:pt x="932316" y="933092"/>
                    </a:cubicBezTo>
                    <a:cubicBezTo>
                      <a:pt x="907897" y="934887"/>
                      <a:pt x="881555" y="937707"/>
                      <a:pt x="853803" y="941808"/>
                    </a:cubicBezTo>
                    <a:cubicBezTo>
                      <a:pt x="826115" y="945975"/>
                      <a:pt x="797081" y="951615"/>
                      <a:pt x="767342" y="958665"/>
                    </a:cubicBezTo>
                    <a:cubicBezTo>
                      <a:pt x="737667" y="965715"/>
                      <a:pt x="707351" y="974624"/>
                      <a:pt x="677035" y="984879"/>
                    </a:cubicBezTo>
                    <a:cubicBezTo>
                      <a:pt x="661845" y="990006"/>
                      <a:pt x="646719" y="995711"/>
                      <a:pt x="631657" y="1001607"/>
                    </a:cubicBezTo>
                    <a:cubicBezTo>
                      <a:pt x="624223" y="1004683"/>
                      <a:pt x="616724" y="1007760"/>
                      <a:pt x="609224" y="1010836"/>
                    </a:cubicBezTo>
                    <a:lnTo>
                      <a:pt x="586792" y="1020835"/>
                    </a:lnTo>
                    <a:cubicBezTo>
                      <a:pt x="557053" y="1034487"/>
                      <a:pt x="527250" y="1048074"/>
                      <a:pt x="497959" y="1061534"/>
                    </a:cubicBezTo>
                    <a:cubicBezTo>
                      <a:pt x="468669" y="1075058"/>
                      <a:pt x="439635" y="1088004"/>
                      <a:pt x="411691" y="1100695"/>
                    </a:cubicBezTo>
                    <a:cubicBezTo>
                      <a:pt x="383682" y="1113257"/>
                      <a:pt x="356571" y="1125434"/>
                      <a:pt x="330870" y="1136971"/>
                    </a:cubicBezTo>
                    <a:cubicBezTo>
                      <a:pt x="317987" y="1142675"/>
                      <a:pt x="305489" y="1148316"/>
                      <a:pt x="293376" y="1153699"/>
                    </a:cubicBezTo>
                    <a:cubicBezTo>
                      <a:pt x="287286" y="1156391"/>
                      <a:pt x="281326" y="1159019"/>
                      <a:pt x="275494" y="1161583"/>
                    </a:cubicBezTo>
                    <a:cubicBezTo>
                      <a:pt x="269533" y="1164210"/>
                      <a:pt x="263444" y="1166518"/>
                      <a:pt x="257355" y="1168313"/>
                    </a:cubicBezTo>
                    <a:cubicBezTo>
                      <a:pt x="245178" y="1171902"/>
                      <a:pt x="233128" y="1173760"/>
                      <a:pt x="221655" y="1174017"/>
                    </a:cubicBezTo>
                    <a:cubicBezTo>
                      <a:pt x="210118" y="1174209"/>
                      <a:pt x="199287" y="1172863"/>
                      <a:pt x="189352" y="1170620"/>
                    </a:cubicBezTo>
                    <a:cubicBezTo>
                      <a:pt x="169484" y="1165941"/>
                      <a:pt x="153589" y="1157545"/>
                      <a:pt x="141732" y="1149277"/>
                    </a:cubicBezTo>
                    <a:cubicBezTo>
                      <a:pt x="129747" y="1141073"/>
                      <a:pt x="121799" y="1132869"/>
                      <a:pt x="116543" y="1127293"/>
                    </a:cubicBezTo>
                    <a:cubicBezTo>
                      <a:pt x="113980" y="1124409"/>
                      <a:pt x="111993" y="1122230"/>
                      <a:pt x="110775" y="1120627"/>
                    </a:cubicBezTo>
                    <a:cubicBezTo>
                      <a:pt x="109493" y="1119089"/>
                      <a:pt x="108852" y="1118320"/>
                      <a:pt x="108852" y="1118320"/>
                    </a:cubicBezTo>
                    <a:cubicBezTo>
                      <a:pt x="108852" y="1118320"/>
                      <a:pt x="109557" y="1119089"/>
                      <a:pt x="110903" y="1120499"/>
                    </a:cubicBezTo>
                    <a:cubicBezTo>
                      <a:pt x="112249" y="1121974"/>
                      <a:pt x="114300" y="1124024"/>
                      <a:pt x="117056" y="1126716"/>
                    </a:cubicBezTo>
                    <a:cubicBezTo>
                      <a:pt x="122632" y="1131972"/>
                      <a:pt x="131157" y="1139407"/>
                      <a:pt x="143206" y="1146905"/>
                    </a:cubicBezTo>
                    <a:cubicBezTo>
                      <a:pt x="155255" y="1154404"/>
                      <a:pt x="171086" y="1161775"/>
                      <a:pt x="190378" y="1165300"/>
                    </a:cubicBezTo>
                    <a:cubicBezTo>
                      <a:pt x="209606" y="1168825"/>
                      <a:pt x="232167" y="1168056"/>
                      <a:pt x="254856" y="1160429"/>
                    </a:cubicBezTo>
                    <a:cubicBezTo>
                      <a:pt x="260496" y="1158506"/>
                      <a:pt x="266072" y="1156135"/>
                      <a:pt x="271712" y="1153443"/>
                    </a:cubicBezTo>
                    <a:cubicBezTo>
                      <a:pt x="277480" y="1150687"/>
                      <a:pt x="283313" y="1147803"/>
                      <a:pt x="289274" y="1144983"/>
                    </a:cubicBezTo>
                    <a:cubicBezTo>
                      <a:pt x="301259" y="1139278"/>
                      <a:pt x="313628" y="1133382"/>
                      <a:pt x="326319" y="1127293"/>
                    </a:cubicBezTo>
                    <a:cubicBezTo>
                      <a:pt x="351764" y="1115243"/>
                      <a:pt x="378619" y="1102489"/>
                      <a:pt x="406371" y="1089286"/>
                    </a:cubicBezTo>
                    <a:cubicBezTo>
                      <a:pt x="434187" y="1076275"/>
                      <a:pt x="462837" y="1062559"/>
                      <a:pt x="492127" y="1049036"/>
                    </a:cubicBezTo>
                    <a:cubicBezTo>
                      <a:pt x="521418" y="1035448"/>
                      <a:pt x="551221" y="1021604"/>
                      <a:pt x="580960" y="1007824"/>
                    </a:cubicBezTo>
                    <a:lnTo>
                      <a:pt x="603456" y="997890"/>
                    </a:lnTo>
                    <a:cubicBezTo>
                      <a:pt x="611083" y="994749"/>
                      <a:pt x="618774" y="991673"/>
                      <a:pt x="626402" y="988532"/>
                    </a:cubicBezTo>
                    <a:cubicBezTo>
                      <a:pt x="641784" y="982572"/>
                      <a:pt x="657102" y="976932"/>
                      <a:pt x="672548" y="971804"/>
                    </a:cubicBezTo>
                    <a:cubicBezTo>
                      <a:pt x="703377" y="961421"/>
                      <a:pt x="734270" y="953153"/>
                      <a:pt x="764458" y="946423"/>
                    </a:cubicBezTo>
                    <a:cubicBezTo>
                      <a:pt x="794645" y="939629"/>
                      <a:pt x="824128" y="934758"/>
                      <a:pt x="852265" y="931233"/>
                    </a:cubicBezTo>
                    <a:cubicBezTo>
                      <a:pt x="880337" y="927708"/>
                      <a:pt x="907064" y="925721"/>
                      <a:pt x="931740" y="924824"/>
                    </a:cubicBezTo>
                    <a:cubicBezTo>
                      <a:pt x="981091" y="922901"/>
                      <a:pt x="1022239" y="925785"/>
                      <a:pt x="1050760" y="928669"/>
                    </a:cubicBezTo>
                    <a:cubicBezTo>
                      <a:pt x="1065052" y="930143"/>
                      <a:pt x="1076204" y="931938"/>
                      <a:pt x="1083832" y="933156"/>
                    </a:cubicBezTo>
                    <a:cubicBezTo>
                      <a:pt x="1091394" y="934438"/>
                      <a:pt x="1095432" y="935335"/>
                      <a:pt x="1095432" y="935335"/>
                    </a:cubicBezTo>
                    <a:cubicBezTo>
                      <a:pt x="1095432" y="935335"/>
                      <a:pt x="1091394" y="934694"/>
                      <a:pt x="1083768" y="933925"/>
                    </a:cubicBezTo>
                    <a:close/>
                    <a:moveTo>
                      <a:pt x="1108251" y="917517"/>
                    </a:moveTo>
                    <a:cubicBezTo>
                      <a:pt x="1103957" y="913480"/>
                      <a:pt x="1098701" y="908544"/>
                      <a:pt x="1092484" y="902712"/>
                    </a:cubicBezTo>
                    <a:cubicBezTo>
                      <a:pt x="1086524" y="896687"/>
                      <a:pt x="1079537" y="889765"/>
                      <a:pt x="1072103" y="881753"/>
                    </a:cubicBezTo>
                    <a:cubicBezTo>
                      <a:pt x="1057297" y="865602"/>
                      <a:pt x="1039736" y="845477"/>
                      <a:pt x="1021470" y="820930"/>
                    </a:cubicBezTo>
                    <a:cubicBezTo>
                      <a:pt x="1003139" y="796446"/>
                      <a:pt x="983847" y="767797"/>
                      <a:pt x="964748" y="735302"/>
                    </a:cubicBezTo>
                    <a:cubicBezTo>
                      <a:pt x="960004" y="727162"/>
                      <a:pt x="955261" y="718830"/>
                      <a:pt x="950519" y="710241"/>
                    </a:cubicBezTo>
                    <a:cubicBezTo>
                      <a:pt x="945968" y="701589"/>
                      <a:pt x="941097" y="692872"/>
                      <a:pt x="936547" y="683771"/>
                    </a:cubicBezTo>
                    <a:cubicBezTo>
                      <a:pt x="931931" y="674734"/>
                      <a:pt x="927189" y="665569"/>
                      <a:pt x="922702" y="656083"/>
                    </a:cubicBezTo>
                    <a:cubicBezTo>
                      <a:pt x="921548" y="653711"/>
                      <a:pt x="920395" y="651340"/>
                      <a:pt x="919241" y="648968"/>
                    </a:cubicBezTo>
                    <a:lnTo>
                      <a:pt x="917447" y="645251"/>
                    </a:lnTo>
                    <a:lnTo>
                      <a:pt x="915781" y="641662"/>
                    </a:lnTo>
                    <a:cubicBezTo>
                      <a:pt x="913601" y="636855"/>
                      <a:pt x="911422" y="632048"/>
                      <a:pt x="909179" y="627241"/>
                    </a:cubicBezTo>
                    <a:cubicBezTo>
                      <a:pt x="891233" y="587824"/>
                      <a:pt x="874761" y="545331"/>
                      <a:pt x="860597" y="500337"/>
                    </a:cubicBezTo>
                    <a:cubicBezTo>
                      <a:pt x="858738" y="494761"/>
                      <a:pt x="857072" y="489057"/>
                      <a:pt x="855405" y="483353"/>
                    </a:cubicBezTo>
                    <a:cubicBezTo>
                      <a:pt x="853739" y="477649"/>
                      <a:pt x="851944" y="471944"/>
                      <a:pt x="850406" y="466176"/>
                    </a:cubicBezTo>
                    <a:cubicBezTo>
                      <a:pt x="847329" y="454575"/>
                      <a:pt x="844125" y="442974"/>
                      <a:pt x="841369" y="431117"/>
                    </a:cubicBezTo>
                    <a:cubicBezTo>
                      <a:pt x="838420" y="419324"/>
                      <a:pt x="835921" y="407339"/>
                      <a:pt x="833357" y="395353"/>
                    </a:cubicBezTo>
                    <a:cubicBezTo>
                      <a:pt x="831049" y="383304"/>
                      <a:pt x="828614" y="371191"/>
                      <a:pt x="826692" y="358885"/>
                    </a:cubicBezTo>
                    <a:cubicBezTo>
                      <a:pt x="818744" y="309854"/>
                      <a:pt x="814321" y="259156"/>
                      <a:pt x="817975" y="208138"/>
                    </a:cubicBezTo>
                    <a:cubicBezTo>
                      <a:pt x="819769" y="182694"/>
                      <a:pt x="823744" y="157057"/>
                      <a:pt x="831627" y="132252"/>
                    </a:cubicBezTo>
                    <a:cubicBezTo>
                      <a:pt x="835280" y="119819"/>
                      <a:pt x="840728" y="107705"/>
                      <a:pt x="846817" y="96040"/>
                    </a:cubicBezTo>
                    <a:cubicBezTo>
                      <a:pt x="853290" y="84439"/>
                      <a:pt x="861238" y="73608"/>
                      <a:pt x="870787" y="63994"/>
                    </a:cubicBezTo>
                    <a:lnTo>
                      <a:pt x="878414" y="57264"/>
                    </a:lnTo>
                    <a:cubicBezTo>
                      <a:pt x="880914" y="55021"/>
                      <a:pt x="883926" y="53290"/>
                      <a:pt x="886682" y="51303"/>
                    </a:cubicBezTo>
                    <a:cubicBezTo>
                      <a:pt x="888092" y="50342"/>
                      <a:pt x="889439" y="49317"/>
                      <a:pt x="890913" y="48483"/>
                    </a:cubicBezTo>
                    <a:lnTo>
                      <a:pt x="895399" y="46112"/>
                    </a:lnTo>
                    <a:lnTo>
                      <a:pt x="899885" y="43740"/>
                    </a:lnTo>
                    <a:lnTo>
                      <a:pt x="901039" y="43164"/>
                    </a:lnTo>
                    <a:lnTo>
                      <a:pt x="901616" y="42843"/>
                    </a:lnTo>
                    <a:cubicBezTo>
                      <a:pt x="903026" y="42266"/>
                      <a:pt x="902321" y="42587"/>
                      <a:pt x="902770" y="42394"/>
                    </a:cubicBezTo>
                    <a:lnTo>
                      <a:pt x="904884" y="41625"/>
                    </a:lnTo>
                    <a:cubicBezTo>
                      <a:pt x="907769" y="40600"/>
                      <a:pt x="910461" y="39510"/>
                      <a:pt x="913537" y="38485"/>
                    </a:cubicBezTo>
                    <a:cubicBezTo>
                      <a:pt x="916998" y="37587"/>
                      <a:pt x="920459" y="36754"/>
                      <a:pt x="923920" y="35985"/>
                    </a:cubicBezTo>
                    <a:cubicBezTo>
                      <a:pt x="927381" y="35216"/>
                      <a:pt x="930650" y="35152"/>
                      <a:pt x="933983" y="34703"/>
                    </a:cubicBezTo>
                    <a:cubicBezTo>
                      <a:pt x="937316" y="34191"/>
                      <a:pt x="940649" y="34319"/>
                      <a:pt x="943981" y="34447"/>
                    </a:cubicBezTo>
                    <a:cubicBezTo>
                      <a:pt x="950647" y="34319"/>
                      <a:pt x="957120" y="35536"/>
                      <a:pt x="963530" y="36498"/>
                    </a:cubicBezTo>
                    <a:cubicBezTo>
                      <a:pt x="969811" y="38036"/>
                      <a:pt x="976091" y="39446"/>
                      <a:pt x="981924" y="41753"/>
                    </a:cubicBezTo>
                    <a:cubicBezTo>
                      <a:pt x="988013" y="43676"/>
                      <a:pt x="993525" y="46496"/>
                      <a:pt x="999229" y="48996"/>
                    </a:cubicBezTo>
                    <a:cubicBezTo>
                      <a:pt x="1002049" y="50278"/>
                      <a:pt x="1004677" y="51880"/>
                      <a:pt x="1007369" y="53354"/>
                    </a:cubicBezTo>
                    <a:cubicBezTo>
                      <a:pt x="1009997" y="54828"/>
                      <a:pt x="1012817" y="56174"/>
                      <a:pt x="1015316" y="57905"/>
                    </a:cubicBezTo>
                    <a:cubicBezTo>
                      <a:pt x="1035955" y="70659"/>
                      <a:pt x="1053964" y="85849"/>
                      <a:pt x="1070244" y="101744"/>
                    </a:cubicBezTo>
                    <a:cubicBezTo>
                      <a:pt x="1086524" y="117703"/>
                      <a:pt x="1101201" y="134368"/>
                      <a:pt x="1114724" y="151096"/>
                    </a:cubicBezTo>
                    <a:cubicBezTo>
                      <a:pt x="1128184" y="167888"/>
                      <a:pt x="1140490" y="184744"/>
                      <a:pt x="1152091" y="201280"/>
                    </a:cubicBezTo>
                    <a:cubicBezTo>
                      <a:pt x="1163435" y="217945"/>
                      <a:pt x="1174203" y="234224"/>
                      <a:pt x="1183945" y="250119"/>
                    </a:cubicBezTo>
                    <a:cubicBezTo>
                      <a:pt x="1203621" y="281845"/>
                      <a:pt x="1220157" y="311776"/>
                      <a:pt x="1234257" y="338631"/>
                    </a:cubicBezTo>
                    <a:cubicBezTo>
                      <a:pt x="1248294" y="365422"/>
                      <a:pt x="1260023" y="389136"/>
                      <a:pt x="1269252" y="408749"/>
                    </a:cubicBezTo>
                    <a:cubicBezTo>
                      <a:pt x="1273995" y="418555"/>
                      <a:pt x="1277969" y="427336"/>
                      <a:pt x="1281494" y="435027"/>
                    </a:cubicBezTo>
                    <a:cubicBezTo>
                      <a:pt x="1285019" y="442654"/>
                      <a:pt x="1287903" y="449256"/>
                      <a:pt x="1290274" y="454575"/>
                    </a:cubicBezTo>
                    <a:cubicBezTo>
                      <a:pt x="1294953" y="465215"/>
                      <a:pt x="1297453" y="470919"/>
                      <a:pt x="1297453" y="470919"/>
                    </a:cubicBezTo>
                    <a:cubicBezTo>
                      <a:pt x="1297453" y="470919"/>
                      <a:pt x="1294697" y="465343"/>
                      <a:pt x="1289505" y="454960"/>
                    </a:cubicBezTo>
                    <a:cubicBezTo>
                      <a:pt x="1286942" y="449768"/>
                      <a:pt x="1283737" y="443359"/>
                      <a:pt x="1279827" y="435860"/>
                    </a:cubicBezTo>
                    <a:cubicBezTo>
                      <a:pt x="1275982" y="428361"/>
                      <a:pt x="1271623" y="419709"/>
                      <a:pt x="1266496" y="410159"/>
                    </a:cubicBezTo>
                    <a:cubicBezTo>
                      <a:pt x="1256497" y="390931"/>
                      <a:pt x="1243871" y="367793"/>
                      <a:pt x="1228746" y="341708"/>
                    </a:cubicBezTo>
                    <a:cubicBezTo>
                      <a:pt x="1213620" y="315622"/>
                      <a:pt x="1195930" y="286524"/>
                      <a:pt x="1175421" y="255695"/>
                    </a:cubicBezTo>
                    <a:cubicBezTo>
                      <a:pt x="1165229" y="240249"/>
                      <a:pt x="1154013" y="224546"/>
                      <a:pt x="1142220" y="208459"/>
                    </a:cubicBezTo>
                    <a:cubicBezTo>
                      <a:pt x="1130235" y="192500"/>
                      <a:pt x="1117545" y="176348"/>
                      <a:pt x="1103765" y="160325"/>
                    </a:cubicBezTo>
                    <a:cubicBezTo>
                      <a:pt x="1089920" y="144430"/>
                      <a:pt x="1075051" y="128663"/>
                      <a:pt x="1058836" y="113858"/>
                    </a:cubicBezTo>
                    <a:cubicBezTo>
                      <a:pt x="1042620" y="99117"/>
                      <a:pt x="1025123" y="85080"/>
                      <a:pt x="1005831" y="73928"/>
                    </a:cubicBezTo>
                    <a:cubicBezTo>
                      <a:pt x="1003459" y="72390"/>
                      <a:pt x="1000960" y="71300"/>
                      <a:pt x="998524" y="70018"/>
                    </a:cubicBezTo>
                    <a:cubicBezTo>
                      <a:pt x="996024" y="68801"/>
                      <a:pt x="993589" y="67391"/>
                      <a:pt x="991090" y="66301"/>
                    </a:cubicBezTo>
                    <a:cubicBezTo>
                      <a:pt x="985962" y="64250"/>
                      <a:pt x="980963" y="61815"/>
                      <a:pt x="975707" y="60341"/>
                    </a:cubicBezTo>
                    <a:cubicBezTo>
                      <a:pt x="970515" y="58418"/>
                      <a:pt x="965196" y="57456"/>
                      <a:pt x="959877" y="56303"/>
                    </a:cubicBezTo>
                    <a:cubicBezTo>
                      <a:pt x="954556" y="55726"/>
                      <a:pt x="949173" y="54764"/>
                      <a:pt x="943853" y="55085"/>
                    </a:cubicBezTo>
                    <a:cubicBezTo>
                      <a:pt x="941161" y="55085"/>
                      <a:pt x="938533" y="55021"/>
                      <a:pt x="935906" y="55534"/>
                    </a:cubicBezTo>
                    <a:cubicBezTo>
                      <a:pt x="933342" y="55982"/>
                      <a:pt x="930522" y="56046"/>
                      <a:pt x="928150" y="56687"/>
                    </a:cubicBezTo>
                    <a:cubicBezTo>
                      <a:pt x="925779" y="57328"/>
                      <a:pt x="923407" y="57969"/>
                      <a:pt x="920972" y="58482"/>
                    </a:cubicBezTo>
                    <a:cubicBezTo>
                      <a:pt x="918344" y="59379"/>
                      <a:pt x="915396" y="60661"/>
                      <a:pt x="912640" y="61750"/>
                    </a:cubicBezTo>
                    <a:lnTo>
                      <a:pt x="910589" y="62584"/>
                    </a:lnTo>
                    <a:lnTo>
                      <a:pt x="910205" y="62776"/>
                    </a:lnTo>
                    <a:lnTo>
                      <a:pt x="909307" y="63289"/>
                    </a:lnTo>
                    <a:lnTo>
                      <a:pt x="905782" y="65276"/>
                    </a:lnTo>
                    <a:lnTo>
                      <a:pt x="902257" y="67198"/>
                    </a:lnTo>
                    <a:cubicBezTo>
                      <a:pt x="901103" y="67903"/>
                      <a:pt x="900078" y="68801"/>
                      <a:pt x="898988" y="69570"/>
                    </a:cubicBezTo>
                    <a:cubicBezTo>
                      <a:pt x="896873" y="71236"/>
                      <a:pt x="894566" y="72582"/>
                      <a:pt x="892579" y="74441"/>
                    </a:cubicBezTo>
                    <a:lnTo>
                      <a:pt x="886618" y="80017"/>
                    </a:lnTo>
                    <a:cubicBezTo>
                      <a:pt x="879183" y="87964"/>
                      <a:pt x="872774" y="97194"/>
                      <a:pt x="867519" y="107192"/>
                    </a:cubicBezTo>
                    <a:cubicBezTo>
                      <a:pt x="862583" y="117447"/>
                      <a:pt x="858097" y="128086"/>
                      <a:pt x="855084" y="139431"/>
                    </a:cubicBezTo>
                    <a:cubicBezTo>
                      <a:pt x="848611" y="161927"/>
                      <a:pt x="845535" y="185770"/>
                      <a:pt x="844510" y="209741"/>
                    </a:cubicBezTo>
                    <a:cubicBezTo>
                      <a:pt x="842458" y="257810"/>
                      <a:pt x="848034" y="306521"/>
                      <a:pt x="857072" y="353565"/>
                    </a:cubicBezTo>
                    <a:cubicBezTo>
                      <a:pt x="859250" y="365358"/>
                      <a:pt x="861878" y="377023"/>
                      <a:pt x="864442" y="388624"/>
                    </a:cubicBezTo>
                    <a:cubicBezTo>
                      <a:pt x="867326" y="400160"/>
                      <a:pt x="869954" y="411697"/>
                      <a:pt x="873159" y="423042"/>
                    </a:cubicBezTo>
                    <a:cubicBezTo>
                      <a:pt x="879247" y="445794"/>
                      <a:pt x="886170" y="468035"/>
                      <a:pt x="893348" y="489826"/>
                    </a:cubicBezTo>
                    <a:cubicBezTo>
                      <a:pt x="895206" y="495274"/>
                      <a:pt x="897001" y="500658"/>
                      <a:pt x="898796" y="506042"/>
                    </a:cubicBezTo>
                    <a:cubicBezTo>
                      <a:pt x="900718" y="511361"/>
                      <a:pt x="902641" y="516681"/>
                      <a:pt x="904500" y="522001"/>
                    </a:cubicBezTo>
                    <a:cubicBezTo>
                      <a:pt x="908153" y="532640"/>
                      <a:pt x="912255" y="543023"/>
                      <a:pt x="916101" y="553342"/>
                    </a:cubicBezTo>
                    <a:cubicBezTo>
                      <a:pt x="920203" y="563597"/>
                      <a:pt x="924241" y="573724"/>
                      <a:pt x="928214" y="583722"/>
                    </a:cubicBezTo>
                    <a:cubicBezTo>
                      <a:pt x="932445" y="593657"/>
                      <a:pt x="936226" y="603334"/>
                      <a:pt x="940649" y="613077"/>
                    </a:cubicBezTo>
                    <a:cubicBezTo>
                      <a:pt x="942828" y="617948"/>
                      <a:pt x="944942" y="622819"/>
                      <a:pt x="947058" y="627626"/>
                    </a:cubicBezTo>
                    <a:lnTo>
                      <a:pt x="948660" y="631215"/>
                    </a:lnTo>
                    <a:lnTo>
                      <a:pt x="950199" y="634612"/>
                    </a:lnTo>
                    <a:cubicBezTo>
                      <a:pt x="951288" y="636983"/>
                      <a:pt x="952313" y="639291"/>
                      <a:pt x="953403" y="641598"/>
                    </a:cubicBezTo>
                    <a:cubicBezTo>
                      <a:pt x="957569" y="650955"/>
                      <a:pt x="961927" y="659993"/>
                      <a:pt x="966222" y="668965"/>
                    </a:cubicBezTo>
                    <a:cubicBezTo>
                      <a:pt x="974810" y="686848"/>
                      <a:pt x="983591" y="703832"/>
                      <a:pt x="992115" y="720112"/>
                    </a:cubicBezTo>
                    <a:cubicBezTo>
                      <a:pt x="1009292" y="752607"/>
                      <a:pt x="1025892" y="781897"/>
                      <a:pt x="1041274" y="807598"/>
                    </a:cubicBezTo>
                    <a:cubicBezTo>
                      <a:pt x="1056721" y="833235"/>
                      <a:pt x="1070693" y="855411"/>
                      <a:pt x="1082742" y="873293"/>
                    </a:cubicBezTo>
                    <a:cubicBezTo>
                      <a:pt x="1094599" y="891367"/>
                      <a:pt x="1104534" y="905212"/>
                      <a:pt x="1111200" y="914761"/>
                    </a:cubicBezTo>
                    <a:cubicBezTo>
                      <a:pt x="1118057" y="924247"/>
                      <a:pt x="1121583" y="929374"/>
                      <a:pt x="1121583" y="929374"/>
                    </a:cubicBezTo>
                    <a:cubicBezTo>
                      <a:pt x="1121583" y="929374"/>
                      <a:pt x="1116776" y="925337"/>
                      <a:pt x="1107995" y="917646"/>
                    </a:cubicBezTo>
                    <a:close/>
                    <a:moveTo>
                      <a:pt x="1130747" y="649866"/>
                    </a:moveTo>
                    <a:cubicBezTo>
                      <a:pt x="1124082" y="645956"/>
                      <a:pt x="1117224" y="640701"/>
                      <a:pt x="1110431" y="634227"/>
                    </a:cubicBezTo>
                    <a:cubicBezTo>
                      <a:pt x="1096843" y="621281"/>
                      <a:pt x="1083639" y="603783"/>
                      <a:pt x="1072616" y="583274"/>
                    </a:cubicBezTo>
                    <a:cubicBezTo>
                      <a:pt x="1071206" y="580710"/>
                      <a:pt x="1069923" y="578210"/>
                      <a:pt x="1068514" y="575390"/>
                    </a:cubicBezTo>
                    <a:cubicBezTo>
                      <a:pt x="1067296" y="572826"/>
                      <a:pt x="1066014" y="570263"/>
                      <a:pt x="1064796" y="567378"/>
                    </a:cubicBezTo>
                    <a:cubicBezTo>
                      <a:pt x="1062297" y="561867"/>
                      <a:pt x="1059990" y="556290"/>
                      <a:pt x="1057874" y="550458"/>
                    </a:cubicBezTo>
                    <a:cubicBezTo>
                      <a:pt x="1055695" y="544497"/>
                      <a:pt x="1053772" y="538409"/>
                      <a:pt x="1052105" y="532192"/>
                    </a:cubicBezTo>
                    <a:lnTo>
                      <a:pt x="963081" y="560008"/>
                    </a:lnTo>
                    <a:lnTo>
                      <a:pt x="1049286" y="520206"/>
                    </a:lnTo>
                    <a:cubicBezTo>
                      <a:pt x="1048901" y="518219"/>
                      <a:pt x="1048452" y="516232"/>
                      <a:pt x="1048132" y="514245"/>
                    </a:cubicBezTo>
                    <a:cubicBezTo>
                      <a:pt x="1046594" y="504632"/>
                      <a:pt x="1045633" y="494825"/>
                      <a:pt x="1046209" y="484699"/>
                    </a:cubicBezTo>
                    <a:lnTo>
                      <a:pt x="925971" y="520847"/>
                    </a:lnTo>
                    <a:lnTo>
                      <a:pt x="1050311" y="463484"/>
                    </a:lnTo>
                    <a:cubicBezTo>
                      <a:pt x="1051401" y="460600"/>
                      <a:pt x="1052683" y="457716"/>
                      <a:pt x="1054478" y="454896"/>
                    </a:cubicBezTo>
                    <a:cubicBezTo>
                      <a:pt x="1056592" y="451563"/>
                      <a:pt x="1059348" y="448358"/>
                      <a:pt x="1062809" y="445794"/>
                    </a:cubicBezTo>
                    <a:cubicBezTo>
                      <a:pt x="1063707" y="445218"/>
                      <a:pt x="1064604" y="444513"/>
                      <a:pt x="1065501" y="444000"/>
                    </a:cubicBezTo>
                    <a:lnTo>
                      <a:pt x="1066975" y="443231"/>
                    </a:lnTo>
                    <a:lnTo>
                      <a:pt x="1067680" y="442846"/>
                    </a:lnTo>
                    <a:lnTo>
                      <a:pt x="1068065" y="442654"/>
                    </a:lnTo>
                    <a:lnTo>
                      <a:pt x="1068257" y="442654"/>
                    </a:lnTo>
                    <a:cubicBezTo>
                      <a:pt x="1069475" y="442013"/>
                      <a:pt x="1068706" y="442398"/>
                      <a:pt x="1068962" y="442269"/>
                    </a:cubicBezTo>
                    <a:lnTo>
                      <a:pt x="1070949" y="441564"/>
                    </a:lnTo>
                    <a:cubicBezTo>
                      <a:pt x="1072039" y="441244"/>
                      <a:pt x="1073385" y="440923"/>
                      <a:pt x="1074602" y="440667"/>
                    </a:cubicBezTo>
                    <a:cubicBezTo>
                      <a:pt x="1083575" y="439257"/>
                      <a:pt x="1091203" y="442141"/>
                      <a:pt x="1096779" y="445474"/>
                    </a:cubicBezTo>
                    <a:cubicBezTo>
                      <a:pt x="1102483" y="448871"/>
                      <a:pt x="1106905" y="452909"/>
                      <a:pt x="1110815" y="456947"/>
                    </a:cubicBezTo>
                    <a:cubicBezTo>
                      <a:pt x="1118506" y="465150"/>
                      <a:pt x="1124146" y="473611"/>
                      <a:pt x="1128889" y="481558"/>
                    </a:cubicBezTo>
                    <a:cubicBezTo>
                      <a:pt x="1133632" y="489506"/>
                      <a:pt x="1137285" y="497133"/>
                      <a:pt x="1140361" y="503862"/>
                    </a:cubicBezTo>
                    <a:cubicBezTo>
                      <a:pt x="1143502" y="510592"/>
                      <a:pt x="1145746" y="516681"/>
                      <a:pt x="1147604" y="521616"/>
                    </a:cubicBezTo>
                    <a:cubicBezTo>
                      <a:pt x="1149463" y="526551"/>
                      <a:pt x="1150680" y="530589"/>
                      <a:pt x="1151578" y="533281"/>
                    </a:cubicBezTo>
                    <a:cubicBezTo>
                      <a:pt x="1152411" y="535973"/>
                      <a:pt x="1152796" y="537447"/>
                      <a:pt x="1152796" y="537447"/>
                    </a:cubicBezTo>
                    <a:cubicBezTo>
                      <a:pt x="1152796" y="537447"/>
                      <a:pt x="1149463" y="532448"/>
                      <a:pt x="1143694" y="523603"/>
                    </a:cubicBezTo>
                    <a:cubicBezTo>
                      <a:pt x="1137798" y="514951"/>
                      <a:pt x="1129530" y="502452"/>
                      <a:pt x="1118378" y="488865"/>
                    </a:cubicBezTo>
                    <a:cubicBezTo>
                      <a:pt x="1112866" y="482135"/>
                      <a:pt x="1106521" y="475085"/>
                      <a:pt x="1099343" y="468996"/>
                    </a:cubicBezTo>
                    <a:cubicBezTo>
                      <a:pt x="1095753" y="466048"/>
                      <a:pt x="1091972" y="463164"/>
                      <a:pt x="1088126" y="461497"/>
                    </a:cubicBezTo>
                    <a:cubicBezTo>
                      <a:pt x="1084344" y="459703"/>
                      <a:pt x="1080691" y="459190"/>
                      <a:pt x="1078512" y="459831"/>
                    </a:cubicBezTo>
                    <a:cubicBezTo>
                      <a:pt x="1078384" y="459959"/>
                      <a:pt x="1078384" y="459895"/>
                      <a:pt x="1078063" y="459959"/>
                    </a:cubicBezTo>
                    <a:lnTo>
                      <a:pt x="1076140" y="460792"/>
                    </a:lnTo>
                    <a:cubicBezTo>
                      <a:pt x="1076140" y="460792"/>
                      <a:pt x="1075499" y="461049"/>
                      <a:pt x="1076589" y="460600"/>
                    </a:cubicBezTo>
                    <a:lnTo>
                      <a:pt x="1076589" y="460600"/>
                    </a:lnTo>
                    <a:cubicBezTo>
                      <a:pt x="1076589" y="460600"/>
                      <a:pt x="1076461" y="460728"/>
                      <a:pt x="1076461" y="460728"/>
                    </a:cubicBezTo>
                    <a:lnTo>
                      <a:pt x="1076269" y="460856"/>
                    </a:lnTo>
                    <a:lnTo>
                      <a:pt x="1075820" y="461113"/>
                    </a:lnTo>
                    <a:cubicBezTo>
                      <a:pt x="1075820" y="461113"/>
                      <a:pt x="1075308" y="461561"/>
                      <a:pt x="1074987" y="461753"/>
                    </a:cubicBezTo>
                    <a:cubicBezTo>
                      <a:pt x="1073961" y="462651"/>
                      <a:pt x="1072936" y="463933"/>
                      <a:pt x="1072039" y="465535"/>
                    </a:cubicBezTo>
                    <a:cubicBezTo>
                      <a:pt x="1070244" y="468740"/>
                      <a:pt x="1069026" y="473354"/>
                      <a:pt x="1068385" y="478225"/>
                    </a:cubicBezTo>
                    <a:cubicBezTo>
                      <a:pt x="1067232" y="488160"/>
                      <a:pt x="1067937" y="499376"/>
                      <a:pt x="1069859" y="510400"/>
                    </a:cubicBezTo>
                    <a:cubicBezTo>
                      <a:pt x="1071654" y="521488"/>
                      <a:pt x="1074666" y="532512"/>
                      <a:pt x="1078063" y="543280"/>
                    </a:cubicBezTo>
                    <a:cubicBezTo>
                      <a:pt x="1079794" y="548599"/>
                      <a:pt x="1081717" y="553983"/>
                      <a:pt x="1083704" y="559110"/>
                    </a:cubicBezTo>
                    <a:cubicBezTo>
                      <a:pt x="1084665" y="561610"/>
                      <a:pt x="1085754" y="564238"/>
                      <a:pt x="1086844" y="566866"/>
                    </a:cubicBezTo>
                    <a:cubicBezTo>
                      <a:pt x="1087870" y="569237"/>
                      <a:pt x="1088959" y="571865"/>
                      <a:pt x="1090049" y="574300"/>
                    </a:cubicBezTo>
                    <a:cubicBezTo>
                      <a:pt x="1098958" y="594041"/>
                      <a:pt x="1109212" y="611667"/>
                      <a:pt x="1119788" y="625382"/>
                    </a:cubicBezTo>
                    <a:cubicBezTo>
                      <a:pt x="1125043" y="632240"/>
                      <a:pt x="1130363" y="638137"/>
                      <a:pt x="1135554" y="642752"/>
                    </a:cubicBezTo>
                    <a:cubicBezTo>
                      <a:pt x="1140746" y="647302"/>
                      <a:pt x="1145810" y="650763"/>
                      <a:pt x="1150424" y="652686"/>
                    </a:cubicBezTo>
                    <a:cubicBezTo>
                      <a:pt x="1154975" y="654609"/>
                      <a:pt x="1159013" y="655122"/>
                      <a:pt x="1161705" y="654865"/>
                    </a:cubicBezTo>
                    <a:cubicBezTo>
                      <a:pt x="1164396" y="654673"/>
                      <a:pt x="1165934" y="654096"/>
                      <a:pt x="1165934" y="654160"/>
                    </a:cubicBezTo>
                    <a:cubicBezTo>
                      <a:pt x="1165934" y="654160"/>
                      <a:pt x="1165614" y="654352"/>
                      <a:pt x="1164974" y="654737"/>
                    </a:cubicBezTo>
                    <a:cubicBezTo>
                      <a:pt x="1164332" y="655122"/>
                      <a:pt x="1163371" y="655634"/>
                      <a:pt x="1161961" y="656147"/>
                    </a:cubicBezTo>
                    <a:cubicBezTo>
                      <a:pt x="1159205" y="657108"/>
                      <a:pt x="1154782" y="657942"/>
                      <a:pt x="1149206" y="656916"/>
                    </a:cubicBezTo>
                    <a:cubicBezTo>
                      <a:pt x="1143694" y="656019"/>
                      <a:pt x="1137221" y="653583"/>
                      <a:pt x="1130619" y="649610"/>
                    </a:cubicBezTo>
                    <a:close/>
                    <a:moveTo>
                      <a:pt x="1360712" y="1035576"/>
                    </a:moveTo>
                    <a:cubicBezTo>
                      <a:pt x="1345074" y="1042819"/>
                      <a:pt x="1326551" y="1044101"/>
                      <a:pt x="1305978" y="1039742"/>
                    </a:cubicBezTo>
                    <a:cubicBezTo>
                      <a:pt x="1319821" y="1039486"/>
                      <a:pt x="1334435" y="1036217"/>
                      <a:pt x="1347253" y="1029039"/>
                    </a:cubicBezTo>
                    <a:lnTo>
                      <a:pt x="1349817" y="1027500"/>
                    </a:lnTo>
                    <a:lnTo>
                      <a:pt x="1352957" y="1025578"/>
                    </a:lnTo>
                    <a:lnTo>
                      <a:pt x="1354944" y="1024104"/>
                    </a:lnTo>
                    <a:cubicBezTo>
                      <a:pt x="1355650" y="1023591"/>
                      <a:pt x="1356226" y="1023206"/>
                      <a:pt x="1357316" y="1022309"/>
                    </a:cubicBezTo>
                    <a:cubicBezTo>
                      <a:pt x="1359238" y="1020707"/>
                      <a:pt x="1361161" y="1019040"/>
                      <a:pt x="1362571" y="1017566"/>
                    </a:cubicBezTo>
                    <a:cubicBezTo>
                      <a:pt x="1364110" y="1016028"/>
                      <a:pt x="1365519" y="1014426"/>
                      <a:pt x="1366802" y="1012759"/>
                    </a:cubicBezTo>
                    <a:cubicBezTo>
                      <a:pt x="1372057" y="1006158"/>
                      <a:pt x="1375902" y="999043"/>
                      <a:pt x="1378787" y="991929"/>
                    </a:cubicBezTo>
                    <a:cubicBezTo>
                      <a:pt x="1384619" y="977636"/>
                      <a:pt x="1387311" y="963151"/>
                      <a:pt x="1388978" y="948795"/>
                    </a:cubicBezTo>
                    <a:cubicBezTo>
                      <a:pt x="1390516" y="934438"/>
                      <a:pt x="1390901" y="920209"/>
                      <a:pt x="1390580" y="906109"/>
                    </a:cubicBezTo>
                    <a:cubicBezTo>
                      <a:pt x="1389875" y="877908"/>
                      <a:pt x="1386606" y="850220"/>
                      <a:pt x="1382120" y="823237"/>
                    </a:cubicBezTo>
                    <a:cubicBezTo>
                      <a:pt x="1377633" y="796254"/>
                      <a:pt x="1371864" y="770104"/>
                      <a:pt x="1365519" y="744980"/>
                    </a:cubicBezTo>
                    <a:cubicBezTo>
                      <a:pt x="1352701" y="694795"/>
                      <a:pt x="1337383" y="649033"/>
                      <a:pt x="1322578" y="610513"/>
                    </a:cubicBezTo>
                    <a:cubicBezTo>
                      <a:pt x="1307836" y="571929"/>
                      <a:pt x="1293543" y="540652"/>
                      <a:pt x="1282968" y="519052"/>
                    </a:cubicBezTo>
                    <a:cubicBezTo>
                      <a:pt x="1277713" y="508221"/>
                      <a:pt x="1273354" y="499889"/>
                      <a:pt x="1270406" y="494120"/>
                    </a:cubicBezTo>
                    <a:cubicBezTo>
                      <a:pt x="1267394" y="488416"/>
                      <a:pt x="1265791" y="485404"/>
                      <a:pt x="1265791" y="485404"/>
                    </a:cubicBezTo>
                    <a:cubicBezTo>
                      <a:pt x="1265791" y="485404"/>
                      <a:pt x="1267201" y="488544"/>
                      <a:pt x="1269958" y="494377"/>
                    </a:cubicBezTo>
                    <a:cubicBezTo>
                      <a:pt x="1272585" y="500209"/>
                      <a:pt x="1276494" y="508798"/>
                      <a:pt x="1281174" y="519886"/>
                    </a:cubicBezTo>
                    <a:cubicBezTo>
                      <a:pt x="1290531" y="541934"/>
                      <a:pt x="1303093" y="573852"/>
                      <a:pt x="1315783" y="612884"/>
                    </a:cubicBezTo>
                    <a:cubicBezTo>
                      <a:pt x="1328474" y="651917"/>
                      <a:pt x="1341293" y="698064"/>
                      <a:pt x="1351291" y="748184"/>
                    </a:cubicBezTo>
                    <a:cubicBezTo>
                      <a:pt x="1356290" y="773244"/>
                      <a:pt x="1360584" y="799266"/>
                      <a:pt x="1363597" y="825801"/>
                    </a:cubicBezTo>
                    <a:cubicBezTo>
                      <a:pt x="1366545" y="852335"/>
                      <a:pt x="1368340" y="879382"/>
                      <a:pt x="1367571" y="906045"/>
                    </a:cubicBezTo>
                    <a:cubicBezTo>
                      <a:pt x="1367186" y="919376"/>
                      <a:pt x="1366160" y="932579"/>
                      <a:pt x="1364045" y="945333"/>
                    </a:cubicBezTo>
                    <a:cubicBezTo>
                      <a:pt x="1361931" y="958024"/>
                      <a:pt x="1358726" y="970394"/>
                      <a:pt x="1353791" y="980905"/>
                    </a:cubicBezTo>
                    <a:cubicBezTo>
                      <a:pt x="1351291" y="986097"/>
                      <a:pt x="1348343" y="990775"/>
                      <a:pt x="1345010" y="994493"/>
                    </a:cubicBezTo>
                    <a:cubicBezTo>
                      <a:pt x="1344177" y="995454"/>
                      <a:pt x="1343344" y="996287"/>
                      <a:pt x="1342446" y="997056"/>
                    </a:cubicBezTo>
                    <a:cubicBezTo>
                      <a:pt x="1341549" y="998018"/>
                      <a:pt x="1340844" y="998338"/>
                      <a:pt x="1340203" y="998915"/>
                    </a:cubicBezTo>
                    <a:cubicBezTo>
                      <a:pt x="1340011" y="999107"/>
                      <a:pt x="1339241" y="999620"/>
                      <a:pt x="1338537" y="1000069"/>
                    </a:cubicBezTo>
                    <a:lnTo>
                      <a:pt x="1336422" y="1001415"/>
                    </a:lnTo>
                    <a:cubicBezTo>
                      <a:pt x="1337511" y="1000710"/>
                      <a:pt x="1336613" y="1001287"/>
                      <a:pt x="1336806" y="1001158"/>
                    </a:cubicBezTo>
                    <a:lnTo>
                      <a:pt x="1336613" y="1001287"/>
                    </a:lnTo>
                    <a:lnTo>
                      <a:pt x="1336165" y="1001543"/>
                    </a:lnTo>
                    <a:lnTo>
                      <a:pt x="1335268" y="1001992"/>
                    </a:lnTo>
                    <a:lnTo>
                      <a:pt x="1333537" y="1002889"/>
                    </a:lnTo>
                    <a:cubicBezTo>
                      <a:pt x="1324116" y="1007376"/>
                      <a:pt x="1313797" y="1008850"/>
                      <a:pt x="1303221" y="1007888"/>
                    </a:cubicBezTo>
                    <a:cubicBezTo>
                      <a:pt x="1292646" y="1006991"/>
                      <a:pt x="1281879" y="1003978"/>
                      <a:pt x="1271623" y="999684"/>
                    </a:cubicBezTo>
                    <a:cubicBezTo>
                      <a:pt x="1261304" y="995454"/>
                      <a:pt x="1251435" y="990135"/>
                      <a:pt x="1242077" y="984302"/>
                    </a:cubicBezTo>
                    <a:cubicBezTo>
                      <a:pt x="1223298" y="972637"/>
                      <a:pt x="1206570" y="959242"/>
                      <a:pt x="1191700" y="946231"/>
                    </a:cubicBezTo>
                    <a:cubicBezTo>
                      <a:pt x="1176831" y="933156"/>
                      <a:pt x="1163820" y="920209"/>
                      <a:pt x="1152539" y="908544"/>
                    </a:cubicBezTo>
                    <a:cubicBezTo>
                      <a:pt x="1151834" y="907775"/>
                      <a:pt x="1151129" y="907070"/>
                      <a:pt x="1150424" y="906365"/>
                    </a:cubicBezTo>
                    <a:lnTo>
                      <a:pt x="1286814" y="993595"/>
                    </a:lnTo>
                    <a:lnTo>
                      <a:pt x="1174203" y="883997"/>
                    </a:lnTo>
                    <a:cubicBezTo>
                      <a:pt x="1234129" y="874191"/>
                      <a:pt x="1256113" y="815033"/>
                      <a:pt x="1248935" y="723893"/>
                    </a:cubicBezTo>
                    <a:lnTo>
                      <a:pt x="1329692" y="707678"/>
                    </a:lnTo>
                    <a:lnTo>
                      <a:pt x="1244897" y="688322"/>
                    </a:lnTo>
                    <a:cubicBezTo>
                      <a:pt x="1233553" y="609936"/>
                      <a:pt x="1204518" y="512900"/>
                      <a:pt x="1162346" y="405929"/>
                    </a:cubicBezTo>
                    <a:lnTo>
                      <a:pt x="1216055" y="359718"/>
                    </a:lnTo>
                    <a:lnTo>
                      <a:pt x="1147989" y="370293"/>
                    </a:lnTo>
                    <a:cubicBezTo>
                      <a:pt x="1133504" y="335299"/>
                      <a:pt x="1117801" y="299407"/>
                      <a:pt x="1100817" y="262874"/>
                    </a:cubicBezTo>
                    <a:cubicBezTo>
                      <a:pt x="1056400" y="167055"/>
                      <a:pt x="1026982" y="109435"/>
                      <a:pt x="1004421" y="75594"/>
                    </a:cubicBezTo>
                    <a:cubicBezTo>
                      <a:pt x="1086716" y="130971"/>
                      <a:pt x="1187662" y="274859"/>
                      <a:pt x="1281558" y="478225"/>
                    </a:cubicBezTo>
                    <a:cubicBezTo>
                      <a:pt x="1416729" y="771066"/>
                      <a:pt x="1448584" y="995069"/>
                      <a:pt x="1360777" y="10355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29"/>
            <p:cNvSpPr/>
            <p:nvPr/>
          </p:nvSpPr>
          <p:spPr>
            <a:xfrm>
              <a:off x="5040251" y="2778498"/>
              <a:ext cx="329478" cy="258994"/>
            </a:xfrm>
            <a:custGeom>
              <a:rect b="b" l="l" r="r" t="t"/>
              <a:pathLst>
                <a:path extrusionOk="0" h="401541" w="510819">
                  <a:moveTo>
                    <a:pt x="0" y="332513"/>
                  </a:moveTo>
                  <a:cubicBezTo>
                    <a:pt x="0" y="332513"/>
                    <a:pt x="19998" y="376609"/>
                    <a:pt x="40379" y="401541"/>
                  </a:cubicBezTo>
                  <a:cubicBezTo>
                    <a:pt x="40379" y="401541"/>
                    <a:pt x="204072" y="337128"/>
                    <a:pt x="338795" y="263806"/>
                  </a:cubicBezTo>
                  <a:cubicBezTo>
                    <a:pt x="484798" y="184331"/>
                    <a:pt x="510820" y="93063"/>
                    <a:pt x="510820" y="93063"/>
                  </a:cubicBezTo>
                  <a:cubicBezTo>
                    <a:pt x="510820" y="93063"/>
                    <a:pt x="488003" y="30380"/>
                    <a:pt x="487618" y="0"/>
                  </a:cubicBezTo>
                  <a:cubicBezTo>
                    <a:pt x="487618" y="0"/>
                    <a:pt x="354883" y="236630"/>
                    <a:pt x="64" y="33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100" y="1044375"/>
            <a:ext cx="2728401" cy="37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>
            <p:ph type="title"/>
          </p:nvPr>
        </p:nvSpPr>
        <p:spPr>
          <a:xfrm>
            <a:off x="3161225" y="419625"/>
            <a:ext cx="8705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101-рейс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720000" y="1563400"/>
            <a:ext cx="40449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A2A2A"/>
                </a:solidFill>
                <a:highlight>
                  <a:srgbClr val="F5F5F5"/>
                </a:highlight>
              </a:rPr>
              <a:t>Биографический фильм, который описывает мудрые и решительные действия летчиков З. Саидазимова и Б. Асатуллаева во время теракта 11 сентября 2001 года в Нью-Йорке. Вылетев утром 11 сентября из Узбекистана на последний полет в своей карьере, капитан Зариф Саидазимов не ожидал, что ему придется проявить недюжинную смелость и абсолютное спокойствие.</a:t>
            </a:r>
            <a:endParaRPr b="1" sz="2000"/>
          </a:p>
        </p:txBody>
      </p:sp>
      <p:sp>
        <p:nvSpPr>
          <p:cNvPr id="357" name="Google Shape;357;p30"/>
          <p:cNvSpPr/>
          <p:nvPr/>
        </p:nvSpPr>
        <p:spPr>
          <a:xfrm>
            <a:off x="1618050" y="670287"/>
            <a:ext cx="199800" cy="18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7322425" y="535221"/>
            <a:ext cx="199800" cy="26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163" y="1187974"/>
            <a:ext cx="2525325" cy="3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676800" y="2525950"/>
            <a:ext cx="38925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Келинлар козголони</a:t>
            </a:r>
            <a:endParaRPr sz="3900"/>
          </a:p>
        </p:txBody>
      </p:sp>
      <p:sp>
        <p:nvSpPr>
          <p:cNvPr id="365" name="Google Shape;365;p31"/>
          <p:cNvSpPr txBox="1"/>
          <p:nvPr>
            <p:ph idx="2" type="title"/>
          </p:nvPr>
        </p:nvSpPr>
        <p:spPr>
          <a:xfrm>
            <a:off x="1120650" y="1173550"/>
            <a:ext cx="10971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6306276" y="1852709"/>
            <a:ext cx="1430187" cy="2155068"/>
          </a:xfrm>
          <a:custGeom>
            <a:rect b="b" l="l" r="r" t="t"/>
            <a:pathLst>
              <a:path extrusionOk="0" h="2155068" w="1430187">
                <a:moveTo>
                  <a:pt x="1388985" y="130676"/>
                </a:moveTo>
                <a:lnTo>
                  <a:pt x="1377257" y="129330"/>
                </a:lnTo>
                <a:cubicBezTo>
                  <a:pt x="1351684" y="126382"/>
                  <a:pt x="1328610" y="144712"/>
                  <a:pt x="1325662" y="170285"/>
                </a:cubicBezTo>
                <a:lnTo>
                  <a:pt x="1322778" y="195346"/>
                </a:lnTo>
                <a:cubicBezTo>
                  <a:pt x="979689" y="195025"/>
                  <a:pt x="637754" y="155672"/>
                  <a:pt x="303574" y="77992"/>
                </a:cubicBezTo>
                <a:lnTo>
                  <a:pt x="306394" y="53252"/>
                </a:lnTo>
                <a:cubicBezTo>
                  <a:pt x="309342" y="27679"/>
                  <a:pt x="291012" y="4541"/>
                  <a:pt x="265439" y="1657"/>
                </a:cubicBezTo>
                <a:lnTo>
                  <a:pt x="253710" y="311"/>
                </a:lnTo>
                <a:cubicBezTo>
                  <a:pt x="228137" y="-2637"/>
                  <a:pt x="205063" y="15693"/>
                  <a:pt x="202115" y="41266"/>
                </a:cubicBezTo>
                <a:lnTo>
                  <a:pt x="120205" y="754555"/>
                </a:lnTo>
                <a:lnTo>
                  <a:pt x="348952" y="1077070"/>
                </a:lnTo>
                <a:lnTo>
                  <a:pt x="522066" y="1321135"/>
                </a:lnTo>
                <a:lnTo>
                  <a:pt x="183464" y="1619103"/>
                </a:lnTo>
                <a:cubicBezTo>
                  <a:pt x="168274" y="1632498"/>
                  <a:pt x="167185" y="1655764"/>
                  <a:pt x="181093" y="1670441"/>
                </a:cubicBezTo>
                <a:cubicBezTo>
                  <a:pt x="184682" y="1674223"/>
                  <a:pt x="188912" y="1676978"/>
                  <a:pt x="193398" y="1678837"/>
                </a:cubicBezTo>
                <a:lnTo>
                  <a:pt x="89312" y="1879960"/>
                </a:lnTo>
                <a:lnTo>
                  <a:pt x="16695" y="1943861"/>
                </a:lnTo>
                <a:cubicBezTo>
                  <a:pt x="-3687" y="1961807"/>
                  <a:pt x="-5674" y="1992828"/>
                  <a:pt x="12208" y="2013209"/>
                </a:cubicBezTo>
                <a:lnTo>
                  <a:pt x="12208" y="2013209"/>
                </a:lnTo>
                <a:cubicBezTo>
                  <a:pt x="30154" y="2033719"/>
                  <a:pt x="61367" y="2035642"/>
                  <a:pt x="81813" y="2017568"/>
                </a:cubicBezTo>
                <a:lnTo>
                  <a:pt x="655508" y="1509184"/>
                </a:lnTo>
                <a:lnTo>
                  <a:pt x="1099030" y="2134345"/>
                </a:lnTo>
                <a:cubicBezTo>
                  <a:pt x="1114796" y="2156585"/>
                  <a:pt x="1145625" y="2161712"/>
                  <a:pt x="1167801" y="2145881"/>
                </a:cubicBezTo>
                <a:cubicBezTo>
                  <a:pt x="1189849" y="2130050"/>
                  <a:pt x="1194912" y="2099414"/>
                  <a:pt x="1179145" y="2077302"/>
                </a:cubicBezTo>
                <a:lnTo>
                  <a:pt x="1121013" y="1995968"/>
                </a:lnTo>
                <a:lnTo>
                  <a:pt x="1068009" y="1779078"/>
                </a:lnTo>
                <a:cubicBezTo>
                  <a:pt x="1072559" y="1778181"/>
                  <a:pt x="1076982" y="1776451"/>
                  <a:pt x="1081019" y="1773759"/>
                </a:cubicBezTo>
                <a:cubicBezTo>
                  <a:pt x="1097876" y="1762607"/>
                  <a:pt x="1102106" y="1739661"/>
                  <a:pt x="1090313" y="1723189"/>
                </a:cubicBezTo>
                <a:lnTo>
                  <a:pt x="828110" y="1356194"/>
                </a:lnTo>
                <a:lnTo>
                  <a:pt x="1347966" y="895495"/>
                </a:lnTo>
                <a:lnTo>
                  <a:pt x="1429876" y="182207"/>
                </a:lnTo>
                <a:cubicBezTo>
                  <a:pt x="1432825" y="156634"/>
                  <a:pt x="1414494" y="133560"/>
                  <a:pt x="1388921" y="130612"/>
                </a:cubicBezTo>
                <a:close/>
                <a:moveTo>
                  <a:pt x="343888" y="113499"/>
                </a:moveTo>
                <a:cubicBezTo>
                  <a:pt x="371576" y="118434"/>
                  <a:pt x="411186" y="124908"/>
                  <a:pt x="458550" y="133816"/>
                </a:cubicBezTo>
                <a:cubicBezTo>
                  <a:pt x="482201" y="138431"/>
                  <a:pt x="507902" y="142405"/>
                  <a:pt x="535141" y="146827"/>
                </a:cubicBezTo>
                <a:cubicBezTo>
                  <a:pt x="562317" y="151506"/>
                  <a:pt x="591158" y="155095"/>
                  <a:pt x="620833" y="159838"/>
                </a:cubicBezTo>
                <a:cubicBezTo>
                  <a:pt x="650508" y="164517"/>
                  <a:pt x="681401" y="168106"/>
                  <a:pt x="712678" y="172464"/>
                </a:cubicBezTo>
                <a:cubicBezTo>
                  <a:pt x="744020" y="176118"/>
                  <a:pt x="775874" y="180091"/>
                  <a:pt x="807792" y="183360"/>
                </a:cubicBezTo>
                <a:cubicBezTo>
                  <a:pt x="839646" y="187013"/>
                  <a:pt x="871500" y="190539"/>
                  <a:pt x="902970" y="193487"/>
                </a:cubicBezTo>
                <a:cubicBezTo>
                  <a:pt x="934375" y="196756"/>
                  <a:pt x="965332" y="199191"/>
                  <a:pt x="995327" y="201819"/>
                </a:cubicBezTo>
                <a:cubicBezTo>
                  <a:pt x="1025323" y="204190"/>
                  <a:pt x="1054293" y="206498"/>
                  <a:pt x="1081789" y="208677"/>
                </a:cubicBezTo>
                <a:cubicBezTo>
                  <a:pt x="1109285" y="210856"/>
                  <a:pt x="1135306" y="212587"/>
                  <a:pt x="1159341" y="214125"/>
                </a:cubicBezTo>
                <a:cubicBezTo>
                  <a:pt x="1183376" y="215599"/>
                  <a:pt x="1205424" y="217009"/>
                  <a:pt x="1224908" y="218227"/>
                </a:cubicBezTo>
                <a:cubicBezTo>
                  <a:pt x="1244456" y="219316"/>
                  <a:pt x="1261505" y="220278"/>
                  <a:pt x="1275477" y="221047"/>
                </a:cubicBezTo>
                <a:cubicBezTo>
                  <a:pt x="1292141" y="221880"/>
                  <a:pt x="1304447" y="222457"/>
                  <a:pt x="1311753" y="222841"/>
                </a:cubicBezTo>
                <a:lnTo>
                  <a:pt x="1311753" y="223418"/>
                </a:lnTo>
                <a:cubicBezTo>
                  <a:pt x="1304383" y="223610"/>
                  <a:pt x="1292077" y="223803"/>
                  <a:pt x="1275413" y="223931"/>
                </a:cubicBezTo>
                <a:cubicBezTo>
                  <a:pt x="1247276" y="223931"/>
                  <a:pt x="1207090" y="224059"/>
                  <a:pt x="1158892" y="222521"/>
                </a:cubicBezTo>
                <a:cubicBezTo>
                  <a:pt x="1110694" y="220919"/>
                  <a:pt x="1054485" y="218804"/>
                  <a:pt x="994302" y="214702"/>
                </a:cubicBezTo>
                <a:cubicBezTo>
                  <a:pt x="964243" y="212330"/>
                  <a:pt x="933157" y="210279"/>
                  <a:pt x="901624" y="207331"/>
                </a:cubicBezTo>
                <a:cubicBezTo>
                  <a:pt x="870090" y="204703"/>
                  <a:pt x="838108" y="201498"/>
                  <a:pt x="806062" y="198166"/>
                </a:cubicBezTo>
                <a:cubicBezTo>
                  <a:pt x="774079" y="194641"/>
                  <a:pt x="742225" y="190218"/>
                  <a:pt x="710819" y="186244"/>
                </a:cubicBezTo>
                <a:cubicBezTo>
                  <a:pt x="679478" y="181566"/>
                  <a:pt x="648586" y="177592"/>
                  <a:pt x="618846" y="172593"/>
                </a:cubicBezTo>
                <a:cubicBezTo>
                  <a:pt x="589043" y="167786"/>
                  <a:pt x="560330" y="163043"/>
                  <a:pt x="533219" y="157467"/>
                </a:cubicBezTo>
                <a:cubicBezTo>
                  <a:pt x="506107" y="152147"/>
                  <a:pt x="480342" y="147340"/>
                  <a:pt x="456884" y="141956"/>
                </a:cubicBezTo>
                <a:cubicBezTo>
                  <a:pt x="409776" y="131766"/>
                  <a:pt x="370743" y="122408"/>
                  <a:pt x="343312" y="116255"/>
                </a:cubicBezTo>
                <a:cubicBezTo>
                  <a:pt x="315944" y="109782"/>
                  <a:pt x="300305" y="106128"/>
                  <a:pt x="300305" y="106128"/>
                </a:cubicBezTo>
                <a:cubicBezTo>
                  <a:pt x="300305" y="106128"/>
                  <a:pt x="316136" y="108820"/>
                  <a:pt x="343888" y="113435"/>
                </a:cubicBezTo>
                <a:close/>
                <a:moveTo>
                  <a:pt x="266272" y="402686"/>
                </a:moveTo>
                <a:cubicBezTo>
                  <a:pt x="600452" y="480366"/>
                  <a:pt x="942387" y="519719"/>
                  <a:pt x="1285476" y="520040"/>
                </a:cubicBezTo>
                <a:lnTo>
                  <a:pt x="1275477" y="606885"/>
                </a:lnTo>
                <a:lnTo>
                  <a:pt x="1244713" y="596182"/>
                </a:lnTo>
                <a:lnTo>
                  <a:pt x="1246187" y="583171"/>
                </a:lnTo>
                <a:cubicBezTo>
                  <a:pt x="1247981" y="567468"/>
                  <a:pt x="1236701" y="553240"/>
                  <a:pt x="1220998" y="551445"/>
                </a:cubicBezTo>
                <a:lnTo>
                  <a:pt x="1197797" y="548753"/>
                </a:lnTo>
                <a:cubicBezTo>
                  <a:pt x="1182094" y="546959"/>
                  <a:pt x="1167865" y="558239"/>
                  <a:pt x="1166071" y="573942"/>
                </a:cubicBezTo>
                <a:lnTo>
                  <a:pt x="1144664" y="760323"/>
                </a:lnTo>
                <a:cubicBezTo>
                  <a:pt x="876948" y="787883"/>
                  <a:pt x="603272" y="756478"/>
                  <a:pt x="348823" y="668927"/>
                </a:cubicBezTo>
                <a:lnTo>
                  <a:pt x="370231" y="482545"/>
                </a:lnTo>
                <a:cubicBezTo>
                  <a:pt x="372025" y="466843"/>
                  <a:pt x="360745" y="452614"/>
                  <a:pt x="345042" y="450819"/>
                </a:cubicBezTo>
                <a:lnTo>
                  <a:pt x="321840" y="448127"/>
                </a:lnTo>
                <a:cubicBezTo>
                  <a:pt x="306138" y="446333"/>
                  <a:pt x="291909" y="457613"/>
                  <a:pt x="290115" y="473316"/>
                </a:cubicBezTo>
                <a:lnTo>
                  <a:pt x="288640" y="486263"/>
                </a:lnTo>
                <a:lnTo>
                  <a:pt x="256273" y="489724"/>
                </a:lnTo>
                <a:lnTo>
                  <a:pt x="266272" y="402558"/>
                </a:lnTo>
                <a:close/>
                <a:moveTo>
                  <a:pt x="1192926" y="615346"/>
                </a:moveTo>
                <a:lnTo>
                  <a:pt x="1176005" y="762439"/>
                </a:lnTo>
                <a:cubicBezTo>
                  <a:pt x="1158315" y="760388"/>
                  <a:pt x="1156905" y="748659"/>
                  <a:pt x="1156905" y="748659"/>
                </a:cubicBezTo>
                <a:lnTo>
                  <a:pt x="1176197" y="580607"/>
                </a:lnTo>
                <a:cubicBezTo>
                  <a:pt x="1178697" y="559136"/>
                  <a:pt x="1198886" y="563366"/>
                  <a:pt x="1198886" y="563366"/>
                </a:cubicBezTo>
                <a:lnTo>
                  <a:pt x="1195746" y="590606"/>
                </a:lnTo>
                <a:cubicBezTo>
                  <a:pt x="1193566" y="592657"/>
                  <a:pt x="1191836" y="595220"/>
                  <a:pt x="1190746" y="598233"/>
                </a:cubicBezTo>
                <a:cubicBezTo>
                  <a:pt x="1188695" y="604193"/>
                  <a:pt x="1189721" y="610410"/>
                  <a:pt x="1192861" y="615346"/>
                </a:cubicBezTo>
                <a:close/>
                <a:moveTo>
                  <a:pt x="279795" y="647969"/>
                </a:moveTo>
                <a:lnTo>
                  <a:pt x="293896" y="525359"/>
                </a:lnTo>
                <a:lnTo>
                  <a:pt x="311521" y="523501"/>
                </a:lnTo>
                <a:lnTo>
                  <a:pt x="295691" y="661300"/>
                </a:lnTo>
                <a:cubicBezTo>
                  <a:pt x="280821" y="659570"/>
                  <a:pt x="279860" y="647905"/>
                  <a:pt x="279860" y="647905"/>
                </a:cubicBezTo>
                <a:close/>
                <a:moveTo>
                  <a:pt x="295370" y="672773"/>
                </a:moveTo>
                <a:lnTo>
                  <a:pt x="230700" y="712959"/>
                </a:lnTo>
                <a:lnTo>
                  <a:pt x="233392" y="689309"/>
                </a:lnTo>
                <a:lnTo>
                  <a:pt x="273386" y="661877"/>
                </a:lnTo>
                <a:cubicBezTo>
                  <a:pt x="273386" y="661877"/>
                  <a:pt x="275565" y="667453"/>
                  <a:pt x="295370" y="672837"/>
                </a:cubicBezTo>
                <a:close/>
                <a:moveTo>
                  <a:pt x="309022" y="484212"/>
                </a:moveTo>
                <a:lnTo>
                  <a:pt x="298511" y="485301"/>
                </a:lnTo>
                <a:lnTo>
                  <a:pt x="299152" y="479853"/>
                </a:lnTo>
                <a:cubicBezTo>
                  <a:pt x="301651" y="458382"/>
                  <a:pt x="318572" y="462228"/>
                  <a:pt x="318572" y="462228"/>
                </a:cubicBezTo>
                <a:lnTo>
                  <a:pt x="316008" y="484724"/>
                </a:lnTo>
                <a:cubicBezTo>
                  <a:pt x="313765" y="484148"/>
                  <a:pt x="311457" y="483891"/>
                  <a:pt x="309086" y="484148"/>
                </a:cubicBezTo>
                <a:close/>
                <a:moveTo>
                  <a:pt x="284090" y="526449"/>
                </a:moveTo>
                <a:lnTo>
                  <a:pt x="269220" y="656173"/>
                </a:lnTo>
                <a:lnTo>
                  <a:pt x="234610" y="679054"/>
                </a:lnTo>
                <a:lnTo>
                  <a:pt x="251723" y="529910"/>
                </a:lnTo>
                <a:lnTo>
                  <a:pt x="284090" y="526449"/>
                </a:lnTo>
                <a:close/>
                <a:moveTo>
                  <a:pt x="138215" y="748979"/>
                </a:moveTo>
                <a:lnTo>
                  <a:pt x="219228" y="43189"/>
                </a:lnTo>
                <a:cubicBezTo>
                  <a:pt x="222240" y="16655"/>
                  <a:pt x="247877" y="16719"/>
                  <a:pt x="247877" y="16719"/>
                </a:cubicBezTo>
                <a:lnTo>
                  <a:pt x="162185" y="763272"/>
                </a:lnTo>
                <a:cubicBezTo>
                  <a:pt x="139945" y="760708"/>
                  <a:pt x="138215" y="748979"/>
                  <a:pt x="138215" y="748979"/>
                </a:cubicBezTo>
                <a:close/>
                <a:moveTo>
                  <a:pt x="196411" y="1626025"/>
                </a:moveTo>
                <a:lnTo>
                  <a:pt x="530270" y="1332544"/>
                </a:lnTo>
                <a:lnTo>
                  <a:pt x="537833" y="1343183"/>
                </a:lnTo>
                <a:lnTo>
                  <a:pt x="260952" y="1600259"/>
                </a:lnTo>
                <a:cubicBezTo>
                  <a:pt x="259863" y="1599362"/>
                  <a:pt x="258773" y="1598593"/>
                  <a:pt x="257491" y="1597952"/>
                </a:cubicBezTo>
                <a:cubicBezTo>
                  <a:pt x="247813" y="1592953"/>
                  <a:pt x="235956" y="1596734"/>
                  <a:pt x="230957" y="1606412"/>
                </a:cubicBezTo>
                <a:lnTo>
                  <a:pt x="209293" y="1648265"/>
                </a:lnTo>
                <a:lnTo>
                  <a:pt x="203012" y="1654097"/>
                </a:lnTo>
                <a:cubicBezTo>
                  <a:pt x="190194" y="1666403"/>
                  <a:pt x="174299" y="1645253"/>
                  <a:pt x="196347" y="1626089"/>
                </a:cubicBezTo>
                <a:close/>
                <a:moveTo>
                  <a:pt x="564047" y="1380101"/>
                </a:moveTo>
                <a:lnTo>
                  <a:pt x="599939" y="1430670"/>
                </a:lnTo>
                <a:lnTo>
                  <a:pt x="170838" y="1808305"/>
                </a:lnTo>
                <a:lnTo>
                  <a:pt x="249480" y="1656341"/>
                </a:lnTo>
                <a:lnTo>
                  <a:pt x="564047" y="1380101"/>
                </a:lnTo>
                <a:close/>
                <a:moveTo>
                  <a:pt x="140714" y="1810420"/>
                </a:moveTo>
                <a:cubicBezTo>
                  <a:pt x="143278" y="1804331"/>
                  <a:pt x="146739" y="1795550"/>
                  <a:pt x="151354" y="1785231"/>
                </a:cubicBezTo>
                <a:cubicBezTo>
                  <a:pt x="160455" y="1764465"/>
                  <a:pt x="173337" y="1737226"/>
                  <a:pt x="186925" y="1710307"/>
                </a:cubicBezTo>
                <a:cubicBezTo>
                  <a:pt x="200577" y="1683452"/>
                  <a:pt x="214934" y="1656917"/>
                  <a:pt x="226214" y="1637305"/>
                </a:cubicBezTo>
                <a:cubicBezTo>
                  <a:pt x="231790" y="1627435"/>
                  <a:pt x="236854" y="1619487"/>
                  <a:pt x="240186" y="1613783"/>
                </a:cubicBezTo>
                <a:cubicBezTo>
                  <a:pt x="243647" y="1608143"/>
                  <a:pt x="245698" y="1604938"/>
                  <a:pt x="245698" y="1604938"/>
                </a:cubicBezTo>
                <a:cubicBezTo>
                  <a:pt x="245698" y="1604938"/>
                  <a:pt x="244416" y="1608527"/>
                  <a:pt x="241853" y="1614616"/>
                </a:cubicBezTo>
                <a:cubicBezTo>
                  <a:pt x="239225" y="1620705"/>
                  <a:pt x="235764" y="1629486"/>
                  <a:pt x="231213" y="1639805"/>
                </a:cubicBezTo>
                <a:cubicBezTo>
                  <a:pt x="222112" y="1660507"/>
                  <a:pt x="209230" y="1687810"/>
                  <a:pt x="195642" y="1714729"/>
                </a:cubicBezTo>
                <a:cubicBezTo>
                  <a:pt x="181990" y="1741584"/>
                  <a:pt x="167697" y="1768118"/>
                  <a:pt x="156353" y="1787731"/>
                </a:cubicBezTo>
                <a:cubicBezTo>
                  <a:pt x="150777" y="1797537"/>
                  <a:pt x="145713" y="1805549"/>
                  <a:pt x="142380" y="1811253"/>
                </a:cubicBezTo>
                <a:cubicBezTo>
                  <a:pt x="138920" y="1816893"/>
                  <a:pt x="136869" y="1820098"/>
                  <a:pt x="136869" y="1820098"/>
                </a:cubicBezTo>
                <a:cubicBezTo>
                  <a:pt x="136869" y="1820098"/>
                  <a:pt x="138215" y="1816509"/>
                  <a:pt x="140714" y="1810420"/>
                </a:cubicBezTo>
                <a:close/>
                <a:moveTo>
                  <a:pt x="48100" y="1993020"/>
                </a:moveTo>
                <a:cubicBezTo>
                  <a:pt x="31564" y="2008915"/>
                  <a:pt x="10221" y="1978471"/>
                  <a:pt x="38742" y="1953667"/>
                </a:cubicBezTo>
                <a:lnTo>
                  <a:pt x="611924" y="1447590"/>
                </a:lnTo>
                <a:lnTo>
                  <a:pt x="631985" y="1475855"/>
                </a:lnTo>
                <a:lnTo>
                  <a:pt x="48100" y="1993020"/>
                </a:lnTo>
                <a:close/>
                <a:moveTo>
                  <a:pt x="1143702" y="2111335"/>
                </a:moveTo>
                <a:cubicBezTo>
                  <a:pt x="1165814" y="2141908"/>
                  <a:pt x="1122552" y="2144984"/>
                  <a:pt x="1110054" y="2125756"/>
                </a:cubicBezTo>
                <a:lnTo>
                  <a:pt x="203141" y="843067"/>
                </a:lnTo>
                <a:lnTo>
                  <a:pt x="255889" y="858642"/>
                </a:lnTo>
                <a:lnTo>
                  <a:pt x="647111" y="1410673"/>
                </a:lnTo>
                <a:cubicBezTo>
                  <a:pt x="640061" y="1415480"/>
                  <a:pt x="635062" y="1423043"/>
                  <a:pt x="633972" y="1432144"/>
                </a:cubicBezTo>
                <a:cubicBezTo>
                  <a:pt x="632050" y="1448744"/>
                  <a:pt x="643971" y="1463806"/>
                  <a:pt x="660635" y="1465729"/>
                </a:cubicBezTo>
                <a:cubicBezTo>
                  <a:pt x="668582" y="1466626"/>
                  <a:pt x="676081" y="1464319"/>
                  <a:pt x="682042" y="1459960"/>
                </a:cubicBezTo>
                <a:lnTo>
                  <a:pt x="1143702" y="2111399"/>
                </a:lnTo>
                <a:close/>
                <a:moveTo>
                  <a:pt x="648457" y="1228714"/>
                </a:moveTo>
                <a:lnTo>
                  <a:pt x="653520" y="1235828"/>
                </a:lnTo>
                <a:lnTo>
                  <a:pt x="608079" y="1278001"/>
                </a:lnTo>
                <a:lnTo>
                  <a:pt x="602054" y="1269541"/>
                </a:lnTo>
                <a:lnTo>
                  <a:pt x="648457" y="1228714"/>
                </a:lnTo>
                <a:close/>
                <a:moveTo>
                  <a:pt x="593850" y="1258068"/>
                </a:moveTo>
                <a:lnTo>
                  <a:pt x="535270" y="1176157"/>
                </a:lnTo>
                <a:lnTo>
                  <a:pt x="617564" y="1185579"/>
                </a:lnTo>
                <a:lnTo>
                  <a:pt x="632050" y="1205832"/>
                </a:lnTo>
                <a:lnTo>
                  <a:pt x="640189" y="1217241"/>
                </a:lnTo>
                <a:lnTo>
                  <a:pt x="593786" y="1258068"/>
                </a:lnTo>
                <a:close/>
                <a:moveTo>
                  <a:pt x="682362" y="1276206"/>
                </a:moveTo>
                <a:lnTo>
                  <a:pt x="718319" y="1326455"/>
                </a:lnTo>
                <a:lnTo>
                  <a:pt x="671851" y="1367346"/>
                </a:lnTo>
                <a:lnTo>
                  <a:pt x="635895" y="1317033"/>
                </a:lnTo>
                <a:lnTo>
                  <a:pt x="682298" y="1276270"/>
                </a:lnTo>
                <a:close/>
                <a:moveTo>
                  <a:pt x="640446" y="1188143"/>
                </a:moveTo>
                <a:lnTo>
                  <a:pt x="649226" y="1189168"/>
                </a:lnTo>
                <a:lnTo>
                  <a:pt x="672043" y="1219292"/>
                </a:lnTo>
                <a:cubicBezTo>
                  <a:pt x="671915" y="1219805"/>
                  <a:pt x="671787" y="1220317"/>
                  <a:pt x="671723" y="1220830"/>
                </a:cubicBezTo>
                <a:cubicBezTo>
                  <a:pt x="670633" y="1230124"/>
                  <a:pt x="677299" y="1238520"/>
                  <a:pt x="686593" y="1239545"/>
                </a:cubicBezTo>
                <a:cubicBezTo>
                  <a:pt x="686849" y="1239545"/>
                  <a:pt x="687169" y="1239545"/>
                  <a:pt x="687426" y="1239545"/>
                </a:cubicBezTo>
                <a:lnTo>
                  <a:pt x="739277" y="1307996"/>
                </a:lnTo>
                <a:lnTo>
                  <a:pt x="731457" y="1314918"/>
                </a:lnTo>
                <a:lnTo>
                  <a:pt x="640446" y="1188143"/>
                </a:lnTo>
                <a:close/>
                <a:moveTo>
                  <a:pt x="736841" y="1228265"/>
                </a:moveTo>
                <a:lnTo>
                  <a:pt x="766068" y="1202564"/>
                </a:lnTo>
                <a:lnTo>
                  <a:pt x="848363" y="1212049"/>
                </a:lnTo>
                <a:lnTo>
                  <a:pt x="772733" y="1278578"/>
                </a:lnTo>
                <a:lnTo>
                  <a:pt x="736777" y="1228329"/>
                </a:lnTo>
                <a:close/>
                <a:moveTo>
                  <a:pt x="546678" y="1147957"/>
                </a:moveTo>
                <a:lnTo>
                  <a:pt x="533859" y="1128344"/>
                </a:lnTo>
                <a:lnTo>
                  <a:pt x="891497" y="1169428"/>
                </a:lnTo>
                <a:lnTo>
                  <a:pt x="872462" y="1185387"/>
                </a:lnTo>
                <a:lnTo>
                  <a:pt x="546614" y="1147957"/>
                </a:lnTo>
                <a:close/>
                <a:moveTo>
                  <a:pt x="845222" y="1032205"/>
                </a:moveTo>
                <a:lnTo>
                  <a:pt x="607310" y="1004901"/>
                </a:lnTo>
                <a:lnTo>
                  <a:pt x="598016" y="990288"/>
                </a:lnTo>
                <a:lnTo>
                  <a:pt x="859130" y="1020284"/>
                </a:lnTo>
                <a:lnTo>
                  <a:pt x="845222" y="1032269"/>
                </a:lnTo>
                <a:close/>
                <a:moveTo>
                  <a:pt x="885985" y="1019899"/>
                </a:moveTo>
                <a:lnTo>
                  <a:pt x="750942" y="1145265"/>
                </a:lnTo>
                <a:lnTo>
                  <a:pt x="744212" y="1144496"/>
                </a:lnTo>
                <a:lnTo>
                  <a:pt x="885985" y="1019899"/>
                </a:lnTo>
                <a:close/>
                <a:moveTo>
                  <a:pt x="821636" y="1057522"/>
                </a:moveTo>
                <a:lnTo>
                  <a:pt x="725304" y="1142316"/>
                </a:lnTo>
                <a:lnTo>
                  <a:pt x="671018" y="1136099"/>
                </a:lnTo>
                <a:lnTo>
                  <a:pt x="596414" y="1031628"/>
                </a:lnTo>
                <a:lnTo>
                  <a:pt x="821700" y="1057522"/>
                </a:lnTo>
                <a:close/>
                <a:moveTo>
                  <a:pt x="821892" y="1153405"/>
                </a:moveTo>
                <a:lnTo>
                  <a:pt x="1045448" y="956640"/>
                </a:lnTo>
                <a:cubicBezTo>
                  <a:pt x="1077815" y="956063"/>
                  <a:pt x="1110118" y="954973"/>
                  <a:pt x="1142420" y="953179"/>
                </a:cubicBezTo>
                <a:lnTo>
                  <a:pt x="904188" y="1162826"/>
                </a:lnTo>
                <a:lnTo>
                  <a:pt x="821892" y="1153340"/>
                </a:lnTo>
                <a:close/>
                <a:moveTo>
                  <a:pt x="868488" y="1016310"/>
                </a:moveTo>
                <a:lnTo>
                  <a:pt x="560138" y="980867"/>
                </a:lnTo>
                <a:lnTo>
                  <a:pt x="507389" y="907096"/>
                </a:lnTo>
                <a:cubicBezTo>
                  <a:pt x="578019" y="921517"/>
                  <a:pt x="649290" y="932925"/>
                  <a:pt x="720882" y="941129"/>
                </a:cubicBezTo>
                <a:cubicBezTo>
                  <a:pt x="792474" y="949333"/>
                  <a:pt x="864514" y="954460"/>
                  <a:pt x="936554" y="956383"/>
                </a:cubicBezTo>
                <a:lnTo>
                  <a:pt x="868488" y="1016310"/>
                </a:lnTo>
                <a:close/>
                <a:moveTo>
                  <a:pt x="603208" y="1128344"/>
                </a:moveTo>
                <a:lnTo>
                  <a:pt x="597055" y="1127639"/>
                </a:lnTo>
                <a:lnTo>
                  <a:pt x="494827" y="985225"/>
                </a:lnTo>
                <a:lnTo>
                  <a:pt x="603272" y="1128344"/>
                </a:lnTo>
                <a:close/>
                <a:moveTo>
                  <a:pt x="574430" y="1125011"/>
                </a:moveTo>
                <a:lnTo>
                  <a:pt x="492135" y="1115590"/>
                </a:lnTo>
                <a:lnTo>
                  <a:pt x="428939" y="1027142"/>
                </a:lnTo>
                <a:lnTo>
                  <a:pt x="428939" y="1027142"/>
                </a:lnTo>
                <a:lnTo>
                  <a:pt x="307676" y="857360"/>
                </a:lnTo>
                <a:cubicBezTo>
                  <a:pt x="338697" y="866461"/>
                  <a:pt x="369974" y="874857"/>
                  <a:pt x="401380" y="882741"/>
                </a:cubicBezTo>
                <a:lnTo>
                  <a:pt x="574494" y="1125011"/>
                </a:lnTo>
                <a:close/>
                <a:moveTo>
                  <a:pt x="1024746" y="1703833"/>
                </a:moveTo>
                <a:cubicBezTo>
                  <a:pt x="1026733" y="1710115"/>
                  <a:pt x="1029809" y="1719087"/>
                  <a:pt x="1033014" y="1729919"/>
                </a:cubicBezTo>
                <a:cubicBezTo>
                  <a:pt x="1039616" y="1751583"/>
                  <a:pt x="1047563" y="1780681"/>
                  <a:pt x="1054742" y="1809907"/>
                </a:cubicBezTo>
                <a:cubicBezTo>
                  <a:pt x="1061856" y="1839197"/>
                  <a:pt x="1068265" y="1868680"/>
                  <a:pt x="1072367" y="1890920"/>
                </a:cubicBezTo>
                <a:cubicBezTo>
                  <a:pt x="1074546" y="1902008"/>
                  <a:pt x="1075892" y="1911366"/>
                  <a:pt x="1077046" y="1917903"/>
                </a:cubicBezTo>
                <a:cubicBezTo>
                  <a:pt x="1078135" y="1924441"/>
                  <a:pt x="1078584" y="1928222"/>
                  <a:pt x="1078584" y="1928222"/>
                </a:cubicBezTo>
                <a:cubicBezTo>
                  <a:pt x="1078584" y="1928222"/>
                  <a:pt x="1077238" y="1924633"/>
                  <a:pt x="1075187" y="1918352"/>
                </a:cubicBezTo>
                <a:cubicBezTo>
                  <a:pt x="1073200" y="1912071"/>
                  <a:pt x="1070124" y="1903098"/>
                  <a:pt x="1066919" y="1892266"/>
                </a:cubicBezTo>
                <a:cubicBezTo>
                  <a:pt x="1060318" y="1870603"/>
                  <a:pt x="1052370" y="1841505"/>
                  <a:pt x="1045192" y="1812278"/>
                </a:cubicBezTo>
                <a:cubicBezTo>
                  <a:pt x="1038077" y="1782988"/>
                  <a:pt x="1031732" y="1753505"/>
                  <a:pt x="1027566" y="1731265"/>
                </a:cubicBezTo>
                <a:cubicBezTo>
                  <a:pt x="1025451" y="1720177"/>
                  <a:pt x="1024041" y="1710819"/>
                  <a:pt x="1022887" y="1704282"/>
                </a:cubicBezTo>
                <a:cubicBezTo>
                  <a:pt x="1021798" y="1697745"/>
                  <a:pt x="1021349" y="1693963"/>
                  <a:pt x="1021349" y="1693963"/>
                </a:cubicBezTo>
                <a:cubicBezTo>
                  <a:pt x="1021349" y="1693963"/>
                  <a:pt x="1022695" y="1697552"/>
                  <a:pt x="1024746" y="1703833"/>
                </a:cubicBezTo>
                <a:close/>
                <a:moveTo>
                  <a:pt x="1059549" y="1909763"/>
                </a:moveTo>
                <a:lnTo>
                  <a:pt x="727676" y="1445347"/>
                </a:lnTo>
                <a:lnTo>
                  <a:pt x="774079" y="1404200"/>
                </a:lnTo>
                <a:lnTo>
                  <a:pt x="1019811" y="1747352"/>
                </a:lnTo>
                <a:lnTo>
                  <a:pt x="1059549" y="1909763"/>
                </a:lnTo>
                <a:close/>
                <a:moveTo>
                  <a:pt x="1018721" y="1676978"/>
                </a:moveTo>
                <a:cubicBezTo>
                  <a:pt x="1010517" y="1680888"/>
                  <a:pt x="1005839" y="1690182"/>
                  <a:pt x="1008082" y="1699411"/>
                </a:cubicBezTo>
                <a:lnTo>
                  <a:pt x="1008466" y="1700885"/>
                </a:lnTo>
                <a:lnTo>
                  <a:pt x="787218" y="1392663"/>
                </a:lnTo>
                <a:lnTo>
                  <a:pt x="796896" y="1384074"/>
                </a:lnTo>
                <a:lnTo>
                  <a:pt x="1018786" y="1676978"/>
                </a:lnTo>
                <a:close/>
                <a:moveTo>
                  <a:pt x="720241" y="1397726"/>
                </a:moveTo>
                <a:lnTo>
                  <a:pt x="713063" y="1358309"/>
                </a:lnTo>
                <a:lnTo>
                  <a:pt x="1162353" y="961639"/>
                </a:lnTo>
                <a:lnTo>
                  <a:pt x="1216127" y="958498"/>
                </a:lnTo>
                <a:lnTo>
                  <a:pt x="720305" y="1397662"/>
                </a:lnTo>
                <a:close/>
                <a:moveTo>
                  <a:pt x="1202540" y="916518"/>
                </a:moveTo>
                <a:cubicBezTo>
                  <a:pt x="1188311" y="917799"/>
                  <a:pt x="1170942" y="919338"/>
                  <a:pt x="1151073" y="920684"/>
                </a:cubicBezTo>
                <a:cubicBezTo>
                  <a:pt x="1131204" y="922286"/>
                  <a:pt x="1108708" y="923440"/>
                  <a:pt x="1084160" y="924465"/>
                </a:cubicBezTo>
                <a:cubicBezTo>
                  <a:pt x="1059613" y="925298"/>
                  <a:pt x="1033014" y="926260"/>
                  <a:pt x="1004877" y="926196"/>
                </a:cubicBezTo>
                <a:cubicBezTo>
                  <a:pt x="976741" y="926644"/>
                  <a:pt x="947066" y="925939"/>
                  <a:pt x="916301" y="925362"/>
                </a:cubicBezTo>
                <a:cubicBezTo>
                  <a:pt x="885601" y="923888"/>
                  <a:pt x="853875" y="923440"/>
                  <a:pt x="821700" y="920684"/>
                </a:cubicBezTo>
                <a:cubicBezTo>
                  <a:pt x="805613" y="919466"/>
                  <a:pt x="789397" y="918569"/>
                  <a:pt x="773118" y="917030"/>
                </a:cubicBezTo>
                <a:cubicBezTo>
                  <a:pt x="756838" y="915492"/>
                  <a:pt x="740559" y="913890"/>
                  <a:pt x="724215" y="912287"/>
                </a:cubicBezTo>
                <a:cubicBezTo>
                  <a:pt x="707871" y="910813"/>
                  <a:pt x="691656" y="908442"/>
                  <a:pt x="675440" y="906327"/>
                </a:cubicBezTo>
                <a:cubicBezTo>
                  <a:pt x="659225" y="904148"/>
                  <a:pt x="643137" y="901968"/>
                  <a:pt x="627114" y="899789"/>
                </a:cubicBezTo>
                <a:cubicBezTo>
                  <a:pt x="611219" y="897097"/>
                  <a:pt x="595389" y="894470"/>
                  <a:pt x="579814" y="891842"/>
                </a:cubicBezTo>
                <a:cubicBezTo>
                  <a:pt x="564175" y="889278"/>
                  <a:pt x="548793" y="886522"/>
                  <a:pt x="533795" y="883253"/>
                </a:cubicBezTo>
                <a:cubicBezTo>
                  <a:pt x="503672" y="876972"/>
                  <a:pt x="474509" y="871204"/>
                  <a:pt x="447334" y="863769"/>
                </a:cubicBezTo>
                <a:cubicBezTo>
                  <a:pt x="433682" y="860244"/>
                  <a:pt x="420415" y="856847"/>
                  <a:pt x="407596" y="853578"/>
                </a:cubicBezTo>
                <a:cubicBezTo>
                  <a:pt x="394714" y="850438"/>
                  <a:pt x="382408" y="846080"/>
                  <a:pt x="370743" y="842683"/>
                </a:cubicBezTo>
                <a:cubicBezTo>
                  <a:pt x="323891" y="828326"/>
                  <a:pt x="285051" y="815507"/>
                  <a:pt x="257747" y="806919"/>
                </a:cubicBezTo>
                <a:cubicBezTo>
                  <a:pt x="230508" y="798138"/>
                  <a:pt x="215062" y="792818"/>
                  <a:pt x="215062" y="792818"/>
                </a:cubicBezTo>
                <a:cubicBezTo>
                  <a:pt x="215062" y="792818"/>
                  <a:pt x="231021" y="796344"/>
                  <a:pt x="258837" y="803009"/>
                </a:cubicBezTo>
                <a:cubicBezTo>
                  <a:pt x="286589" y="809867"/>
                  <a:pt x="326455" y="819032"/>
                  <a:pt x="373948" y="831146"/>
                </a:cubicBezTo>
                <a:cubicBezTo>
                  <a:pt x="397662" y="837555"/>
                  <a:pt x="423363" y="842555"/>
                  <a:pt x="450795" y="848579"/>
                </a:cubicBezTo>
                <a:cubicBezTo>
                  <a:pt x="478035" y="854988"/>
                  <a:pt x="507197" y="859475"/>
                  <a:pt x="537192" y="865179"/>
                </a:cubicBezTo>
                <a:cubicBezTo>
                  <a:pt x="567123" y="871076"/>
                  <a:pt x="598529" y="874473"/>
                  <a:pt x="630063" y="879857"/>
                </a:cubicBezTo>
                <a:cubicBezTo>
                  <a:pt x="645958" y="881908"/>
                  <a:pt x="661981" y="883894"/>
                  <a:pt x="678068" y="885945"/>
                </a:cubicBezTo>
                <a:cubicBezTo>
                  <a:pt x="694155" y="887932"/>
                  <a:pt x="710243" y="890111"/>
                  <a:pt x="726458" y="891521"/>
                </a:cubicBezTo>
                <a:cubicBezTo>
                  <a:pt x="742674" y="893188"/>
                  <a:pt x="758825" y="894918"/>
                  <a:pt x="774976" y="896585"/>
                </a:cubicBezTo>
                <a:cubicBezTo>
                  <a:pt x="791128" y="898187"/>
                  <a:pt x="807215" y="899213"/>
                  <a:pt x="823174" y="900558"/>
                </a:cubicBezTo>
                <a:cubicBezTo>
                  <a:pt x="855092" y="903314"/>
                  <a:pt x="886626" y="904981"/>
                  <a:pt x="917070" y="906968"/>
                </a:cubicBezTo>
                <a:cubicBezTo>
                  <a:pt x="947578" y="908057"/>
                  <a:pt x="977061" y="910044"/>
                  <a:pt x="1005070" y="910621"/>
                </a:cubicBezTo>
                <a:cubicBezTo>
                  <a:pt x="1033078" y="911582"/>
                  <a:pt x="1059549" y="912031"/>
                  <a:pt x="1084032" y="912480"/>
                </a:cubicBezTo>
                <a:cubicBezTo>
                  <a:pt x="1108516" y="912480"/>
                  <a:pt x="1130948" y="913057"/>
                  <a:pt x="1150817" y="912928"/>
                </a:cubicBezTo>
                <a:cubicBezTo>
                  <a:pt x="1170685" y="912992"/>
                  <a:pt x="1188054" y="912672"/>
                  <a:pt x="1202347" y="912416"/>
                </a:cubicBezTo>
                <a:cubicBezTo>
                  <a:pt x="1216640" y="912095"/>
                  <a:pt x="1227856" y="911839"/>
                  <a:pt x="1235547" y="911711"/>
                </a:cubicBezTo>
                <a:cubicBezTo>
                  <a:pt x="1243238" y="911454"/>
                  <a:pt x="1247276" y="911326"/>
                  <a:pt x="1247276" y="911326"/>
                </a:cubicBezTo>
                <a:cubicBezTo>
                  <a:pt x="1247276" y="911326"/>
                  <a:pt x="1231061" y="913697"/>
                  <a:pt x="1202604" y="916454"/>
                </a:cubicBezTo>
                <a:close/>
                <a:moveTo>
                  <a:pt x="1250032" y="830056"/>
                </a:moveTo>
                <a:lnTo>
                  <a:pt x="1196130" y="776283"/>
                </a:lnTo>
                <a:cubicBezTo>
                  <a:pt x="1216640" y="775513"/>
                  <a:pt x="1220037" y="770578"/>
                  <a:pt x="1220037" y="770578"/>
                </a:cubicBezTo>
                <a:lnTo>
                  <a:pt x="1252788" y="806406"/>
                </a:lnTo>
                <a:lnTo>
                  <a:pt x="1250096" y="830056"/>
                </a:lnTo>
                <a:close/>
                <a:moveTo>
                  <a:pt x="1225741" y="763272"/>
                </a:moveTo>
                <a:lnTo>
                  <a:pt x="1240290" y="636240"/>
                </a:lnTo>
                <a:lnTo>
                  <a:pt x="1271055" y="646943"/>
                </a:lnTo>
                <a:lnTo>
                  <a:pt x="1254198" y="793972"/>
                </a:lnTo>
                <a:lnTo>
                  <a:pt x="1225741" y="763272"/>
                </a:lnTo>
                <a:close/>
                <a:moveTo>
                  <a:pt x="1283809" y="892098"/>
                </a:moveTo>
                <a:cubicBezTo>
                  <a:pt x="1261569" y="889534"/>
                  <a:pt x="1259838" y="877806"/>
                  <a:pt x="1259838" y="877806"/>
                </a:cubicBezTo>
                <a:lnTo>
                  <a:pt x="1300922" y="519719"/>
                </a:lnTo>
                <a:cubicBezTo>
                  <a:pt x="1310408" y="519270"/>
                  <a:pt x="1319124" y="518501"/>
                  <a:pt x="1326816" y="517540"/>
                </a:cubicBezTo>
                <a:lnTo>
                  <a:pt x="1283809" y="892098"/>
                </a:lnTo>
                <a:close/>
                <a:moveTo>
                  <a:pt x="1363861" y="194705"/>
                </a:moveTo>
                <a:cubicBezTo>
                  <a:pt x="1358285" y="194897"/>
                  <a:pt x="1348543" y="195089"/>
                  <a:pt x="1338160" y="195281"/>
                </a:cubicBezTo>
                <a:lnTo>
                  <a:pt x="1340852" y="172016"/>
                </a:lnTo>
                <a:cubicBezTo>
                  <a:pt x="1343864" y="145481"/>
                  <a:pt x="1369501" y="145545"/>
                  <a:pt x="1369501" y="145545"/>
                </a:cubicBezTo>
                <a:lnTo>
                  <a:pt x="1363861" y="194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5655560" y="2750334"/>
            <a:ext cx="813707" cy="714169"/>
          </a:xfrm>
          <a:custGeom>
            <a:rect b="b" l="l" r="r" t="t"/>
            <a:pathLst>
              <a:path extrusionOk="0" h="714169" w="813707">
                <a:moveTo>
                  <a:pt x="409456" y="3159"/>
                </a:moveTo>
                <a:cubicBezTo>
                  <a:pt x="214293" y="29181"/>
                  <a:pt x="76685" y="209089"/>
                  <a:pt x="102707" y="404252"/>
                </a:cubicBezTo>
                <a:cubicBezTo>
                  <a:pt x="117513" y="515581"/>
                  <a:pt x="182439" y="608131"/>
                  <a:pt x="271720" y="662353"/>
                </a:cubicBezTo>
                <a:cubicBezTo>
                  <a:pt x="231149" y="654342"/>
                  <a:pt x="191796" y="637678"/>
                  <a:pt x="156097" y="611592"/>
                </a:cubicBezTo>
                <a:cubicBezTo>
                  <a:pt x="17720" y="510389"/>
                  <a:pt x="73673" y="218062"/>
                  <a:pt x="73673" y="218062"/>
                </a:cubicBezTo>
                <a:lnTo>
                  <a:pt x="8747" y="200116"/>
                </a:lnTo>
                <a:cubicBezTo>
                  <a:pt x="8747" y="200116"/>
                  <a:pt x="-47847" y="490072"/>
                  <a:pt x="126870" y="624539"/>
                </a:cubicBezTo>
                <a:cubicBezTo>
                  <a:pt x="193911" y="676133"/>
                  <a:pt x="265247" y="688824"/>
                  <a:pt x="322033" y="687734"/>
                </a:cubicBezTo>
                <a:cubicBezTo>
                  <a:pt x="377730" y="710551"/>
                  <a:pt x="439963" y="719524"/>
                  <a:pt x="503800" y="711000"/>
                </a:cubicBezTo>
                <a:cubicBezTo>
                  <a:pt x="698963" y="684978"/>
                  <a:pt x="836570" y="505070"/>
                  <a:pt x="810548" y="309907"/>
                </a:cubicBezTo>
                <a:cubicBezTo>
                  <a:pt x="784526" y="114745"/>
                  <a:pt x="604618" y="-22863"/>
                  <a:pt x="409456" y="3159"/>
                </a:cubicBezTo>
                <a:close/>
                <a:moveTo>
                  <a:pt x="585647" y="608451"/>
                </a:moveTo>
                <a:cubicBezTo>
                  <a:pt x="583211" y="612810"/>
                  <a:pt x="579686" y="616655"/>
                  <a:pt x="575456" y="619411"/>
                </a:cubicBezTo>
                <a:cubicBezTo>
                  <a:pt x="574430" y="620116"/>
                  <a:pt x="573277" y="620693"/>
                  <a:pt x="572187" y="621270"/>
                </a:cubicBezTo>
                <a:cubicBezTo>
                  <a:pt x="571033" y="621911"/>
                  <a:pt x="569944" y="622360"/>
                  <a:pt x="568918" y="622744"/>
                </a:cubicBezTo>
                <a:cubicBezTo>
                  <a:pt x="566803" y="623641"/>
                  <a:pt x="564624" y="624539"/>
                  <a:pt x="562445" y="625436"/>
                </a:cubicBezTo>
                <a:cubicBezTo>
                  <a:pt x="553728" y="628833"/>
                  <a:pt x="544883" y="631781"/>
                  <a:pt x="536039" y="634281"/>
                </a:cubicBezTo>
                <a:cubicBezTo>
                  <a:pt x="527194" y="636845"/>
                  <a:pt x="518349" y="638703"/>
                  <a:pt x="509761" y="640241"/>
                </a:cubicBezTo>
                <a:cubicBezTo>
                  <a:pt x="492520" y="643254"/>
                  <a:pt x="476240" y="644343"/>
                  <a:pt x="462268" y="644279"/>
                </a:cubicBezTo>
                <a:cubicBezTo>
                  <a:pt x="448296" y="644279"/>
                  <a:pt x="436759" y="642933"/>
                  <a:pt x="428747" y="641908"/>
                </a:cubicBezTo>
                <a:cubicBezTo>
                  <a:pt x="424709" y="641395"/>
                  <a:pt x="421569" y="640818"/>
                  <a:pt x="419454" y="640434"/>
                </a:cubicBezTo>
                <a:cubicBezTo>
                  <a:pt x="417339" y="640049"/>
                  <a:pt x="416185" y="639857"/>
                  <a:pt x="416185" y="639857"/>
                </a:cubicBezTo>
                <a:cubicBezTo>
                  <a:pt x="416185" y="639857"/>
                  <a:pt x="420800" y="640306"/>
                  <a:pt x="428875" y="640818"/>
                </a:cubicBezTo>
                <a:cubicBezTo>
                  <a:pt x="436951" y="641395"/>
                  <a:pt x="448488" y="641652"/>
                  <a:pt x="462268" y="641011"/>
                </a:cubicBezTo>
                <a:cubicBezTo>
                  <a:pt x="469126" y="640690"/>
                  <a:pt x="476625" y="640113"/>
                  <a:pt x="484444" y="639216"/>
                </a:cubicBezTo>
                <a:cubicBezTo>
                  <a:pt x="492263" y="638319"/>
                  <a:pt x="500467" y="636973"/>
                  <a:pt x="508927" y="635306"/>
                </a:cubicBezTo>
                <a:cubicBezTo>
                  <a:pt x="525784" y="631909"/>
                  <a:pt x="543473" y="626910"/>
                  <a:pt x="560458" y="620116"/>
                </a:cubicBezTo>
                <a:cubicBezTo>
                  <a:pt x="564624" y="618386"/>
                  <a:pt x="569239" y="616783"/>
                  <a:pt x="572571" y="614668"/>
                </a:cubicBezTo>
                <a:cubicBezTo>
                  <a:pt x="576033" y="612425"/>
                  <a:pt x="578981" y="609349"/>
                  <a:pt x="580968" y="605760"/>
                </a:cubicBezTo>
                <a:cubicBezTo>
                  <a:pt x="585070" y="598645"/>
                  <a:pt x="585326" y="589608"/>
                  <a:pt x="581929" y="582558"/>
                </a:cubicBezTo>
                <a:cubicBezTo>
                  <a:pt x="580391" y="579161"/>
                  <a:pt x="577443" y="575764"/>
                  <a:pt x="575071" y="572431"/>
                </a:cubicBezTo>
                <a:cubicBezTo>
                  <a:pt x="572571" y="569098"/>
                  <a:pt x="570136" y="565766"/>
                  <a:pt x="567764" y="562625"/>
                </a:cubicBezTo>
                <a:cubicBezTo>
                  <a:pt x="563086" y="556216"/>
                  <a:pt x="558599" y="550191"/>
                  <a:pt x="554497" y="544615"/>
                </a:cubicBezTo>
                <a:cubicBezTo>
                  <a:pt x="546294" y="533463"/>
                  <a:pt x="539628" y="523977"/>
                  <a:pt x="534949" y="517440"/>
                </a:cubicBezTo>
                <a:cubicBezTo>
                  <a:pt x="530270" y="510838"/>
                  <a:pt x="527642" y="507057"/>
                  <a:pt x="527642" y="507057"/>
                </a:cubicBezTo>
                <a:cubicBezTo>
                  <a:pt x="527642" y="507057"/>
                  <a:pt x="530655" y="510582"/>
                  <a:pt x="535846" y="516799"/>
                </a:cubicBezTo>
                <a:cubicBezTo>
                  <a:pt x="540974" y="523080"/>
                  <a:pt x="548409" y="531925"/>
                  <a:pt x="557125" y="542692"/>
                </a:cubicBezTo>
                <a:cubicBezTo>
                  <a:pt x="561483" y="548076"/>
                  <a:pt x="566162" y="553973"/>
                  <a:pt x="571162" y="560125"/>
                </a:cubicBezTo>
                <a:cubicBezTo>
                  <a:pt x="573661" y="563266"/>
                  <a:pt x="576161" y="566407"/>
                  <a:pt x="578789" y="569675"/>
                </a:cubicBezTo>
                <a:cubicBezTo>
                  <a:pt x="581352" y="573008"/>
                  <a:pt x="584236" y="576020"/>
                  <a:pt x="586416" y="580443"/>
                </a:cubicBezTo>
                <a:cubicBezTo>
                  <a:pt x="590710" y="588903"/>
                  <a:pt x="590774" y="599863"/>
                  <a:pt x="585774" y="608580"/>
                </a:cubicBezTo>
                <a:close/>
                <a:moveTo>
                  <a:pt x="203077" y="444438"/>
                </a:moveTo>
                <a:cubicBezTo>
                  <a:pt x="205704" y="440016"/>
                  <a:pt x="210127" y="437067"/>
                  <a:pt x="215190" y="436362"/>
                </a:cubicBezTo>
                <a:lnTo>
                  <a:pt x="239417" y="433158"/>
                </a:lnTo>
                <a:cubicBezTo>
                  <a:pt x="256017" y="480650"/>
                  <a:pt x="287423" y="520324"/>
                  <a:pt x="327545" y="547563"/>
                </a:cubicBezTo>
                <a:lnTo>
                  <a:pt x="318251" y="570060"/>
                </a:lnTo>
                <a:cubicBezTo>
                  <a:pt x="316264" y="574803"/>
                  <a:pt x="312291" y="578392"/>
                  <a:pt x="307292" y="579738"/>
                </a:cubicBezTo>
                <a:cubicBezTo>
                  <a:pt x="302485" y="581084"/>
                  <a:pt x="297421" y="580186"/>
                  <a:pt x="293447" y="577238"/>
                </a:cubicBezTo>
                <a:cubicBezTo>
                  <a:pt x="252364" y="546794"/>
                  <a:pt x="220766" y="505775"/>
                  <a:pt x="201987" y="458667"/>
                </a:cubicBezTo>
                <a:cubicBezTo>
                  <a:pt x="200128" y="454052"/>
                  <a:pt x="200513" y="448860"/>
                  <a:pt x="203077" y="444502"/>
                </a:cubicBezTo>
                <a:close/>
                <a:moveTo>
                  <a:pt x="189040" y="339134"/>
                </a:moveTo>
                <a:cubicBezTo>
                  <a:pt x="185451" y="335608"/>
                  <a:pt x="183721" y="330737"/>
                  <a:pt x="184298" y="325738"/>
                </a:cubicBezTo>
                <a:cubicBezTo>
                  <a:pt x="190130" y="275361"/>
                  <a:pt x="209870" y="227484"/>
                  <a:pt x="241532" y="187362"/>
                </a:cubicBezTo>
                <a:cubicBezTo>
                  <a:pt x="244096" y="184093"/>
                  <a:pt x="247813" y="181978"/>
                  <a:pt x="251980" y="181465"/>
                </a:cubicBezTo>
                <a:cubicBezTo>
                  <a:pt x="252749" y="181337"/>
                  <a:pt x="253518" y="181337"/>
                  <a:pt x="254287" y="181337"/>
                </a:cubicBezTo>
                <a:cubicBezTo>
                  <a:pt x="259478" y="181337"/>
                  <a:pt x="264221" y="183709"/>
                  <a:pt x="267362" y="187810"/>
                </a:cubicBezTo>
                <a:lnTo>
                  <a:pt x="281142" y="205692"/>
                </a:lnTo>
                <a:cubicBezTo>
                  <a:pt x="271784" y="217742"/>
                  <a:pt x="263388" y="230689"/>
                  <a:pt x="256017" y="244340"/>
                </a:cubicBezTo>
                <a:cubicBezTo>
                  <a:pt x="239673" y="273374"/>
                  <a:pt x="229483" y="306062"/>
                  <a:pt x="227047" y="340544"/>
                </a:cubicBezTo>
                <a:lnTo>
                  <a:pt x="202820" y="343748"/>
                </a:lnTo>
                <a:cubicBezTo>
                  <a:pt x="197693" y="344453"/>
                  <a:pt x="192694" y="342723"/>
                  <a:pt x="188976" y="339134"/>
                </a:cubicBezTo>
                <a:close/>
                <a:moveTo>
                  <a:pt x="324276" y="302601"/>
                </a:moveTo>
                <a:cubicBezTo>
                  <a:pt x="322610" y="306638"/>
                  <a:pt x="321071" y="310805"/>
                  <a:pt x="319789" y="314971"/>
                </a:cubicBezTo>
                <a:cubicBezTo>
                  <a:pt x="319149" y="317086"/>
                  <a:pt x="318508" y="319137"/>
                  <a:pt x="317995" y="321252"/>
                </a:cubicBezTo>
                <a:cubicBezTo>
                  <a:pt x="317482" y="323303"/>
                  <a:pt x="316841" y="325674"/>
                  <a:pt x="315816" y="327981"/>
                </a:cubicBezTo>
                <a:cubicBezTo>
                  <a:pt x="311970" y="336954"/>
                  <a:pt x="303702" y="343428"/>
                  <a:pt x="294793" y="345415"/>
                </a:cubicBezTo>
                <a:cubicBezTo>
                  <a:pt x="293704" y="345671"/>
                  <a:pt x="292550" y="345799"/>
                  <a:pt x="291461" y="345991"/>
                </a:cubicBezTo>
                <a:cubicBezTo>
                  <a:pt x="290435" y="346120"/>
                  <a:pt x="289409" y="346248"/>
                  <a:pt x="288384" y="346376"/>
                </a:cubicBezTo>
                <a:cubicBezTo>
                  <a:pt x="286333" y="346632"/>
                  <a:pt x="284282" y="346825"/>
                  <a:pt x="282295" y="347081"/>
                </a:cubicBezTo>
                <a:cubicBezTo>
                  <a:pt x="278257" y="347530"/>
                  <a:pt x="274348" y="347978"/>
                  <a:pt x="270502" y="348427"/>
                </a:cubicBezTo>
                <a:cubicBezTo>
                  <a:pt x="262875" y="349260"/>
                  <a:pt x="255633" y="350093"/>
                  <a:pt x="248967" y="350798"/>
                </a:cubicBezTo>
                <a:cubicBezTo>
                  <a:pt x="235636" y="352273"/>
                  <a:pt x="224419" y="353234"/>
                  <a:pt x="216664" y="354003"/>
                </a:cubicBezTo>
                <a:cubicBezTo>
                  <a:pt x="208845" y="354708"/>
                  <a:pt x="204359" y="355093"/>
                  <a:pt x="204359" y="355093"/>
                </a:cubicBezTo>
                <a:cubicBezTo>
                  <a:pt x="204359" y="355093"/>
                  <a:pt x="208781" y="354259"/>
                  <a:pt x="216472" y="352913"/>
                </a:cubicBezTo>
                <a:cubicBezTo>
                  <a:pt x="224227" y="351632"/>
                  <a:pt x="235251" y="349645"/>
                  <a:pt x="248518" y="347530"/>
                </a:cubicBezTo>
                <a:cubicBezTo>
                  <a:pt x="255184" y="346504"/>
                  <a:pt x="262363" y="345351"/>
                  <a:pt x="269925" y="344197"/>
                </a:cubicBezTo>
                <a:cubicBezTo>
                  <a:pt x="273707" y="343620"/>
                  <a:pt x="277617" y="343043"/>
                  <a:pt x="281655" y="342402"/>
                </a:cubicBezTo>
                <a:cubicBezTo>
                  <a:pt x="283641" y="342082"/>
                  <a:pt x="285692" y="341825"/>
                  <a:pt x="287679" y="341505"/>
                </a:cubicBezTo>
                <a:cubicBezTo>
                  <a:pt x="288705" y="341377"/>
                  <a:pt x="289730" y="341184"/>
                  <a:pt x="290756" y="341056"/>
                </a:cubicBezTo>
                <a:cubicBezTo>
                  <a:pt x="291717" y="340864"/>
                  <a:pt x="292678" y="340800"/>
                  <a:pt x="293576" y="340479"/>
                </a:cubicBezTo>
                <a:cubicBezTo>
                  <a:pt x="301010" y="338685"/>
                  <a:pt x="307612" y="333045"/>
                  <a:pt x="310688" y="325738"/>
                </a:cubicBezTo>
                <a:cubicBezTo>
                  <a:pt x="311457" y="324008"/>
                  <a:pt x="311970" y="322085"/>
                  <a:pt x="312547" y="319842"/>
                </a:cubicBezTo>
                <a:cubicBezTo>
                  <a:pt x="313124" y="317662"/>
                  <a:pt x="313701" y="315483"/>
                  <a:pt x="314406" y="313304"/>
                </a:cubicBezTo>
                <a:cubicBezTo>
                  <a:pt x="315752" y="308946"/>
                  <a:pt x="317290" y="304652"/>
                  <a:pt x="319020" y="300421"/>
                </a:cubicBezTo>
                <a:cubicBezTo>
                  <a:pt x="320751" y="296191"/>
                  <a:pt x="322738" y="292089"/>
                  <a:pt x="324853" y="288052"/>
                </a:cubicBezTo>
                <a:cubicBezTo>
                  <a:pt x="325878" y="286065"/>
                  <a:pt x="327032" y="284014"/>
                  <a:pt x="328186" y="282091"/>
                </a:cubicBezTo>
                <a:cubicBezTo>
                  <a:pt x="329403" y="280104"/>
                  <a:pt x="330301" y="278502"/>
                  <a:pt x="331070" y="276579"/>
                </a:cubicBezTo>
                <a:cubicBezTo>
                  <a:pt x="334082" y="269208"/>
                  <a:pt x="333377" y="260556"/>
                  <a:pt x="329467" y="254082"/>
                </a:cubicBezTo>
                <a:cubicBezTo>
                  <a:pt x="329083" y="253377"/>
                  <a:pt x="328314" y="252288"/>
                  <a:pt x="327865" y="251647"/>
                </a:cubicBezTo>
                <a:lnTo>
                  <a:pt x="326007" y="249147"/>
                </a:lnTo>
                <a:cubicBezTo>
                  <a:pt x="324789" y="247481"/>
                  <a:pt x="323571" y="245878"/>
                  <a:pt x="322353" y="244212"/>
                </a:cubicBezTo>
                <a:cubicBezTo>
                  <a:pt x="319982" y="241007"/>
                  <a:pt x="317610" y="237803"/>
                  <a:pt x="315303" y="234726"/>
                </a:cubicBezTo>
                <a:cubicBezTo>
                  <a:pt x="310752" y="228509"/>
                  <a:pt x="306458" y="222677"/>
                  <a:pt x="302485" y="217229"/>
                </a:cubicBezTo>
                <a:cubicBezTo>
                  <a:pt x="294537" y="206397"/>
                  <a:pt x="288128" y="197232"/>
                  <a:pt x="283513" y="190887"/>
                </a:cubicBezTo>
                <a:cubicBezTo>
                  <a:pt x="278962" y="184478"/>
                  <a:pt x="276463" y="180760"/>
                  <a:pt x="276463" y="180760"/>
                </a:cubicBezTo>
                <a:cubicBezTo>
                  <a:pt x="276463" y="180760"/>
                  <a:pt x="279411" y="184157"/>
                  <a:pt x="284410" y="190182"/>
                </a:cubicBezTo>
                <a:cubicBezTo>
                  <a:pt x="289409" y="196271"/>
                  <a:pt x="296588" y="204795"/>
                  <a:pt x="305048" y="215242"/>
                </a:cubicBezTo>
                <a:cubicBezTo>
                  <a:pt x="309278" y="220498"/>
                  <a:pt x="313829" y="226138"/>
                  <a:pt x="318700" y="232099"/>
                </a:cubicBezTo>
                <a:cubicBezTo>
                  <a:pt x="321071" y="235111"/>
                  <a:pt x="323571" y="238187"/>
                  <a:pt x="326071" y="241328"/>
                </a:cubicBezTo>
                <a:cubicBezTo>
                  <a:pt x="327289" y="242930"/>
                  <a:pt x="328570" y="244533"/>
                  <a:pt x="329852" y="246135"/>
                </a:cubicBezTo>
                <a:lnTo>
                  <a:pt x="331775" y="248570"/>
                </a:lnTo>
                <a:cubicBezTo>
                  <a:pt x="332544" y="249596"/>
                  <a:pt x="333057" y="250173"/>
                  <a:pt x="333698" y="251326"/>
                </a:cubicBezTo>
                <a:cubicBezTo>
                  <a:pt x="338697" y="259146"/>
                  <a:pt x="339850" y="269529"/>
                  <a:pt x="336197" y="278566"/>
                </a:cubicBezTo>
                <a:cubicBezTo>
                  <a:pt x="335364" y="280809"/>
                  <a:pt x="334082" y="282988"/>
                  <a:pt x="332993" y="284847"/>
                </a:cubicBezTo>
                <a:cubicBezTo>
                  <a:pt x="331903" y="286770"/>
                  <a:pt x="330878" y="288628"/>
                  <a:pt x="329852" y="290551"/>
                </a:cubicBezTo>
                <a:cubicBezTo>
                  <a:pt x="327865" y="294461"/>
                  <a:pt x="326007" y="298435"/>
                  <a:pt x="324340" y="302472"/>
                </a:cubicBezTo>
                <a:close/>
                <a:moveTo>
                  <a:pt x="440348" y="211845"/>
                </a:moveTo>
                <a:cubicBezTo>
                  <a:pt x="442335" y="211525"/>
                  <a:pt x="445219" y="211076"/>
                  <a:pt x="449001" y="210756"/>
                </a:cubicBezTo>
                <a:cubicBezTo>
                  <a:pt x="450859" y="210563"/>
                  <a:pt x="452910" y="210435"/>
                  <a:pt x="455217" y="210307"/>
                </a:cubicBezTo>
                <a:cubicBezTo>
                  <a:pt x="457461" y="210179"/>
                  <a:pt x="459960" y="210307"/>
                  <a:pt x="462396" y="209922"/>
                </a:cubicBezTo>
                <a:cubicBezTo>
                  <a:pt x="467331" y="209282"/>
                  <a:pt x="472779" y="207038"/>
                  <a:pt x="477201" y="203000"/>
                </a:cubicBezTo>
                <a:cubicBezTo>
                  <a:pt x="479445" y="201014"/>
                  <a:pt x="481367" y="198386"/>
                  <a:pt x="482777" y="195630"/>
                </a:cubicBezTo>
                <a:cubicBezTo>
                  <a:pt x="483162" y="194989"/>
                  <a:pt x="483483" y="194092"/>
                  <a:pt x="483803" y="193322"/>
                </a:cubicBezTo>
                <a:cubicBezTo>
                  <a:pt x="484123" y="192553"/>
                  <a:pt x="484444" y="191720"/>
                  <a:pt x="484765" y="190951"/>
                </a:cubicBezTo>
                <a:cubicBezTo>
                  <a:pt x="485405" y="189285"/>
                  <a:pt x="486046" y="187618"/>
                  <a:pt x="486751" y="185888"/>
                </a:cubicBezTo>
                <a:cubicBezTo>
                  <a:pt x="489443" y="179030"/>
                  <a:pt x="492263" y="171851"/>
                  <a:pt x="495211" y="164417"/>
                </a:cubicBezTo>
                <a:cubicBezTo>
                  <a:pt x="498160" y="156982"/>
                  <a:pt x="501172" y="149291"/>
                  <a:pt x="504377" y="141535"/>
                </a:cubicBezTo>
                <a:cubicBezTo>
                  <a:pt x="507517" y="133780"/>
                  <a:pt x="510786" y="125897"/>
                  <a:pt x="513991" y="117949"/>
                </a:cubicBezTo>
                <a:lnTo>
                  <a:pt x="516426" y="112053"/>
                </a:lnTo>
                <a:cubicBezTo>
                  <a:pt x="517131" y="110194"/>
                  <a:pt x="517772" y="108464"/>
                  <a:pt x="518093" y="106541"/>
                </a:cubicBezTo>
                <a:cubicBezTo>
                  <a:pt x="518798" y="102823"/>
                  <a:pt x="518670" y="98914"/>
                  <a:pt x="517644" y="95260"/>
                </a:cubicBezTo>
                <a:cubicBezTo>
                  <a:pt x="515657" y="87954"/>
                  <a:pt x="510273" y="81801"/>
                  <a:pt x="503672" y="78789"/>
                </a:cubicBezTo>
                <a:cubicBezTo>
                  <a:pt x="502838" y="78340"/>
                  <a:pt x="502005" y="78084"/>
                  <a:pt x="501236" y="77827"/>
                </a:cubicBezTo>
                <a:lnTo>
                  <a:pt x="500018" y="77379"/>
                </a:lnTo>
                <a:lnTo>
                  <a:pt x="498608" y="77058"/>
                </a:lnTo>
                <a:lnTo>
                  <a:pt x="497198" y="76738"/>
                </a:lnTo>
                <a:lnTo>
                  <a:pt x="496814" y="76738"/>
                </a:lnTo>
                <a:cubicBezTo>
                  <a:pt x="496814" y="76738"/>
                  <a:pt x="496814" y="76674"/>
                  <a:pt x="496814" y="76674"/>
                </a:cubicBezTo>
                <a:lnTo>
                  <a:pt x="496622" y="76674"/>
                </a:lnTo>
                <a:cubicBezTo>
                  <a:pt x="496622" y="76674"/>
                  <a:pt x="495917" y="76545"/>
                  <a:pt x="495917" y="76545"/>
                </a:cubicBezTo>
                <a:cubicBezTo>
                  <a:pt x="494955" y="76417"/>
                  <a:pt x="493994" y="76225"/>
                  <a:pt x="493097" y="76097"/>
                </a:cubicBezTo>
                <a:cubicBezTo>
                  <a:pt x="489315" y="75520"/>
                  <a:pt x="485597" y="75071"/>
                  <a:pt x="482008" y="74687"/>
                </a:cubicBezTo>
                <a:cubicBezTo>
                  <a:pt x="474766" y="73918"/>
                  <a:pt x="467908" y="73405"/>
                  <a:pt x="461563" y="73148"/>
                </a:cubicBezTo>
                <a:cubicBezTo>
                  <a:pt x="448872" y="72572"/>
                  <a:pt x="438233" y="72764"/>
                  <a:pt x="430734" y="73213"/>
                </a:cubicBezTo>
                <a:cubicBezTo>
                  <a:pt x="423299" y="73597"/>
                  <a:pt x="419005" y="73982"/>
                  <a:pt x="419005" y="73982"/>
                </a:cubicBezTo>
                <a:cubicBezTo>
                  <a:pt x="419005" y="73982"/>
                  <a:pt x="420031" y="73789"/>
                  <a:pt x="422017" y="73469"/>
                </a:cubicBezTo>
                <a:cubicBezTo>
                  <a:pt x="424004" y="73148"/>
                  <a:pt x="426889" y="72636"/>
                  <a:pt x="430606" y="72123"/>
                </a:cubicBezTo>
                <a:cubicBezTo>
                  <a:pt x="438041" y="71226"/>
                  <a:pt x="448680" y="70008"/>
                  <a:pt x="461563" y="69880"/>
                </a:cubicBezTo>
                <a:cubicBezTo>
                  <a:pt x="467972" y="69816"/>
                  <a:pt x="474958" y="69944"/>
                  <a:pt x="482329" y="70457"/>
                </a:cubicBezTo>
                <a:cubicBezTo>
                  <a:pt x="486046" y="70713"/>
                  <a:pt x="489828" y="71033"/>
                  <a:pt x="493673" y="71482"/>
                </a:cubicBezTo>
                <a:cubicBezTo>
                  <a:pt x="497455" y="71867"/>
                  <a:pt x="501621" y="72443"/>
                  <a:pt x="505787" y="74238"/>
                </a:cubicBezTo>
                <a:cubicBezTo>
                  <a:pt x="513798" y="77635"/>
                  <a:pt x="520592" y="84877"/>
                  <a:pt x="523092" y="93786"/>
                </a:cubicBezTo>
                <a:cubicBezTo>
                  <a:pt x="524374" y="98209"/>
                  <a:pt x="524630" y="103016"/>
                  <a:pt x="523797" y="107566"/>
                </a:cubicBezTo>
                <a:cubicBezTo>
                  <a:pt x="523412" y="109874"/>
                  <a:pt x="522643" y="112181"/>
                  <a:pt x="521810" y="114232"/>
                </a:cubicBezTo>
                <a:lnTo>
                  <a:pt x="519374" y="120128"/>
                </a:lnTo>
                <a:cubicBezTo>
                  <a:pt x="516106" y="128012"/>
                  <a:pt x="512837" y="135895"/>
                  <a:pt x="509568" y="143651"/>
                </a:cubicBezTo>
                <a:cubicBezTo>
                  <a:pt x="506364" y="151406"/>
                  <a:pt x="503031" y="158969"/>
                  <a:pt x="499955" y="166339"/>
                </a:cubicBezTo>
                <a:cubicBezTo>
                  <a:pt x="496814" y="173710"/>
                  <a:pt x="493737" y="180760"/>
                  <a:pt x="490789" y="187490"/>
                </a:cubicBezTo>
                <a:cubicBezTo>
                  <a:pt x="490084" y="189156"/>
                  <a:pt x="489315" y="190823"/>
                  <a:pt x="488610" y="192489"/>
                </a:cubicBezTo>
                <a:cubicBezTo>
                  <a:pt x="488225" y="193322"/>
                  <a:pt x="487905" y="194156"/>
                  <a:pt x="487521" y="194989"/>
                </a:cubicBezTo>
                <a:cubicBezTo>
                  <a:pt x="487136" y="195758"/>
                  <a:pt x="486815" y="196527"/>
                  <a:pt x="486303" y="197360"/>
                </a:cubicBezTo>
                <a:cubicBezTo>
                  <a:pt x="484380" y="200629"/>
                  <a:pt x="482137" y="203321"/>
                  <a:pt x="479445" y="205436"/>
                </a:cubicBezTo>
                <a:cubicBezTo>
                  <a:pt x="474189" y="209794"/>
                  <a:pt x="468036" y="211717"/>
                  <a:pt x="462652" y="211973"/>
                </a:cubicBezTo>
                <a:cubicBezTo>
                  <a:pt x="459897" y="212166"/>
                  <a:pt x="457525" y="211845"/>
                  <a:pt x="455282" y="211845"/>
                </a:cubicBezTo>
                <a:cubicBezTo>
                  <a:pt x="453039" y="211781"/>
                  <a:pt x="450988" y="211781"/>
                  <a:pt x="449129" y="211845"/>
                </a:cubicBezTo>
                <a:cubicBezTo>
                  <a:pt x="441694" y="211973"/>
                  <a:pt x="437400" y="212358"/>
                  <a:pt x="437400" y="212358"/>
                </a:cubicBezTo>
                <a:cubicBezTo>
                  <a:pt x="437400" y="212358"/>
                  <a:pt x="438425" y="212166"/>
                  <a:pt x="440412" y="211845"/>
                </a:cubicBezTo>
                <a:close/>
                <a:moveTo>
                  <a:pt x="426248" y="128973"/>
                </a:moveTo>
                <a:cubicBezTo>
                  <a:pt x="425543" y="129037"/>
                  <a:pt x="424902" y="129230"/>
                  <a:pt x="424197" y="129294"/>
                </a:cubicBezTo>
                <a:cubicBezTo>
                  <a:pt x="449962" y="122756"/>
                  <a:pt x="476048" y="121282"/>
                  <a:pt x="501941" y="124679"/>
                </a:cubicBezTo>
                <a:lnTo>
                  <a:pt x="499378" y="130960"/>
                </a:lnTo>
                <a:cubicBezTo>
                  <a:pt x="475856" y="126538"/>
                  <a:pt x="451308" y="125640"/>
                  <a:pt x="426312" y="128973"/>
                </a:cubicBezTo>
                <a:close/>
                <a:moveTo>
                  <a:pt x="495532" y="85711"/>
                </a:moveTo>
                <a:cubicBezTo>
                  <a:pt x="500724" y="86480"/>
                  <a:pt x="505210" y="89492"/>
                  <a:pt x="507774" y="93979"/>
                </a:cubicBezTo>
                <a:cubicBezTo>
                  <a:pt x="510273" y="98401"/>
                  <a:pt x="510594" y="103593"/>
                  <a:pt x="508671" y="108271"/>
                </a:cubicBezTo>
                <a:cubicBezTo>
                  <a:pt x="471818" y="102695"/>
                  <a:pt x="439515" y="107118"/>
                  <a:pt x="414519" y="114104"/>
                </a:cubicBezTo>
                <a:cubicBezTo>
                  <a:pt x="392022" y="120385"/>
                  <a:pt x="370487" y="130063"/>
                  <a:pt x="350490" y="142625"/>
                </a:cubicBezTo>
                <a:lnTo>
                  <a:pt x="341261" y="130640"/>
                </a:lnTo>
                <a:cubicBezTo>
                  <a:pt x="338184" y="126602"/>
                  <a:pt x="337095" y="121474"/>
                  <a:pt x="338376" y="116539"/>
                </a:cubicBezTo>
                <a:cubicBezTo>
                  <a:pt x="339658" y="111476"/>
                  <a:pt x="343183" y="107374"/>
                  <a:pt x="348055" y="105323"/>
                </a:cubicBezTo>
                <a:cubicBezTo>
                  <a:pt x="394009" y="85454"/>
                  <a:pt x="445924" y="78532"/>
                  <a:pt x="495468" y="85647"/>
                </a:cubicBezTo>
                <a:close/>
                <a:moveTo>
                  <a:pt x="358566" y="470203"/>
                </a:moveTo>
                <a:cubicBezTo>
                  <a:pt x="358053" y="469242"/>
                  <a:pt x="357476" y="468280"/>
                  <a:pt x="356835" y="467447"/>
                </a:cubicBezTo>
                <a:cubicBezTo>
                  <a:pt x="356194" y="466550"/>
                  <a:pt x="355682" y="465845"/>
                  <a:pt x="354848" y="464948"/>
                </a:cubicBezTo>
                <a:cubicBezTo>
                  <a:pt x="353246" y="463281"/>
                  <a:pt x="351708" y="461615"/>
                  <a:pt x="350170" y="459948"/>
                </a:cubicBezTo>
                <a:cubicBezTo>
                  <a:pt x="347157" y="456616"/>
                  <a:pt x="344465" y="453283"/>
                  <a:pt x="342158" y="450142"/>
                </a:cubicBezTo>
                <a:cubicBezTo>
                  <a:pt x="337479" y="443861"/>
                  <a:pt x="334210" y="438221"/>
                  <a:pt x="332096" y="434183"/>
                </a:cubicBezTo>
                <a:cubicBezTo>
                  <a:pt x="331006" y="432196"/>
                  <a:pt x="330301" y="430530"/>
                  <a:pt x="329788" y="429440"/>
                </a:cubicBezTo>
                <a:cubicBezTo>
                  <a:pt x="329275" y="428351"/>
                  <a:pt x="329019" y="427774"/>
                  <a:pt x="329019" y="427774"/>
                </a:cubicBezTo>
                <a:cubicBezTo>
                  <a:pt x="329019" y="427774"/>
                  <a:pt x="330429" y="429953"/>
                  <a:pt x="333121" y="433606"/>
                </a:cubicBezTo>
                <a:cubicBezTo>
                  <a:pt x="335749" y="437260"/>
                  <a:pt x="339658" y="442387"/>
                  <a:pt x="344786" y="448091"/>
                </a:cubicBezTo>
                <a:cubicBezTo>
                  <a:pt x="347350" y="450975"/>
                  <a:pt x="350233" y="453924"/>
                  <a:pt x="353374" y="457000"/>
                </a:cubicBezTo>
                <a:cubicBezTo>
                  <a:pt x="354977" y="458538"/>
                  <a:pt x="356643" y="460077"/>
                  <a:pt x="358373" y="461679"/>
                </a:cubicBezTo>
                <a:cubicBezTo>
                  <a:pt x="359207" y="462448"/>
                  <a:pt x="360168" y="463538"/>
                  <a:pt x="360937" y="464563"/>
                </a:cubicBezTo>
                <a:cubicBezTo>
                  <a:pt x="361706" y="465589"/>
                  <a:pt x="362475" y="466678"/>
                  <a:pt x="363116" y="467768"/>
                </a:cubicBezTo>
                <a:cubicBezTo>
                  <a:pt x="365744" y="472318"/>
                  <a:pt x="367410" y="477702"/>
                  <a:pt x="367347" y="483342"/>
                </a:cubicBezTo>
                <a:cubicBezTo>
                  <a:pt x="367347" y="486162"/>
                  <a:pt x="366898" y="488982"/>
                  <a:pt x="366065" y="491674"/>
                </a:cubicBezTo>
                <a:cubicBezTo>
                  <a:pt x="365167" y="494494"/>
                  <a:pt x="364142" y="496738"/>
                  <a:pt x="363180" y="499173"/>
                </a:cubicBezTo>
                <a:cubicBezTo>
                  <a:pt x="361193" y="503916"/>
                  <a:pt x="359207" y="508659"/>
                  <a:pt x="357220" y="513402"/>
                </a:cubicBezTo>
                <a:cubicBezTo>
                  <a:pt x="355297" y="518081"/>
                  <a:pt x="353182" y="522631"/>
                  <a:pt x="351323" y="527118"/>
                </a:cubicBezTo>
                <a:cubicBezTo>
                  <a:pt x="347478" y="535962"/>
                  <a:pt x="343696" y="544230"/>
                  <a:pt x="340427" y="551217"/>
                </a:cubicBezTo>
                <a:cubicBezTo>
                  <a:pt x="333890" y="565253"/>
                  <a:pt x="329083" y="574482"/>
                  <a:pt x="329083" y="574482"/>
                </a:cubicBezTo>
                <a:cubicBezTo>
                  <a:pt x="329083" y="574482"/>
                  <a:pt x="332159" y="564548"/>
                  <a:pt x="337415" y="549999"/>
                </a:cubicBezTo>
                <a:cubicBezTo>
                  <a:pt x="340043" y="542692"/>
                  <a:pt x="343183" y="534232"/>
                  <a:pt x="346708" y="525195"/>
                </a:cubicBezTo>
                <a:cubicBezTo>
                  <a:pt x="348503" y="520708"/>
                  <a:pt x="350233" y="516030"/>
                  <a:pt x="352157" y="511287"/>
                </a:cubicBezTo>
                <a:cubicBezTo>
                  <a:pt x="354079" y="506608"/>
                  <a:pt x="356002" y="501801"/>
                  <a:pt x="357925" y="496994"/>
                </a:cubicBezTo>
                <a:cubicBezTo>
                  <a:pt x="358886" y="494623"/>
                  <a:pt x="360040" y="492187"/>
                  <a:pt x="360681" y="490072"/>
                </a:cubicBezTo>
                <a:cubicBezTo>
                  <a:pt x="361386" y="487829"/>
                  <a:pt x="361770" y="485586"/>
                  <a:pt x="361770" y="483278"/>
                </a:cubicBezTo>
                <a:cubicBezTo>
                  <a:pt x="361834" y="478728"/>
                  <a:pt x="360809" y="474177"/>
                  <a:pt x="358694" y="470267"/>
                </a:cubicBezTo>
                <a:close/>
                <a:moveTo>
                  <a:pt x="361578" y="423608"/>
                </a:moveTo>
                <a:cubicBezTo>
                  <a:pt x="352926" y="411751"/>
                  <a:pt x="346004" y="397458"/>
                  <a:pt x="342479" y="381691"/>
                </a:cubicBezTo>
                <a:cubicBezTo>
                  <a:pt x="342094" y="379704"/>
                  <a:pt x="341709" y="377717"/>
                  <a:pt x="341325" y="375731"/>
                </a:cubicBezTo>
                <a:lnTo>
                  <a:pt x="340748" y="372718"/>
                </a:lnTo>
                <a:lnTo>
                  <a:pt x="340748" y="372526"/>
                </a:lnTo>
                <a:cubicBezTo>
                  <a:pt x="340748" y="372526"/>
                  <a:pt x="340684" y="372077"/>
                  <a:pt x="340684" y="372077"/>
                </a:cubicBezTo>
                <a:lnTo>
                  <a:pt x="340684" y="371693"/>
                </a:lnTo>
                <a:cubicBezTo>
                  <a:pt x="340684" y="371693"/>
                  <a:pt x="340556" y="370924"/>
                  <a:pt x="340556" y="370924"/>
                </a:cubicBezTo>
                <a:lnTo>
                  <a:pt x="340427" y="369449"/>
                </a:lnTo>
                <a:cubicBezTo>
                  <a:pt x="340235" y="367527"/>
                  <a:pt x="340043" y="365540"/>
                  <a:pt x="339850" y="363553"/>
                </a:cubicBezTo>
                <a:lnTo>
                  <a:pt x="339594" y="360605"/>
                </a:lnTo>
                <a:lnTo>
                  <a:pt x="339594" y="357400"/>
                </a:lnTo>
                <a:cubicBezTo>
                  <a:pt x="339658" y="353170"/>
                  <a:pt x="339466" y="348812"/>
                  <a:pt x="340107" y="344646"/>
                </a:cubicBezTo>
                <a:cubicBezTo>
                  <a:pt x="340363" y="342530"/>
                  <a:pt x="340620" y="340479"/>
                  <a:pt x="340812" y="338364"/>
                </a:cubicBezTo>
                <a:cubicBezTo>
                  <a:pt x="341068" y="336249"/>
                  <a:pt x="341645" y="334198"/>
                  <a:pt x="342030" y="332147"/>
                </a:cubicBezTo>
                <a:cubicBezTo>
                  <a:pt x="345555" y="315483"/>
                  <a:pt x="352862" y="299396"/>
                  <a:pt x="363245" y="285552"/>
                </a:cubicBezTo>
                <a:cubicBezTo>
                  <a:pt x="373884" y="271900"/>
                  <a:pt x="387536" y="260620"/>
                  <a:pt x="402661" y="252865"/>
                </a:cubicBezTo>
                <a:cubicBezTo>
                  <a:pt x="417723" y="244981"/>
                  <a:pt x="434580" y="241007"/>
                  <a:pt x="450346" y="240367"/>
                </a:cubicBezTo>
                <a:cubicBezTo>
                  <a:pt x="466626" y="239597"/>
                  <a:pt x="482265" y="242482"/>
                  <a:pt x="495981" y="247801"/>
                </a:cubicBezTo>
                <a:cubicBezTo>
                  <a:pt x="509761" y="253057"/>
                  <a:pt x="521554" y="260748"/>
                  <a:pt x="530975" y="269208"/>
                </a:cubicBezTo>
                <a:cubicBezTo>
                  <a:pt x="540461" y="277669"/>
                  <a:pt x="547832" y="286834"/>
                  <a:pt x="552831" y="295807"/>
                </a:cubicBezTo>
                <a:cubicBezTo>
                  <a:pt x="553472" y="296896"/>
                  <a:pt x="554177" y="297986"/>
                  <a:pt x="554818" y="299011"/>
                </a:cubicBezTo>
                <a:cubicBezTo>
                  <a:pt x="555395" y="300101"/>
                  <a:pt x="555907" y="301191"/>
                  <a:pt x="556420" y="302280"/>
                </a:cubicBezTo>
                <a:cubicBezTo>
                  <a:pt x="557446" y="304395"/>
                  <a:pt x="558407" y="306510"/>
                  <a:pt x="559368" y="308497"/>
                </a:cubicBezTo>
                <a:cubicBezTo>
                  <a:pt x="560971" y="312599"/>
                  <a:pt x="562253" y="316445"/>
                  <a:pt x="563470" y="319842"/>
                </a:cubicBezTo>
                <a:cubicBezTo>
                  <a:pt x="564304" y="323367"/>
                  <a:pt x="565073" y="326571"/>
                  <a:pt x="565778" y="329263"/>
                </a:cubicBezTo>
                <a:cubicBezTo>
                  <a:pt x="566483" y="332019"/>
                  <a:pt x="566547" y="334455"/>
                  <a:pt x="566867" y="336313"/>
                </a:cubicBezTo>
                <a:cubicBezTo>
                  <a:pt x="567380" y="340159"/>
                  <a:pt x="567637" y="342210"/>
                  <a:pt x="567637" y="342210"/>
                </a:cubicBezTo>
                <a:cubicBezTo>
                  <a:pt x="567637" y="342210"/>
                  <a:pt x="567188" y="340223"/>
                  <a:pt x="566226" y="336442"/>
                </a:cubicBezTo>
                <a:cubicBezTo>
                  <a:pt x="565713" y="334583"/>
                  <a:pt x="565393" y="332211"/>
                  <a:pt x="564432" y="329584"/>
                </a:cubicBezTo>
                <a:cubicBezTo>
                  <a:pt x="563534" y="326956"/>
                  <a:pt x="562509" y="323944"/>
                  <a:pt x="561355" y="320547"/>
                </a:cubicBezTo>
                <a:cubicBezTo>
                  <a:pt x="559817" y="317278"/>
                  <a:pt x="558279" y="313689"/>
                  <a:pt x="556356" y="309843"/>
                </a:cubicBezTo>
                <a:cubicBezTo>
                  <a:pt x="555267" y="307984"/>
                  <a:pt x="554177" y="306062"/>
                  <a:pt x="553023" y="304075"/>
                </a:cubicBezTo>
                <a:cubicBezTo>
                  <a:pt x="552447" y="303049"/>
                  <a:pt x="551870" y="302024"/>
                  <a:pt x="551293" y="301062"/>
                </a:cubicBezTo>
                <a:cubicBezTo>
                  <a:pt x="550588" y="300101"/>
                  <a:pt x="549883" y="299140"/>
                  <a:pt x="549178" y="298114"/>
                </a:cubicBezTo>
                <a:cubicBezTo>
                  <a:pt x="543730" y="289910"/>
                  <a:pt x="536103" y="281706"/>
                  <a:pt x="526809" y="274208"/>
                </a:cubicBezTo>
                <a:cubicBezTo>
                  <a:pt x="517452" y="266773"/>
                  <a:pt x="506043" y="260235"/>
                  <a:pt x="493161" y="255813"/>
                </a:cubicBezTo>
                <a:cubicBezTo>
                  <a:pt x="480278" y="251455"/>
                  <a:pt x="465793" y="249468"/>
                  <a:pt x="451244" y="250365"/>
                </a:cubicBezTo>
                <a:cubicBezTo>
                  <a:pt x="436246" y="251326"/>
                  <a:pt x="421505" y="255557"/>
                  <a:pt x="407789" y="262671"/>
                </a:cubicBezTo>
                <a:cubicBezTo>
                  <a:pt x="394137" y="269785"/>
                  <a:pt x="381895" y="280104"/>
                  <a:pt x="372346" y="292474"/>
                </a:cubicBezTo>
                <a:cubicBezTo>
                  <a:pt x="362860" y="304908"/>
                  <a:pt x="356130" y="319457"/>
                  <a:pt x="352797" y="334455"/>
                </a:cubicBezTo>
                <a:cubicBezTo>
                  <a:pt x="352413" y="336378"/>
                  <a:pt x="351836" y="338172"/>
                  <a:pt x="351644" y="340095"/>
                </a:cubicBezTo>
                <a:lnTo>
                  <a:pt x="350939" y="345799"/>
                </a:lnTo>
                <a:cubicBezTo>
                  <a:pt x="350233" y="349645"/>
                  <a:pt x="350362" y="353298"/>
                  <a:pt x="350170" y="356951"/>
                </a:cubicBezTo>
                <a:lnTo>
                  <a:pt x="350041" y="359707"/>
                </a:lnTo>
                <a:cubicBezTo>
                  <a:pt x="350041" y="360669"/>
                  <a:pt x="350170" y="361694"/>
                  <a:pt x="350233" y="362656"/>
                </a:cubicBezTo>
                <a:cubicBezTo>
                  <a:pt x="350362" y="364642"/>
                  <a:pt x="350490" y="366565"/>
                  <a:pt x="350618" y="368552"/>
                </a:cubicBezTo>
                <a:lnTo>
                  <a:pt x="350810" y="371244"/>
                </a:lnTo>
                <a:lnTo>
                  <a:pt x="351323" y="374000"/>
                </a:lnTo>
                <a:cubicBezTo>
                  <a:pt x="351644" y="375859"/>
                  <a:pt x="351964" y="377653"/>
                  <a:pt x="352284" y="379512"/>
                </a:cubicBezTo>
                <a:cubicBezTo>
                  <a:pt x="355233" y="393933"/>
                  <a:pt x="360873" y="407392"/>
                  <a:pt x="368500" y="418673"/>
                </a:cubicBezTo>
                <a:cubicBezTo>
                  <a:pt x="376127" y="429953"/>
                  <a:pt x="385421" y="439246"/>
                  <a:pt x="395035" y="446361"/>
                </a:cubicBezTo>
                <a:cubicBezTo>
                  <a:pt x="404712" y="453347"/>
                  <a:pt x="414647" y="458602"/>
                  <a:pt x="424004" y="461679"/>
                </a:cubicBezTo>
                <a:cubicBezTo>
                  <a:pt x="425158" y="462128"/>
                  <a:pt x="426312" y="462512"/>
                  <a:pt x="427401" y="462961"/>
                </a:cubicBezTo>
                <a:cubicBezTo>
                  <a:pt x="428555" y="463281"/>
                  <a:pt x="429709" y="463602"/>
                  <a:pt x="430798" y="463858"/>
                </a:cubicBezTo>
                <a:cubicBezTo>
                  <a:pt x="433042" y="464435"/>
                  <a:pt x="435156" y="465012"/>
                  <a:pt x="437272" y="465589"/>
                </a:cubicBezTo>
                <a:cubicBezTo>
                  <a:pt x="441438" y="466422"/>
                  <a:pt x="445412" y="466999"/>
                  <a:pt x="448872" y="467575"/>
                </a:cubicBezTo>
                <a:cubicBezTo>
                  <a:pt x="452397" y="467832"/>
                  <a:pt x="455602" y="468024"/>
                  <a:pt x="458358" y="468216"/>
                </a:cubicBezTo>
                <a:cubicBezTo>
                  <a:pt x="461114" y="468473"/>
                  <a:pt x="463549" y="468152"/>
                  <a:pt x="465473" y="468216"/>
                </a:cubicBezTo>
                <a:cubicBezTo>
                  <a:pt x="469318" y="468088"/>
                  <a:pt x="471369" y="468024"/>
                  <a:pt x="471369" y="468024"/>
                </a:cubicBezTo>
                <a:cubicBezTo>
                  <a:pt x="471369" y="468024"/>
                  <a:pt x="469318" y="468280"/>
                  <a:pt x="465473" y="468793"/>
                </a:cubicBezTo>
                <a:cubicBezTo>
                  <a:pt x="463549" y="468986"/>
                  <a:pt x="461178" y="469498"/>
                  <a:pt x="458422" y="469562"/>
                </a:cubicBezTo>
                <a:cubicBezTo>
                  <a:pt x="455602" y="469626"/>
                  <a:pt x="452333" y="469755"/>
                  <a:pt x="448680" y="469819"/>
                </a:cubicBezTo>
                <a:cubicBezTo>
                  <a:pt x="445091" y="469498"/>
                  <a:pt x="440989" y="469306"/>
                  <a:pt x="436631" y="468793"/>
                </a:cubicBezTo>
                <a:cubicBezTo>
                  <a:pt x="434451" y="468409"/>
                  <a:pt x="432208" y="467960"/>
                  <a:pt x="429837" y="467575"/>
                </a:cubicBezTo>
                <a:cubicBezTo>
                  <a:pt x="428683" y="467319"/>
                  <a:pt x="427466" y="467127"/>
                  <a:pt x="426248" y="466870"/>
                </a:cubicBezTo>
                <a:cubicBezTo>
                  <a:pt x="425030" y="466550"/>
                  <a:pt x="423876" y="466165"/>
                  <a:pt x="422594" y="465845"/>
                </a:cubicBezTo>
                <a:cubicBezTo>
                  <a:pt x="412660" y="463345"/>
                  <a:pt x="401892" y="458667"/>
                  <a:pt x="391189" y="451745"/>
                </a:cubicBezTo>
                <a:cubicBezTo>
                  <a:pt x="380550" y="444823"/>
                  <a:pt x="370038" y="435529"/>
                  <a:pt x="361386" y="423608"/>
                </a:cubicBezTo>
                <a:close/>
                <a:moveTo>
                  <a:pt x="435221" y="304011"/>
                </a:moveTo>
                <a:cubicBezTo>
                  <a:pt x="434964" y="301703"/>
                  <a:pt x="434836" y="299460"/>
                  <a:pt x="434644" y="297409"/>
                </a:cubicBezTo>
                <a:cubicBezTo>
                  <a:pt x="434003" y="289205"/>
                  <a:pt x="434131" y="283693"/>
                  <a:pt x="434131" y="283693"/>
                </a:cubicBezTo>
                <a:cubicBezTo>
                  <a:pt x="434131" y="283693"/>
                  <a:pt x="435926" y="288949"/>
                  <a:pt x="437912" y="296896"/>
                </a:cubicBezTo>
                <a:cubicBezTo>
                  <a:pt x="438425" y="298883"/>
                  <a:pt x="438938" y="301062"/>
                  <a:pt x="439451" y="303370"/>
                </a:cubicBezTo>
                <a:cubicBezTo>
                  <a:pt x="439707" y="304523"/>
                  <a:pt x="439963" y="305677"/>
                  <a:pt x="440220" y="306895"/>
                </a:cubicBezTo>
                <a:cubicBezTo>
                  <a:pt x="440348" y="307472"/>
                  <a:pt x="440476" y="308113"/>
                  <a:pt x="440605" y="308754"/>
                </a:cubicBezTo>
                <a:lnTo>
                  <a:pt x="440797" y="309651"/>
                </a:lnTo>
                <a:cubicBezTo>
                  <a:pt x="440797" y="310035"/>
                  <a:pt x="440925" y="310484"/>
                  <a:pt x="440989" y="310869"/>
                </a:cubicBezTo>
                <a:cubicBezTo>
                  <a:pt x="441309" y="314201"/>
                  <a:pt x="439963" y="317791"/>
                  <a:pt x="437207" y="320098"/>
                </a:cubicBezTo>
                <a:cubicBezTo>
                  <a:pt x="436887" y="320354"/>
                  <a:pt x="436374" y="320739"/>
                  <a:pt x="436118" y="320931"/>
                </a:cubicBezTo>
                <a:lnTo>
                  <a:pt x="435798" y="321123"/>
                </a:lnTo>
                <a:lnTo>
                  <a:pt x="435413" y="321444"/>
                </a:lnTo>
                <a:lnTo>
                  <a:pt x="433747" y="322598"/>
                </a:lnTo>
                <a:lnTo>
                  <a:pt x="432080" y="323751"/>
                </a:lnTo>
                <a:lnTo>
                  <a:pt x="431247" y="324328"/>
                </a:lnTo>
                <a:lnTo>
                  <a:pt x="430862" y="324584"/>
                </a:lnTo>
                <a:lnTo>
                  <a:pt x="430670" y="324713"/>
                </a:lnTo>
                <a:lnTo>
                  <a:pt x="430670" y="324713"/>
                </a:lnTo>
                <a:cubicBezTo>
                  <a:pt x="428683" y="326571"/>
                  <a:pt x="426632" y="328430"/>
                  <a:pt x="424646" y="330225"/>
                </a:cubicBezTo>
                <a:cubicBezTo>
                  <a:pt x="421825" y="332404"/>
                  <a:pt x="418108" y="332981"/>
                  <a:pt x="414775" y="332019"/>
                </a:cubicBezTo>
                <a:cubicBezTo>
                  <a:pt x="414198" y="331891"/>
                  <a:pt x="414198" y="331827"/>
                  <a:pt x="413685" y="331635"/>
                </a:cubicBezTo>
                <a:lnTo>
                  <a:pt x="412788" y="331250"/>
                </a:lnTo>
                <a:cubicBezTo>
                  <a:pt x="412211" y="330994"/>
                  <a:pt x="411634" y="330737"/>
                  <a:pt x="411058" y="330481"/>
                </a:cubicBezTo>
                <a:cubicBezTo>
                  <a:pt x="409968" y="329968"/>
                  <a:pt x="408814" y="329456"/>
                  <a:pt x="407789" y="329007"/>
                </a:cubicBezTo>
                <a:cubicBezTo>
                  <a:pt x="405610" y="328045"/>
                  <a:pt x="403623" y="327084"/>
                  <a:pt x="401828" y="326187"/>
                </a:cubicBezTo>
                <a:cubicBezTo>
                  <a:pt x="394458" y="322598"/>
                  <a:pt x="389715" y="319777"/>
                  <a:pt x="389715" y="319777"/>
                </a:cubicBezTo>
                <a:cubicBezTo>
                  <a:pt x="389715" y="319777"/>
                  <a:pt x="395163" y="320803"/>
                  <a:pt x="403046" y="323110"/>
                </a:cubicBezTo>
                <a:cubicBezTo>
                  <a:pt x="405033" y="323687"/>
                  <a:pt x="407148" y="324328"/>
                  <a:pt x="409391" y="325033"/>
                </a:cubicBezTo>
                <a:cubicBezTo>
                  <a:pt x="411570" y="325738"/>
                  <a:pt x="413878" y="326443"/>
                  <a:pt x="416249" y="327212"/>
                </a:cubicBezTo>
                <a:cubicBezTo>
                  <a:pt x="417915" y="327597"/>
                  <a:pt x="419902" y="327084"/>
                  <a:pt x="421248" y="325930"/>
                </a:cubicBezTo>
                <a:cubicBezTo>
                  <a:pt x="423107" y="324136"/>
                  <a:pt x="425030" y="322277"/>
                  <a:pt x="426889" y="320483"/>
                </a:cubicBezTo>
                <a:lnTo>
                  <a:pt x="427337" y="320098"/>
                </a:lnTo>
                <a:lnTo>
                  <a:pt x="427466" y="320098"/>
                </a:lnTo>
                <a:cubicBezTo>
                  <a:pt x="427466" y="320098"/>
                  <a:pt x="427658" y="319906"/>
                  <a:pt x="427658" y="319906"/>
                </a:cubicBezTo>
                <a:lnTo>
                  <a:pt x="428106" y="319649"/>
                </a:lnTo>
                <a:lnTo>
                  <a:pt x="428940" y="319072"/>
                </a:lnTo>
                <a:lnTo>
                  <a:pt x="430606" y="317919"/>
                </a:lnTo>
                <a:lnTo>
                  <a:pt x="432273" y="316765"/>
                </a:lnTo>
                <a:lnTo>
                  <a:pt x="433234" y="316124"/>
                </a:lnTo>
                <a:cubicBezTo>
                  <a:pt x="433234" y="316124"/>
                  <a:pt x="433554" y="315932"/>
                  <a:pt x="433747" y="315740"/>
                </a:cubicBezTo>
                <a:cubicBezTo>
                  <a:pt x="435156" y="314586"/>
                  <a:pt x="436054" y="312855"/>
                  <a:pt x="436054" y="310997"/>
                </a:cubicBezTo>
                <a:cubicBezTo>
                  <a:pt x="435798" y="308561"/>
                  <a:pt x="435605" y="306190"/>
                  <a:pt x="435349" y="303882"/>
                </a:cubicBezTo>
                <a:close/>
                <a:moveTo>
                  <a:pt x="454000" y="336890"/>
                </a:moveTo>
                <a:cubicBezTo>
                  <a:pt x="465152" y="335416"/>
                  <a:pt x="475343" y="343235"/>
                  <a:pt x="476881" y="354388"/>
                </a:cubicBezTo>
                <a:cubicBezTo>
                  <a:pt x="478355" y="365540"/>
                  <a:pt x="470536" y="375731"/>
                  <a:pt x="459384" y="377205"/>
                </a:cubicBezTo>
                <a:cubicBezTo>
                  <a:pt x="448232" y="378679"/>
                  <a:pt x="438041" y="370859"/>
                  <a:pt x="436503" y="359707"/>
                </a:cubicBezTo>
                <a:cubicBezTo>
                  <a:pt x="435029" y="348555"/>
                  <a:pt x="442848" y="338364"/>
                  <a:pt x="454000" y="336890"/>
                </a:cubicBezTo>
                <a:close/>
                <a:moveTo>
                  <a:pt x="397214" y="389382"/>
                </a:moveTo>
                <a:cubicBezTo>
                  <a:pt x="399200" y="387331"/>
                  <a:pt x="401572" y="384960"/>
                  <a:pt x="404200" y="382588"/>
                </a:cubicBezTo>
                <a:cubicBezTo>
                  <a:pt x="405546" y="381435"/>
                  <a:pt x="406828" y="380153"/>
                  <a:pt x="408302" y="378935"/>
                </a:cubicBezTo>
                <a:lnTo>
                  <a:pt x="409391" y="378038"/>
                </a:lnTo>
                <a:lnTo>
                  <a:pt x="410353" y="377205"/>
                </a:lnTo>
                <a:cubicBezTo>
                  <a:pt x="410353" y="377205"/>
                  <a:pt x="411122" y="376307"/>
                  <a:pt x="411378" y="375731"/>
                </a:cubicBezTo>
                <a:cubicBezTo>
                  <a:pt x="411955" y="374641"/>
                  <a:pt x="412147" y="373295"/>
                  <a:pt x="411955" y="372077"/>
                </a:cubicBezTo>
                <a:cubicBezTo>
                  <a:pt x="411891" y="371564"/>
                  <a:pt x="411570" y="370539"/>
                  <a:pt x="411378" y="369578"/>
                </a:cubicBezTo>
                <a:cubicBezTo>
                  <a:pt x="411186" y="368616"/>
                  <a:pt x="410994" y="367655"/>
                  <a:pt x="410865" y="366758"/>
                </a:cubicBezTo>
                <a:cubicBezTo>
                  <a:pt x="410545" y="364899"/>
                  <a:pt x="410481" y="363104"/>
                  <a:pt x="410417" y="361374"/>
                </a:cubicBezTo>
                <a:cubicBezTo>
                  <a:pt x="410417" y="359707"/>
                  <a:pt x="410545" y="357913"/>
                  <a:pt x="410673" y="356695"/>
                </a:cubicBezTo>
                <a:cubicBezTo>
                  <a:pt x="410673" y="355605"/>
                  <a:pt x="410545" y="354452"/>
                  <a:pt x="410160" y="353490"/>
                </a:cubicBezTo>
                <a:cubicBezTo>
                  <a:pt x="409776" y="352529"/>
                  <a:pt x="409327" y="351760"/>
                  <a:pt x="408814" y="351119"/>
                </a:cubicBezTo>
                <a:cubicBezTo>
                  <a:pt x="407789" y="349901"/>
                  <a:pt x="406892" y="349388"/>
                  <a:pt x="406892" y="349388"/>
                </a:cubicBezTo>
                <a:cubicBezTo>
                  <a:pt x="406892" y="349388"/>
                  <a:pt x="407148" y="349388"/>
                  <a:pt x="407597" y="349517"/>
                </a:cubicBezTo>
                <a:cubicBezTo>
                  <a:pt x="408045" y="349645"/>
                  <a:pt x="408750" y="349773"/>
                  <a:pt x="409519" y="350222"/>
                </a:cubicBezTo>
                <a:cubicBezTo>
                  <a:pt x="411058" y="351055"/>
                  <a:pt x="413301" y="352978"/>
                  <a:pt x="413942" y="356439"/>
                </a:cubicBezTo>
                <a:cubicBezTo>
                  <a:pt x="414198" y="357849"/>
                  <a:pt x="414390" y="359323"/>
                  <a:pt x="414647" y="360925"/>
                </a:cubicBezTo>
                <a:cubicBezTo>
                  <a:pt x="414903" y="362463"/>
                  <a:pt x="415352" y="364066"/>
                  <a:pt x="415737" y="365668"/>
                </a:cubicBezTo>
                <a:cubicBezTo>
                  <a:pt x="415929" y="366501"/>
                  <a:pt x="416185" y="367270"/>
                  <a:pt x="416506" y="368103"/>
                </a:cubicBezTo>
                <a:cubicBezTo>
                  <a:pt x="416762" y="368873"/>
                  <a:pt x="417082" y="369642"/>
                  <a:pt x="417403" y="370924"/>
                </a:cubicBezTo>
                <a:cubicBezTo>
                  <a:pt x="417980" y="373359"/>
                  <a:pt x="417595" y="375987"/>
                  <a:pt x="416441" y="378230"/>
                </a:cubicBezTo>
                <a:cubicBezTo>
                  <a:pt x="415865" y="379384"/>
                  <a:pt x="415160" y="380281"/>
                  <a:pt x="414134" y="381307"/>
                </a:cubicBezTo>
                <a:lnTo>
                  <a:pt x="413557" y="381755"/>
                </a:lnTo>
                <a:lnTo>
                  <a:pt x="412916" y="382268"/>
                </a:lnTo>
                <a:lnTo>
                  <a:pt x="411827" y="383101"/>
                </a:lnTo>
                <a:cubicBezTo>
                  <a:pt x="410353" y="384255"/>
                  <a:pt x="408879" y="385280"/>
                  <a:pt x="407405" y="386370"/>
                </a:cubicBezTo>
                <a:cubicBezTo>
                  <a:pt x="404520" y="388421"/>
                  <a:pt x="401764" y="390280"/>
                  <a:pt x="399329" y="391818"/>
                </a:cubicBezTo>
                <a:cubicBezTo>
                  <a:pt x="394522" y="394894"/>
                  <a:pt x="390933" y="396497"/>
                  <a:pt x="390933" y="396497"/>
                </a:cubicBezTo>
                <a:cubicBezTo>
                  <a:pt x="390933" y="396497"/>
                  <a:pt x="393240" y="393356"/>
                  <a:pt x="397278" y="389254"/>
                </a:cubicBezTo>
                <a:close/>
                <a:moveTo>
                  <a:pt x="408109" y="428415"/>
                </a:moveTo>
                <a:cubicBezTo>
                  <a:pt x="410288" y="429504"/>
                  <a:pt x="413493" y="431043"/>
                  <a:pt x="417275" y="432645"/>
                </a:cubicBezTo>
                <a:cubicBezTo>
                  <a:pt x="421120" y="434247"/>
                  <a:pt x="425671" y="435914"/>
                  <a:pt x="430606" y="437260"/>
                </a:cubicBezTo>
                <a:cubicBezTo>
                  <a:pt x="433042" y="438029"/>
                  <a:pt x="435669" y="438541"/>
                  <a:pt x="438297" y="439118"/>
                </a:cubicBezTo>
                <a:cubicBezTo>
                  <a:pt x="440925" y="439695"/>
                  <a:pt x="443617" y="440080"/>
                  <a:pt x="446309" y="440400"/>
                </a:cubicBezTo>
                <a:lnTo>
                  <a:pt x="448360" y="440657"/>
                </a:lnTo>
                <a:lnTo>
                  <a:pt x="449193" y="440785"/>
                </a:lnTo>
                <a:cubicBezTo>
                  <a:pt x="449193" y="440785"/>
                  <a:pt x="449962" y="440785"/>
                  <a:pt x="450154" y="440785"/>
                </a:cubicBezTo>
                <a:cubicBezTo>
                  <a:pt x="450795" y="440785"/>
                  <a:pt x="451885" y="440464"/>
                  <a:pt x="452654" y="440016"/>
                </a:cubicBezTo>
                <a:cubicBezTo>
                  <a:pt x="454256" y="439054"/>
                  <a:pt x="455410" y="437324"/>
                  <a:pt x="455602" y="435465"/>
                </a:cubicBezTo>
                <a:cubicBezTo>
                  <a:pt x="455602" y="435016"/>
                  <a:pt x="455602" y="434568"/>
                  <a:pt x="455602" y="434055"/>
                </a:cubicBezTo>
                <a:cubicBezTo>
                  <a:pt x="455538" y="433414"/>
                  <a:pt x="455474" y="432773"/>
                  <a:pt x="455410" y="432132"/>
                </a:cubicBezTo>
                <a:cubicBezTo>
                  <a:pt x="455282" y="430850"/>
                  <a:pt x="455153" y="429633"/>
                  <a:pt x="455025" y="428415"/>
                </a:cubicBezTo>
                <a:cubicBezTo>
                  <a:pt x="454769" y="426043"/>
                  <a:pt x="454577" y="423736"/>
                  <a:pt x="454448" y="421621"/>
                </a:cubicBezTo>
                <a:cubicBezTo>
                  <a:pt x="453808" y="413161"/>
                  <a:pt x="453872" y="407456"/>
                  <a:pt x="453872" y="407456"/>
                </a:cubicBezTo>
                <a:cubicBezTo>
                  <a:pt x="453872" y="407456"/>
                  <a:pt x="455730" y="412840"/>
                  <a:pt x="457717" y="421108"/>
                </a:cubicBezTo>
                <a:cubicBezTo>
                  <a:pt x="458230" y="423159"/>
                  <a:pt x="458807" y="425402"/>
                  <a:pt x="459255" y="427774"/>
                </a:cubicBezTo>
                <a:cubicBezTo>
                  <a:pt x="459512" y="428992"/>
                  <a:pt x="459768" y="430145"/>
                  <a:pt x="460089" y="431427"/>
                </a:cubicBezTo>
                <a:cubicBezTo>
                  <a:pt x="460217" y="432068"/>
                  <a:pt x="460345" y="432645"/>
                  <a:pt x="460473" y="433286"/>
                </a:cubicBezTo>
                <a:cubicBezTo>
                  <a:pt x="460601" y="434055"/>
                  <a:pt x="460730" y="434952"/>
                  <a:pt x="460666" y="435785"/>
                </a:cubicBezTo>
                <a:cubicBezTo>
                  <a:pt x="460601" y="439182"/>
                  <a:pt x="458807" y="442772"/>
                  <a:pt x="455602" y="444694"/>
                </a:cubicBezTo>
                <a:cubicBezTo>
                  <a:pt x="454000" y="445720"/>
                  <a:pt x="452333" y="446297"/>
                  <a:pt x="450218" y="446425"/>
                </a:cubicBezTo>
                <a:cubicBezTo>
                  <a:pt x="449706" y="446425"/>
                  <a:pt x="449449" y="446425"/>
                  <a:pt x="449065" y="446425"/>
                </a:cubicBezTo>
                <a:cubicBezTo>
                  <a:pt x="448360" y="446425"/>
                  <a:pt x="448232" y="446361"/>
                  <a:pt x="447847" y="446297"/>
                </a:cubicBezTo>
                <a:lnTo>
                  <a:pt x="445668" y="446104"/>
                </a:lnTo>
                <a:cubicBezTo>
                  <a:pt x="439900" y="445335"/>
                  <a:pt x="434195" y="443989"/>
                  <a:pt x="429132" y="442067"/>
                </a:cubicBezTo>
                <a:cubicBezTo>
                  <a:pt x="424004" y="440208"/>
                  <a:pt x="419518" y="437900"/>
                  <a:pt x="415865" y="435593"/>
                </a:cubicBezTo>
                <a:cubicBezTo>
                  <a:pt x="412211" y="433286"/>
                  <a:pt x="409391" y="431043"/>
                  <a:pt x="407532" y="429376"/>
                </a:cubicBezTo>
                <a:cubicBezTo>
                  <a:pt x="406571" y="428543"/>
                  <a:pt x="405930" y="427838"/>
                  <a:pt x="405418" y="427389"/>
                </a:cubicBezTo>
                <a:cubicBezTo>
                  <a:pt x="404969" y="426941"/>
                  <a:pt x="404712" y="426684"/>
                  <a:pt x="404712" y="426684"/>
                </a:cubicBezTo>
                <a:cubicBezTo>
                  <a:pt x="404712" y="426684"/>
                  <a:pt x="405994" y="427325"/>
                  <a:pt x="408174" y="428479"/>
                </a:cubicBezTo>
                <a:close/>
                <a:moveTo>
                  <a:pt x="458358" y="386690"/>
                </a:moveTo>
                <a:cubicBezTo>
                  <a:pt x="449962" y="386947"/>
                  <a:pt x="442719" y="383422"/>
                  <a:pt x="438169" y="378999"/>
                </a:cubicBezTo>
                <a:cubicBezTo>
                  <a:pt x="435862" y="376820"/>
                  <a:pt x="434131" y="374449"/>
                  <a:pt x="432977" y="372205"/>
                </a:cubicBezTo>
                <a:cubicBezTo>
                  <a:pt x="431760" y="369962"/>
                  <a:pt x="431119" y="367847"/>
                  <a:pt x="430670" y="366181"/>
                </a:cubicBezTo>
                <a:cubicBezTo>
                  <a:pt x="430286" y="364450"/>
                  <a:pt x="430093" y="363040"/>
                  <a:pt x="430093" y="362143"/>
                </a:cubicBezTo>
                <a:cubicBezTo>
                  <a:pt x="430093" y="361181"/>
                  <a:pt x="430029" y="360669"/>
                  <a:pt x="430029" y="360669"/>
                </a:cubicBezTo>
                <a:cubicBezTo>
                  <a:pt x="430029" y="360669"/>
                  <a:pt x="430157" y="361181"/>
                  <a:pt x="430478" y="362079"/>
                </a:cubicBezTo>
                <a:cubicBezTo>
                  <a:pt x="430670" y="362976"/>
                  <a:pt x="431247" y="364258"/>
                  <a:pt x="431888" y="365796"/>
                </a:cubicBezTo>
                <a:cubicBezTo>
                  <a:pt x="432657" y="367334"/>
                  <a:pt x="433618" y="369129"/>
                  <a:pt x="435029" y="370988"/>
                </a:cubicBezTo>
                <a:cubicBezTo>
                  <a:pt x="436374" y="372846"/>
                  <a:pt x="438297" y="374705"/>
                  <a:pt x="440476" y="376371"/>
                </a:cubicBezTo>
                <a:cubicBezTo>
                  <a:pt x="442719" y="378038"/>
                  <a:pt x="445412" y="379448"/>
                  <a:pt x="448360" y="380345"/>
                </a:cubicBezTo>
                <a:cubicBezTo>
                  <a:pt x="451372" y="381242"/>
                  <a:pt x="454641" y="381627"/>
                  <a:pt x="457910" y="381371"/>
                </a:cubicBezTo>
                <a:cubicBezTo>
                  <a:pt x="461435" y="381114"/>
                  <a:pt x="464639" y="380025"/>
                  <a:pt x="467780" y="378422"/>
                </a:cubicBezTo>
                <a:cubicBezTo>
                  <a:pt x="470856" y="376820"/>
                  <a:pt x="473612" y="374449"/>
                  <a:pt x="475727" y="371693"/>
                </a:cubicBezTo>
                <a:cubicBezTo>
                  <a:pt x="477907" y="368873"/>
                  <a:pt x="479445" y="365668"/>
                  <a:pt x="480214" y="362271"/>
                </a:cubicBezTo>
                <a:cubicBezTo>
                  <a:pt x="480598" y="360605"/>
                  <a:pt x="480790" y="358810"/>
                  <a:pt x="480855" y="357272"/>
                </a:cubicBezTo>
                <a:cubicBezTo>
                  <a:pt x="480983" y="356567"/>
                  <a:pt x="480855" y="355413"/>
                  <a:pt x="480790" y="354516"/>
                </a:cubicBezTo>
                <a:cubicBezTo>
                  <a:pt x="480790" y="353811"/>
                  <a:pt x="480534" y="352849"/>
                  <a:pt x="480470" y="352080"/>
                </a:cubicBezTo>
                <a:cubicBezTo>
                  <a:pt x="479829" y="348812"/>
                  <a:pt x="478676" y="345735"/>
                  <a:pt x="477009" y="343043"/>
                </a:cubicBezTo>
                <a:cubicBezTo>
                  <a:pt x="475343" y="340415"/>
                  <a:pt x="473292" y="338172"/>
                  <a:pt x="471113" y="336442"/>
                </a:cubicBezTo>
                <a:cubicBezTo>
                  <a:pt x="468933" y="334711"/>
                  <a:pt x="466626" y="333429"/>
                  <a:pt x="464511" y="332596"/>
                </a:cubicBezTo>
                <a:cubicBezTo>
                  <a:pt x="462396" y="331699"/>
                  <a:pt x="460345" y="331250"/>
                  <a:pt x="458679" y="330866"/>
                </a:cubicBezTo>
                <a:cubicBezTo>
                  <a:pt x="457012" y="330673"/>
                  <a:pt x="455666" y="330481"/>
                  <a:pt x="454705" y="330481"/>
                </a:cubicBezTo>
                <a:cubicBezTo>
                  <a:pt x="453743" y="330481"/>
                  <a:pt x="453295" y="330481"/>
                  <a:pt x="453295" y="330481"/>
                </a:cubicBezTo>
                <a:cubicBezTo>
                  <a:pt x="453295" y="330481"/>
                  <a:pt x="453808" y="330417"/>
                  <a:pt x="454705" y="330225"/>
                </a:cubicBezTo>
                <a:cubicBezTo>
                  <a:pt x="455602" y="330032"/>
                  <a:pt x="456948" y="329840"/>
                  <a:pt x="458807" y="329712"/>
                </a:cubicBezTo>
                <a:cubicBezTo>
                  <a:pt x="460601" y="329712"/>
                  <a:pt x="462780" y="329712"/>
                  <a:pt x="465280" y="330417"/>
                </a:cubicBezTo>
                <a:cubicBezTo>
                  <a:pt x="467780" y="330930"/>
                  <a:pt x="470472" y="331955"/>
                  <a:pt x="473228" y="333622"/>
                </a:cubicBezTo>
                <a:cubicBezTo>
                  <a:pt x="475920" y="335288"/>
                  <a:pt x="478676" y="337531"/>
                  <a:pt x="480919" y="340479"/>
                </a:cubicBezTo>
                <a:cubicBezTo>
                  <a:pt x="483162" y="343428"/>
                  <a:pt x="485021" y="347017"/>
                  <a:pt x="485918" y="350991"/>
                </a:cubicBezTo>
                <a:cubicBezTo>
                  <a:pt x="486110" y="352016"/>
                  <a:pt x="486367" y="352913"/>
                  <a:pt x="486495" y="354131"/>
                </a:cubicBezTo>
                <a:cubicBezTo>
                  <a:pt x="486559" y="355157"/>
                  <a:pt x="486751" y="355926"/>
                  <a:pt x="486751" y="357079"/>
                </a:cubicBezTo>
                <a:cubicBezTo>
                  <a:pt x="486751" y="359323"/>
                  <a:pt x="486687" y="361438"/>
                  <a:pt x="486174" y="363617"/>
                </a:cubicBezTo>
                <a:cubicBezTo>
                  <a:pt x="485277" y="367847"/>
                  <a:pt x="483418" y="372013"/>
                  <a:pt x="480790" y="375538"/>
                </a:cubicBezTo>
                <a:cubicBezTo>
                  <a:pt x="478035" y="378999"/>
                  <a:pt x="474574" y="381883"/>
                  <a:pt x="470664" y="383870"/>
                </a:cubicBezTo>
                <a:cubicBezTo>
                  <a:pt x="466818" y="385857"/>
                  <a:pt x="462460" y="386819"/>
                  <a:pt x="458550" y="386947"/>
                </a:cubicBezTo>
                <a:close/>
                <a:moveTo>
                  <a:pt x="479701" y="321188"/>
                </a:moveTo>
                <a:cubicBezTo>
                  <a:pt x="479252" y="320995"/>
                  <a:pt x="478612" y="320739"/>
                  <a:pt x="478163" y="320483"/>
                </a:cubicBezTo>
                <a:lnTo>
                  <a:pt x="477586" y="320098"/>
                </a:lnTo>
                <a:lnTo>
                  <a:pt x="477073" y="319713"/>
                </a:lnTo>
                <a:cubicBezTo>
                  <a:pt x="476432" y="319265"/>
                  <a:pt x="475791" y="318816"/>
                  <a:pt x="475151" y="318432"/>
                </a:cubicBezTo>
                <a:cubicBezTo>
                  <a:pt x="472651" y="316829"/>
                  <a:pt x="470344" y="315676"/>
                  <a:pt x="468741" y="314842"/>
                </a:cubicBezTo>
                <a:cubicBezTo>
                  <a:pt x="467075" y="314073"/>
                  <a:pt x="466178" y="313625"/>
                  <a:pt x="466178" y="313625"/>
                </a:cubicBezTo>
                <a:cubicBezTo>
                  <a:pt x="466178" y="313625"/>
                  <a:pt x="467203" y="313625"/>
                  <a:pt x="469062" y="313753"/>
                </a:cubicBezTo>
                <a:cubicBezTo>
                  <a:pt x="470920" y="313945"/>
                  <a:pt x="473548" y="314394"/>
                  <a:pt x="476561" y="315483"/>
                </a:cubicBezTo>
                <a:cubicBezTo>
                  <a:pt x="477330" y="315740"/>
                  <a:pt x="478099" y="316060"/>
                  <a:pt x="478932" y="316381"/>
                </a:cubicBezTo>
                <a:cubicBezTo>
                  <a:pt x="479316" y="316573"/>
                  <a:pt x="479701" y="316701"/>
                  <a:pt x="480086" y="316829"/>
                </a:cubicBezTo>
                <a:cubicBezTo>
                  <a:pt x="480406" y="316957"/>
                  <a:pt x="480663" y="317021"/>
                  <a:pt x="480983" y="317086"/>
                </a:cubicBezTo>
                <a:cubicBezTo>
                  <a:pt x="482265" y="317342"/>
                  <a:pt x="483675" y="317150"/>
                  <a:pt x="484957" y="316637"/>
                </a:cubicBezTo>
                <a:cubicBezTo>
                  <a:pt x="485597" y="316381"/>
                  <a:pt x="486110" y="315996"/>
                  <a:pt x="486687" y="315483"/>
                </a:cubicBezTo>
                <a:cubicBezTo>
                  <a:pt x="487392" y="314842"/>
                  <a:pt x="488161" y="314137"/>
                  <a:pt x="488930" y="313496"/>
                </a:cubicBezTo>
                <a:cubicBezTo>
                  <a:pt x="490469" y="312215"/>
                  <a:pt x="492071" y="310869"/>
                  <a:pt x="493609" y="309587"/>
                </a:cubicBezTo>
                <a:cubicBezTo>
                  <a:pt x="496814" y="307023"/>
                  <a:pt x="500082" y="304523"/>
                  <a:pt x="503159" y="302280"/>
                </a:cubicBezTo>
                <a:cubicBezTo>
                  <a:pt x="504633" y="301127"/>
                  <a:pt x="506364" y="299973"/>
                  <a:pt x="507582" y="299140"/>
                </a:cubicBezTo>
                <a:cubicBezTo>
                  <a:pt x="508414" y="298499"/>
                  <a:pt x="508607" y="298306"/>
                  <a:pt x="509120" y="297730"/>
                </a:cubicBezTo>
                <a:cubicBezTo>
                  <a:pt x="509568" y="297217"/>
                  <a:pt x="509889" y="296704"/>
                  <a:pt x="510145" y="296127"/>
                </a:cubicBezTo>
                <a:cubicBezTo>
                  <a:pt x="511171" y="293820"/>
                  <a:pt x="510850" y="291320"/>
                  <a:pt x="510145" y="289782"/>
                </a:cubicBezTo>
                <a:cubicBezTo>
                  <a:pt x="509761" y="289013"/>
                  <a:pt x="509440" y="288372"/>
                  <a:pt x="509120" y="288052"/>
                </a:cubicBezTo>
                <a:cubicBezTo>
                  <a:pt x="508799" y="287667"/>
                  <a:pt x="508671" y="287475"/>
                  <a:pt x="508671" y="287475"/>
                </a:cubicBezTo>
                <a:cubicBezTo>
                  <a:pt x="508671" y="287475"/>
                  <a:pt x="508927" y="287603"/>
                  <a:pt x="509312" y="287859"/>
                </a:cubicBezTo>
                <a:cubicBezTo>
                  <a:pt x="509761" y="288116"/>
                  <a:pt x="510402" y="288500"/>
                  <a:pt x="511042" y="289205"/>
                </a:cubicBezTo>
                <a:cubicBezTo>
                  <a:pt x="512389" y="290551"/>
                  <a:pt x="513927" y="293435"/>
                  <a:pt x="513221" y="297089"/>
                </a:cubicBezTo>
                <a:cubicBezTo>
                  <a:pt x="513029" y="297986"/>
                  <a:pt x="512773" y="298947"/>
                  <a:pt x="512260" y="299845"/>
                </a:cubicBezTo>
                <a:cubicBezTo>
                  <a:pt x="511876" y="300678"/>
                  <a:pt x="510914" y="301767"/>
                  <a:pt x="510402" y="302344"/>
                </a:cubicBezTo>
                <a:cubicBezTo>
                  <a:pt x="508927" y="303754"/>
                  <a:pt x="507710" y="304908"/>
                  <a:pt x="506235" y="306254"/>
                </a:cubicBezTo>
                <a:cubicBezTo>
                  <a:pt x="503351" y="308818"/>
                  <a:pt x="500275" y="311510"/>
                  <a:pt x="497070" y="314137"/>
                </a:cubicBezTo>
                <a:cubicBezTo>
                  <a:pt x="495468" y="315419"/>
                  <a:pt x="493866" y="316701"/>
                  <a:pt x="492263" y="317919"/>
                </a:cubicBezTo>
                <a:cubicBezTo>
                  <a:pt x="491494" y="318560"/>
                  <a:pt x="490661" y="319137"/>
                  <a:pt x="489892" y="319713"/>
                </a:cubicBezTo>
                <a:cubicBezTo>
                  <a:pt x="488930" y="320483"/>
                  <a:pt x="487713" y="321123"/>
                  <a:pt x="486559" y="321444"/>
                </a:cubicBezTo>
                <a:cubicBezTo>
                  <a:pt x="484188" y="322213"/>
                  <a:pt x="481688" y="322021"/>
                  <a:pt x="479637" y="321252"/>
                </a:cubicBezTo>
                <a:close/>
                <a:moveTo>
                  <a:pt x="499057" y="430978"/>
                </a:moveTo>
                <a:cubicBezTo>
                  <a:pt x="501429" y="429248"/>
                  <a:pt x="504056" y="427133"/>
                  <a:pt x="506876" y="424826"/>
                </a:cubicBezTo>
                <a:cubicBezTo>
                  <a:pt x="508287" y="423672"/>
                  <a:pt x="509632" y="422454"/>
                  <a:pt x="511107" y="421172"/>
                </a:cubicBezTo>
                <a:cubicBezTo>
                  <a:pt x="512452" y="419954"/>
                  <a:pt x="513927" y="418609"/>
                  <a:pt x="515272" y="417263"/>
                </a:cubicBezTo>
                <a:cubicBezTo>
                  <a:pt x="518028" y="414571"/>
                  <a:pt x="520656" y="411815"/>
                  <a:pt x="523028" y="409123"/>
                </a:cubicBezTo>
                <a:cubicBezTo>
                  <a:pt x="524181" y="407777"/>
                  <a:pt x="525463" y="406367"/>
                  <a:pt x="526361" y="405213"/>
                </a:cubicBezTo>
                <a:cubicBezTo>
                  <a:pt x="527002" y="404316"/>
                  <a:pt x="527514" y="402970"/>
                  <a:pt x="527642" y="401816"/>
                </a:cubicBezTo>
                <a:cubicBezTo>
                  <a:pt x="527899" y="399381"/>
                  <a:pt x="526873" y="397202"/>
                  <a:pt x="525848" y="395984"/>
                </a:cubicBezTo>
                <a:cubicBezTo>
                  <a:pt x="525335" y="395343"/>
                  <a:pt x="524823" y="394894"/>
                  <a:pt x="524438" y="394638"/>
                </a:cubicBezTo>
                <a:cubicBezTo>
                  <a:pt x="524053" y="394382"/>
                  <a:pt x="523861" y="394189"/>
                  <a:pt x="523861" y="394189"/>
                </a:cubicBezTo>
                <a:cubicBezTo>
                  <a:pt x="523861" y="394189"/>
                  <a:pt x="524117" y="394189"/>
                  <a:pt x="524566" y="394317"/>
                </a:cubicBezTo>
                <a:cubicBezTo>
                  <a:pt x="525015" y="394446"/>
                  <a:pt x="525720" y="394638"/>
                  <a:pt x="526553" y="395087"/>
                </a:cubicBezTo>
                <a:cubicBezTo>
                  <a:pt x="528155" y="395920"/>
                  <a:pt x="530462" y="398099"/>
                  <a:pt x="530911" y="401688"/>
                </a:cubicBezTo>
                <a:cubicBezTo>
                  <a:pt x="531168" y="403483"/>
                  <a:pt x="530975" y="405405"/>
                  <a:pt x="529950" y="407456"/>
                </a:cubicBezTo>
                <a:cubicBezTo>
                  <a:pt x="529053" y="409187"/>
                  <a:pt x="528091" y="410597"/>
                  <a:pt x="527002" y="412199"/>
                </a:cubicBezTo>
                <a:cubicBezTo>
                  <a:pt x="524823" y="415340"/>
                  <a:pt x="522195" y="418480"/>
                  <a:pt x="519246" y="421300"/>
                </a:cubicBezTo>
                <a:cubicBezTo>
                  <a:pt x="517772" y="422711"/>
                  <a:pt x="516234" y="424056"/>
                  <a:pt x="514632" y="425338"/>
                </a:cubicBezTo>
                <a:cubicBezTo>
                  <a:pt x="513093" y="426556"/>
                  <a:pt x="511427" y="427710"/>
                  <a:pt x="509889" y="428735"/>
                </a:cubicBezTo>
                <a:cubicBezTo>
                  <a:pt x="506684" y="430850"/>
                  <a:pt x="503544" y="432517"/>
                  <a:pt x="500724" y="433670"/>
                </a:cubicBezTo>
                <a:cubicBezTo>
                  <a:pt x="497968" y="434888"/>
                  <a:pt x="495532" y="435593"/>
                  <a:pt x="493801" y="436042"/>
                </a:cubicBezTo>
                <a:cubicBezTo>
                  <a:pt x="492071" y="436490"/>
                  <a:pt x="491110" y="436683"/>
                  <a:pt x="491110" y="436683"/>
                </a:cubicBezTo>
                <a:cubicBezTo>
                  <a:pt x="491110" y="436683"/>
                  <a:pt x="494314" y="434375"/>
                  <a:pt x="499121" y="430850"/>
                </a:cubicBezTo>
                <a:close/>
                <a:moveTo>
                  <a:pt x="528668" y="375602"/>
                </a:moveTo>
                <a:cubicBezTo>
                  <a:pt x="527514" y="375090"/>
                  <a:pt x="526361" y="374577"/>
                  <a:pt x="525271" y="374064"/>
                </a:cubicBezTo>
                <a:cubicBezTo>
                  <a:pt x="523028" y="373103"/>
                  <a:pt x="520977" y="372077"/>
                  <a:pt x="519054" y="371180"/>
                </a:cubicBezTo>
                <a:cubicBezTo>
                  <a:pt x="511427" y="367527"/>
                  <a:pt x="506492" y="364642"/>
                  <a:pt x="506492" y="364642"/>
                </a:cubicBezTo>
                <a:cubicBezTo>
                  <a:pt x="506492" y="364642"/>
                  <a:pt x="512068" y="365796"/>
                  <a:pt x="520208" y="368168"/>
                </a:cubicBezTo>
                <a:cubicBezTo>
                  <a:pt x="522259" y="368744"/>
                  <a:pt x="524438" y="369385"/>
                  <a:pt x="526745" y="370154"/>
                </a:cubicBezTo>
                <a:cubicBezTo>
                  <a:pt x="527899" y="370539"/>
                  <a:pt x="529117" y="370924"/>
                  <a:pt x="530270" y="371244"/>
                </a:cubicBezTo>
                <a:cubicBezTo>
                  <a:pt x="531424" y="371629"/>
                  <a:pt x="532898" y="372141"/>
                  <a:pt x="533539" y="372141"/>
                </a:cubicBezTo>
                <a:cubicBezTo>
                  <a:pt x="535334" y="372334"/>
                  <a:pt x="537320" y="371564"/>
                  <a:pt x="538538" y="370219"/>
                </a:cubicBezTo>
                <a:cubicBezTo>
                  <a:pt x="539179" y="369513"/>
                  <a:pt x="539628" y="368680"/>
                  <a:pt x="539884" y="367783"/>
                </a:cubicBezTo>
                <a:cubicBezTo>
                  <a:pt x="540076" y="367078"/>
                  <a:pt x="540140" y="365347"/>
                  <a:pt x="540269" y="364066"/>
                </a:cubicBezTo>
                <a:cubicBezTo>
                  <a:pt x="540525" y="361438"/>
                  <a:pt x="540653" y="358682"/>
                  <a:pt x="540653" y="355990"/>
                </a:cubicBezTo>
                <a:cubicBezTo>
                  <a:pt x="540653" y="353298"/>
                  <a:pt x="540653" y="350670"/>
                  <a:pt x="540461" y="348107"/>
                </a:cubicBezTo>
                <a:cubicBezTo>
                  <a:pt x="540140" y="342979"/>
                  <a:pt x="539436" y="338236"/>
                  <a:pt x="538666" y="334134"/>
                </a:cubicBezTo>
                <a:cubicBezTo>
                  <a:pt x="537897" y="330096"/>
                  <a:pt x="537064" y="326635"/>
                  <a:pt x="536423" y="324264"/>
                </a:cubicBezTo>
                <a:cubicBezTo>
                  <a:pt x="535782" y="321893"/>
                  <a:pt x="535398" y="320483"/>
                  <a:pt x="535398" y="320483"/>
                </a:cubicBezTo>
                <a:cubicBezTo>
                  <a:pt x="535398" y="320483"/>
                  <a:pt x="535590" y="320803"/>
                  <a:pt x="535975" y="321316"/>
                </a:cubicBezTo>
                <a:cubicBezTo>
                  <a:pt x="536295" y="321893"/>
                  <a:pt x="536872" y="322726"/>
                  <a:pt x="537513" y="323815"/>
                </a:cubicBezTo>
                <a:cubicBezTo>
                  <a:pt x="538731" y="325994"/>
                  <a:pt x="540397" y="329199"/>
                  <a:pt x="541871" y="333237"/>
                </a:cubicBezTo>
                <a:cubicBezTo>
                  <a:pt x="542640" y="335288"/>
                  <a:pt x="543345" y="337467"/>
                  <a:pt x="543922" y="339903"/>
                </a:cubicBezTo>
                <a:cubicBezTo>
                  <a:pt x="544499" y="342338"/>
                  <a:pt x="545140" y="344902"/>
                  <a:pt x="545460" y="347594"/>
                </a:cubicBezTo>
                <a:cubicBezTo>
                  <a:pt x="546294" y="352978"/>
                  <a:pt x="546422" y="358746"/>
                  <a:pt x="545973" y="364642"/>
                </a:cubicBezTo>
                <a:cubicBezTo>
                  <a:pt x="545781" y="366117"/>
                  <a:pt x="545781" y="367206"/>
                  <a:pt x="545332" y="369257"/>
                </a:cubicBezTo>
                <a:cubicBezTo>
                  <a:pt x="544819" y="371052"/>
                  <a:pt x="543858" y="372718"/>
                  <a:pt x="542576" y="374064"/>
                </a:cubicBezTo>
                <a:cubicBezTo>
                  <a:pt x="540013" y="376756"/>
                  <a:pt x="536167" y="377781"/>
                  <a:pt x="532770" y="377141"/>
                </a:cubicBezTo>
                <a:cubicBezTo>
                  <a:pt x="530783" y="376756"/>
                  <a:pt x="529822" y="376179"/>
                  <a:pt x="528668" y="375666"/>
                </a:cubicBezTo>
                <a:close/>
                <a:moveTo>
                  <a:pt x="404649" y="605760"/>
                </a:moveTo>
                <a:lnTo>
                  <a:pt x="414006" y="583135"/>
                </a:lnTo>
                <a:cubicBezTo>
                  <a:pt x="437528" y="587557"/>
                  <a:pt x="462075" y="588454"/>
                  <a:pt x="487136" y="585122"/>
                </a:cubicBezTo>
                <a:cubicBezTo>
                  <a:pt x="512132" y="581789"/>
                  <a:pt x="535654" y="574482"/>
                  <a:pt x="557189" y="564035"/>
                </a:cubicBezTo>
                <a:lnTo>
                  <a:pt x="569367" y="579866"/>
                </a:lnTo>
                <a:cubicBezTo>
                  <a:pt x="542896" y="597748"/>
                  <a:pt x="509504" y="613771"/>
                  <a:pt x="462396" y="630948"/>
                </a:cubicBezTo>
                <a:cubicBezTo>
                  <a:pt x="447463" y="631268"/>
                  <a:pt x="432593" y="630435"/>
                  <a:pt x="417852" y="628320"/>
                </a:cubicBezTo>
                <a:cubicBezTo>
                  <a:pt x="412660" y="627551"/>
                  <a:pt x="408174" y="624539"/>
                  <a:pt x="405610" y="620052"/>
                </a:cubicBezTo>
                <a:cubicBezTo>
                  <a:pt x="403110" y="615630"/>
                  <a:pt x="402790" y="610438"/>
                  <a:pt x="404712" y="605695"/>
                </a:cubicBezTo>
                <a:close/>
                <a:moveTo>
                  <a:pt x="575199" y="596274"/>
                </a:moveTo>
                <a:cubicBezTo>
                  <a:pt x="575135" y="596722"/>
                  <a:pt x="575071" y="597107"/>
                  <a:pt x="574943" y="597556"/>
                </a:cubicBezTo>
                <a:cubicBezTo>
                  <a:pt x="573661" y="602619"/>
                  <a:pt x="570136" y="606657"/>
                  <a:pt x="565265" y="608772"/>
                </a:cubicBezTo>
                <a:cubicBezTo>
                  <a:pt x="554561" y="613387"/>
                  <a:pt x="543538" y="617296"/>
                  <a:pt x="532257" y="620501"/>
                </a:cubicBezTo>
                <a:cubicBezTo>
                  <a:pt x="548152" y="612746"/>
                  <a:pt x="562317" y="604798"/>
                  <a:pt x="575135" y="596338"/>
                </a:cubicBezTo>
                <a:close/>
                <a:moveTo>
                  <a:pt x="608464" y="167493"/>
                </a:moveTo>
                <a:cubicBezTo>
                  <a:pt x="647047" y="194156"/>
                  <a:pt x="673390" y="232547"/>
                  <a:pt x="685631" y="279335"/>
                </a:cubicBezTo>
                <a:lnTo>
                  <a:pt x="673902" y="280873"/>
                </a:lnTo>
                <a:cubicBezTo>
                  <a:pt x="657302" y="233380"/>
                  <a:pt x="625897" y="193707"/>
                  <a:pt x="585774" y="166468"/>
                </a:cubicBezTo>
                <a:lnTo>
                  <a:pt x="590197" y="155764"/>
                </a:lnTo>
                <a:cubicBezTo>
                  <a:pt x="596350" y="159353"/>
                  <a:pt x="602439" y="163263"/>
                  <a:pt x="608464" y="167429"/>
                </a:cubicBezTo>
                <a:close/>
                <a:moveTo>
                  <a:pt x="597375" y="140125"/>
                </a:moveTo>
                <a:cubicBezTo>
                  <a:pt x="599555" y="137369"/>
                  <a:pt x="602503" y="135318"/>
                  <a:pt x="606028" y="134357"/>
                </a:cubicBezTo>
                <a:cubicBezTo>
                  <a:pt x="606797" y="134165"/>
                  <a:pt x="607502" y="133973"/>
                  <a:pt x="608271" y="133908"/>
                </a:cubicBezTo>
                <a:cubicBezTo>
                  <a:pt x="612373" y="133332"/>
                  <a:pt x="616539" y="134421"/>
                  <a:pt x="619872" y="136921"/>
                </a:cubicBezTo>
                <a:cubicBezTo>
                  <a:pt x="660956" y="167365"/>
                  <a:pt x="692553" y="208384"/>
                  <a:pt x="711332" y="255492"/>
                </a:cubicBezTo>
                <a:cubicBezTo>
                  <a:pt x="713191" y="260107"/>
                  <a:pt x="712806" y="265299"/>
                  <a:pt x="710243" y="269657"/>
                </a:cubicBezTo>
                <a:cubicBezTo>
                  <a:pt x="708448" y="272733"/>
                  <a:pt x="705756" y="275041"/>
                  <a:pt x="702616" y="276451"/>
                </a:cubicBezTo>
                <a:cubicBezTo>
                  <a:pt x="689541" y="225048"/>
                  <a:pt x="660635" y="182811"/>
                  <a:pt x="618205" y="153457"/>
                </a:cubicBezTo>
                <a:cubicBezTo>
                  <a:pt x="611155" y="148586"/>
                  <a:pt x="604233" y="144227"/>
                  <a:pt x="597312" y="140190"/>
                </a:cubicBezTo>
                <a:close/>
                <a:moveTo>
                  <a:pt x="612629" y="300614"/>
                </a:moveTo>
                <a:cubicBezTo>
                  <a:pt x="612629" y="300614"/>
                  <a:pt x="617180" y="299781"/>
                  <a:pt x="625192" y="298371"/>
                </a:cubicBezTo>
                <a:cubicBezTo>
                  <a:pt x="633203" y="297089"/>
                  <a:pt x="644612" y="295038"/>
                  <a:pt x="658328" y="292859"/>
                </a:cubicBezTo>
                <a:cubicBezTo>
                  <a:pt x="665186" y="291769"/>
                  <a:pt x="672621" y="290615"/>
                  <a:pt x="680504" y="289398"/>
                </a:cubicBezTo>
                <a:cubicBezTo>
                  <a:pt x="684413" y="288821"/>
                  <a:pt x="688451" y="288180"/>
                  <a:pt x="692617" y="287539"/>
                </a:cubicBezTo>
                <a:cubicBezTo>
                  <a:pt x="694668" y="287218"/>
                  <a:pt x="696783" y="286898"/>
                  <a:pt x="698898" y="286642"/>
                </a:cubicBezTo>
                <a:cubicBezTo>
                  <a:pt x="700885" y="286321"/>
                  <a:pt x="702744" y="285872"/>
                  <a:pt x="704603" y="285231"/>
                </a:cubicBezTo>
                <a:cubicBezTo>
                  <a:pt x="708320" y="283821"/>
                  <a:pt x="711717" y="281578"/>
                  <a:pt x="714473" y="278566"/>
                </a:cubicBezTo>
                <a:cubicBezTo>
                  <a:pt x="717165" y="275553"/>
                  <a:pt x="719216" y="271900"/>
                  <a:pt x="720306" y="267926"/>
                </a:cubicBezTo>
                <a:cubicBezTo>
                  <a:pt x="721395" y="264017"/>
                  <a:pt x="721459" y="259594"/>
                  <a:pt x="720498" y="255813"/>
                </a:cubicBezTo>
                <a:cubicBezTo>
                  <a:pt x="720369" y="254916"/>
                  <a:pt x="719857" y="253698"/>
                  <a:pt x="719536" y="252608"/>
                </a:cubicBezTo>
                <a:cubicBezTo>
                  <a:pt x="719280" y="251839"/>
                  <a:pt x="718703" y="250557"/>
                  <a:pt x="718318" y="249596"/>
                </a:cubicBezTo>
                <a:lnTo>
                  <a:pt x="715627" y="243251"/>
                </a:lnTo>
                <a:cubicBezTo>
                  <a:pt x="711845" y="234919"/>
                  <a:pt x="707935" y="226587"/>
                  <a:pt x="703449" y="218767"/>
                </a:cubicBezTo>
                <a:cubicBezTo>
                  <a:pt x="699027" y="210884"/>
                  <a:pt x="694476" y="203257"/>
                  <a:pt x="689605" y="196142"/>
                </a:cubicBezTo>
                <a:cubicBezTo>
                  <a:pt x="684798" y="188964"/>
                  <a:pt x="679799" y="182363"/>
                  <a:pt x="674928" y="176146"/>
                </a:cubicBezTo>
                <a:cubicBezTo>
                  <a:pt x="669928" y="170057"/>
                  <a:pt x="665057" y="164352"/>
                  <a:pt x="660379" y="159289"/>
                </a:cubicBezTo>
                <a:cubicBezTo>
                  <a:pt x="655700" y="154226"/>
                  <a:pt x="651213" y="149675"/>
                  <a:pt x="647175" y="145766"/>
                </a:cubicBezTo>
                <a:cubicBezTo>
                  <a:pt x="645124" y="143843"/>
                  <a:pt x="643202" y="142048"/>
                  <a:pt x="641471" y="140318"/>
                </a:cubicBezTo>
                <a:cubicBezTo>
                  <a:pt x="639677" y="138715"/>
                  <a:pt x="637946" y="137241"/>
                  <a:pt x="636472" y="135895"/>
                </a:cubicBezTo>
                <a:cubicBezTo>
                  <a:pt x="633460" y="133203"/>
                  <a:pt x="630960" y="131217"/>
                  <a:pt x="629358" y="129742"/>
                </a:cubicBezTo>
                <a:cubicBezTo>
                  <a:pt x="627691" y="128332"/>
                  <a:pt x="626794" y="127627"/>
                  <a:pt x="626794" y="127627"/>
                </a:cubicBezTo>
                <a:cubicBezTo>
                  <a:pt x="626794" y="127627"/>
                  <a:pt x="627756" y="128268"/>
                  <a:pt x="629550" y="129550"/>
                </a:cubicBezTo>
                <a:cubicBezTo>
                  <a:pt x="631281" y="130832"/>
                  <a:pt x="634037" y="132498"/>
                  <a:pt x="637177" y="135062"/>
                </a:cubicBezTo>
                <a:cubicBezTo>
                  <a:pt x="638779" y="136280"/>
                  <a:pt x="640574" y="137690"/>
                  <a:pt x="642561" y="139164"/>
                </a:cubicBezTo>
                <a:cubicBezTo>
                  <a:pt x="644420" y="140702"/>
                  <a:pt x="646471" y="142369"/>
                  <a:pt x="648714" y="144227"/>
                </a:cubicBezTo>
                <a:cubicBezTo>
                  <a:pt x="653072" y="147881"/>
                  <a:pt x="657879" y="152111"/>
                  <a:pt x="662814" y="156982"/>
                </a:cubicBezTo>
                <a:cubicBezTo>
                  <a:pt x="667814" y="161853"/>
                  <a:pt x="673005" y="167365"/>
                  <a:pt x="678324" y="173390"/>
                </a:cubicBezTo>
                <a:cubicBezTo>
                  <a:pt x="683452" y="179542"/>
                  <a:pt x="688900" y="186080"/>
                  <a:pt x="693835" y="193258"/>
                </a:cubicBezTo>
                <a:cubicBezTo>
                  <a:pt x="698898" y="200373"/>
                  <a:pt x="703834" y="208000"/>
                  <a:pt x="708384" y="216011"/>
                </a:cubicBezTo>
                <a:cubicBezTo>
                  <a:pt x="712999" y="223959"/>
                  <a:pt x="717037" y="232419"/>
                  <a:pt x="720946" y="240943"/>
                </a:cubicBezTo>
                <a:lnTo>
                  <a:pt x="723638" y="247417"/>
                </a:lnTo>
                <a:cubicBezTo>
                  <a:pt x="724087" y="248570"/>
                  <a:pt x="724536" y="249404"/>
                  <a:pt x="724984" y="250814"/>
                </a:cubicBezTo>
                <a:cubicBezTo>
                  <a:pt x="725305" y="251967"/>
                  <a:pt x="725753" y="252865"/>
                  <a:pt x="726010" y="254211"/>
                </a:cubicBezTo>
                <a:cubicBezTo>
                  <a:pt x="727227" y="259402"/>
                  <a:pt x="727035" y="264465"/>
                  <a:pt x="725689" y="269336"/>
                </a:cubicBezTo>
                <a:cubicBezTo>
                  <a:pt x="723062" y="279079"/>
                  <a:pt x="715370" y="286834"/>
                  <a:pt x="706397" y="289910"/>
                </a:cubicBezTo>
                <a:cubicBezTo>
                  <a:pt x="704154" y="290679"/>
                  <a:pt x="701847" y="291128"/>
                  <a:pt x="699603" y="291448"/>
                </a:cubicBezTo>
                <a:cubicBezTo>
                  <a:pt x="697488" y="291705"/>
                  <a:pt x="695373" y="291961"/>
                  <a:pt x="693322" y="292218"/>
                </a:cubicBezTo>
                <a:cubicBezTo>
                  <a:pt x="689156" y="292666"/>
                  <a:pt x="685118" y="293179"/>
                  <a:pt x="681145" y="293628"/>
                </a:cubicBezTo>
                <a:cubicBezTo>
                  <a:pt x="673197" y="294525"/>
                  <a:pt x="665763" y="295358"/>
                  <a:pt x="658840" y="296127"/>
                </a:cubicBezTo>
                <a:cubicBezTo>
                  <a:pt x="644997" y="297665"/>
                  <a:pt x="633460" y="298691"/>
                  <a:pt x="625384" y="299460"/>
                </a:cubicBezTo>
                <a:cubicBezTo>
                  <a:pt x="617308" y="300229"/>
                  <a:pt x="612694" y="300614"/>
                  <a:pt x="612694" y="300614"/>
                </a:cubicBezTo>
                <a:close/>
                <a:moveTo>
                  <a:pt x="709410" y="370411"/>
                </a:moveTo>
                <a:lnTo>
                  <a:pt x="710499" y="370283"/>
                </a:lnTo>
                <a:cubicBezTo>
                  <a:pt x="715627" y="369642"/>
                  <a:pt x="720626" y="371308"/>
                  <a:pt x="724343" y="374897"/>
                </a:cubicBezTo>
                <a:cubicBezTo>
                  <a:pt x="727932" y="378422"/>
                  <a:pt x="729663" y="383293"/>
                  <a:pt x="729086" y="388293"/>
                </a:cubicBezTo>
                <a:lnTo>
                  <a:pt x="729086" y="388293"/>
                </a:lnTo>
                <a:cubicBezTo>
                  <a:pt x="723254" y="438670"/>
                  <a:pt x="703513" y="486483"/>
                  <a:pt x="671851" y="526669"/>
                </a:cubicBezTo>
                <a:cubicBezTo>
                  <a:pt x="668775" y="530515"/>
                  <a:pt x="664160" y="532758"/>
                  <a:pt x="659161" y="532758"/>
                </a:cubicBezTo>
                <a:cubicBezTo>
                  <a:pt x="654995" y="532758"/>
                  <a:pt x="651149" y="531220"/>
                  <a:pt x="648201" y="528528"/>
                </a:cubicBezTo>
                <a:cubicBezTo>
                  <a:pt x="651598" y="524298"/>
                  <a:pt x="654931" y="519939"/>
                  <a:pt x="658328" y="515453"/>
                </a:cubicBezTo>
                <a:cubicBezTo>
                  <a:pt x="682234" y="483599"/>
                  <a:pt x="704090" y="429889"/>
                  <a:pt x="709538" y="370475"/>
                </a:cubicBezTo>
                <a:close/>
                <a:moveTo>
                  <a:pt x="686336" y="373487"/>
                </a:moveTo>
                <a:lnTo>
                  <a:pt x="692040" y="372718"/>
                </a:lnTo>
                <a:cubicBezTo>
                  <a:pt x="686464" y="427133"/>
                  <a:pt x="666403" y="475908"/>
                  <a:pt x="644548" y="505134"/>
                </a:cubicBezTo>
                <a:cubicBezTo>
                  <a:pt x="642112" y="508403"/>
                  <a:pt x="639677" y="511607"/>
                  <a:pt x="637241" y="514748"/>
                </a:cubicBezTo>
                <a:lnTo>
                  <a:pt x="631281" y="506992"/>
                </a:lnTo>
                <a:cubicBezTo>
                  <a:pt x="662878" y="470267"/>
                  <a:pt x="682811" y="423736"/>
                  <a:pt x="686400" y="373487"/>
                </a:cubicBezTo>
                <a:close/>
                <a:moveTo>
                  <a:pt x="741328" y="399317"/>
                </a:moveTo>
                <a:cubicBezTo>
                  <a:pt x="740815" y="402778"/>
                  <a:pt x="740303" y="406367"/>
                  <a:pt x="739790" y="410020"/>
                </a:cubicBezTo>
                <a:cubicBezTo>
                  <a:pt x="739085" y="413673"/>
                  <a:pt x="738444" y="417327"/>
                  <a:pt x="737610" y="421108"/>
                </a:cubicBezTo>
                <a:cubicBezTo>
                  <a:pt x="735880" y="428543"/>
                  <a:pt x="734085" y="436298"/>
                  <a:pt x="731586" y="443925"/>
                </a:cubicBezTo>
                <a:cubicBezTo>
                  <a:pt x="729214" y="451616"/>
                  <a:pt x="726330" y="459307"/>
                  <a:pt x="723318" y="466870"/>
                </a:cubicBezTo>
                <a:cubicBezTo>
                  <a:pt x="720113" y="474369"/>
                  <a:pt x="716716" y="481804"/>
                  <a:pt x="712935" y="488918"/>
                </a:cubicBezTo>
                <a:cubicBezTo>
                  <a:pt x="711973" y="490713"/>
                  <a:pt x="711076" y="492444"/>
                  <a:pt x="710115" y="494238"/>
                </a:cubicBezTo>
                <a:cubicBezTo>
                  <a:pt x="709089" y="495969"/>
                  <a:pt x="708128" y="497699"/>
                  <a:pt x="707102" y="499365"/>
                </a:cubicBezTo>
                <a:cubicBezTo>
                  <a:pt x="705179" y="502762"/>
                  <a:pt x="703000" y="506031"/>
                  <a:pt x="701014" y="509300"/>
                </a:cubicBezTo>
                <a:cubicBezTo>
                  <a:pt x="698963" y="512569"/>
                  <a:pt x="696783" y="515645"/>
                  <a:pt x="694732" y="518657"/>
                </a:cubicBezTo>
                <a:cubicBezTo>
                  <a:pt x="692553" y="521606"/>
                  <a:pt x="690374" y="524490"/>
                  <a:pt x="688323" y="527310"/>
                </a:cubicBezTo>
                <a:cubicBezTo>
                  <a:pt x="686080" y="530066"/>
                  <a:pt x="684157" y="532694"/>
                  <a:pt x="681850" y="535322"/>
                </a:cubicBezTo>
                <a:cubicBezTo>
                  <a:pt x="681273" y="535898"/>
                  <a:pt x="680760" y="536539"/>
                  <a:pt x="680183" y="537116"/>
                </a:cubicBezTo>
                <a:cubicBezTo>
                  <a:pt x="679606" y="537693"/>
                  <a:pt x="678902" y="538270"/>
                  <a:pt x="678260" y="538847"/>
                </a:cubicBezTo>
                <a:cubicBezTo>
                  <a:pt x="676979" y="540064"/>
                  <a:pt x="675504" y="540769"/>
                  <a:pt x="674159" y="541667"/>
                </a:cubicBezTo>
                <a:cubicBezTo>
                  <a:pt x="671339" y="543205"/>
                  <a:pt x="668390" y="544230"/>
                  <a:pt x="665570" y="544807"/>
                </a:cubicBezTo>
                <a:cubicBezTo>
                  <a:pt x="662686" y="545256"/>
                  <a:pt x="659930" y="545448"/>
                  <a:pt x="657430" y="545128"/>
                </a:cubicBezTo>
                <a:cubicBezTo>
                  <a:pt x="652303" y="544615"/>
                  <a:pt x="648137" y="542885"/>
                  <a:pt x="645060" y="540962"/>
                </a:cubicBezTo>
                <a:cubicBezTo>
                  <a:pt x="643458" y="540128"/>
                  <a:pt x="642304" y="538975"/>
                  <a:pt x="641215" y="538078"/>
                </a:cubicBezTo>
                <a:cubicBezTo>
                  <a:pt x="640253" y="537052"/>
                  <a:pt x="639356" y="536283"/>
                  <a:pt x="638779" y="535514"/>
                </a:cubicBezTo>
                <a:cubicBezTo>
                  <a:pt x="637626" y="534040"/>
                  <a:pt x="636985" y="533206"/>
                  <a:pt x="636985" y="533206"/>
                </a:cubicBezTo>
                <a:cubicBezTo>
                  <a:pt x="636985" y="533206"/>
                  <a:pt x="637690" y="533911"/>
                  <a:pt x="639036" y="535322"/>
                </a:cubicBezTo>
                <a:cubicBezTo>
                  <a:pt x="639677" y="535962"/>
                  <a:pt x="640638" y="536668"/>
                  <a:pt x="641664" y="537565"/>
                </a:cubicBezTo>
                <a:cubicBezTo>
                  <a:pt x="642817" y="538270"/>
                  <a:pt x="644035" y="539295"/>
                  <a:pt x="645637" y="540000"/>
                </a:cubicBezTo>
                <a:cubicBezTo>
                  <a:pt x="648714" y="541603"/>
                  <a:pt x="652816" y="542949"/>
                  <a:pt x="657558" y="543013"/>
                </a:cubicBezTo>
                <a:cubicBezTo>
                  <a:pt x="662301" y="543205"/>
                  <a:pt x="667685" y="541923"/>
                  <a:pt x="672556" y="538911"/>
                </a:cubicBezTo>
                <a:cubicBezTo>
                  <a:pt x="673710" y="538078"/>
                  <a:pt x="674992" y="537308"/>
                  <a:pt x="675953" y="536283"/>
                </a:cubicBezTo>
                <a:cubicBezTo>
                  <a:pt x="676466" y="535770"/>
                  <a:pt x="676979" y="535386"/>
                  <a:pt x="677491" y="534745"/>
                </a:cubicBezTo>
                <a:cubicBezTo>
                  <a:pt x="678004" y="534104"/>
                  <a:pt x="678517" y="533527"/>
                  <a:pt x="679030" y="532886"/>
                </a:cubicBezTo>
                <a:cubicBezTo>
                  <a:pt x="680953" y="530322"/>
                  <a:pt x="682875" y="527630"/>
                  <a:pt x="684926" y="524874"/>
                </a:cubicBezTo>
                <a:cubicBezTo>
                  <a:pt x="686849" y="521990"/>
                  <a:pt x="688836" y="519042"/>
                  <a:pt x="690887" y="516094"/>
                </a:cubicBezTo>
                <a:cubicBezTo>
                  <a:pt x="692810" y="513017"/>
                  <a:pt x="694861" y="509941"/>
                  <a:pt x="696783" y="506672"/>
                </a:cubicBezTo>
                <a:cubicBezTo>
                  <a:pt x="700693" y="500263"/>
                  <a:pt x="704474" y="493469"/>
                  <a:pt x="708064" y="486419"/>
                </a:cubicBezTo>
                <a:cubicBezTo>
                  <a:pt x="711717" y="479433"/>
                  <a:pt x="714986" y="472062"/>
                  <a:pt x="718062" y="464691"/>
                </a:cubicBezTo>
                <a:cubicBezTo>
                  <a:pt x="721075" y="457257"/>
                  <a:pt x="723959" y="449758"/>
                  <a:pt x="726330" y="442259"/>
                </a:cubicBezTo>
                <a:cubicBezTo>
                  <a:pt x="728765" y="434760"/>
                  <a:pt x="730881" y="427261"/>
                  <a:pt x="732675" y="419954"/>
                </a:cubicBezTo>
                <a:cubicBezTo>
                  <a:pt x="733572" y="416301"/>
                  <a:pt x="734278" y="412648"/>
                  <a:pt x="735111" y="409123"/>
                </a:cubicBezTo>
                <a:cubicBezTo>
                  <a:pt x="735816" y="405598"/>
                  <a:pt x="736457" y="402073"/>
                  <a:pt x="737098" y="398740"/>
                </a:cubicBezTo>
                <a:cubicBezTo>
                  <a:pt x="737610" y="395343"/>
                  <a:pt x="738187" y="391882"/>
                  <a:pt x="738572" y="388805"/>
                </a:cubicBezTo>
                <a:cubicBezTo>
                  <a:pt x="739021" y="385793"/>
                  <a:pt x="738700" y="382781"/>
                  <a:pt x="738187" y="380025"/>
                </a:cubicBezTo>
                <a:cubicBezTo>
                  <a:pt x="736841" y="374449"/>
                  <a:pt x="733957" y="369770"/>
                  <a:pt x="730496" y="366565"/>
                </a:cubicBezTo>
                <a:cubicBezTo>
                  <a:pt x="727035" y="363296"/>
                  <a:pt x="723189" y="361310"/>
                  <a:pt x="719921" y="360284"/>
                </a:cubicBezTo>
                <a:cubicBezTo>
                  <a:pt x="719088" y="359964"/>
                  <a:pt x="718318" y="359771"/>
                  <a:pt x="717549" y="359643"/>
                </a:cubicBezTo>
                <a:cubicBezTo>
                  <a:pt x="716780" y="359515"/>
                  <a:pt x="716075" y="359323"/>
                  <a:pt x="715434" y="359195"/>
                </a:cubicBezTo>
                <a:cubicBezTo>
                  <a:pt x="714088" y="359066"/>
                  <a:pt x="712935" y="358874"/>
                  <a:pt x="711973" y="358938"/>
                </a:cubicBezTo>
                <a:cubicBezTo>
                  <a:pt x="710051" y="358938"/>
                  <a:pt x="709089" y="359002"/>
                  <a:pt x="709089" y="359002"/>
                </a:cubicBezTo>
                <a:cubicBezTo>
                  <a:pt x="709089" y="359002"/>
                  <a:pt x="710115" y="358874"/>
                  <a:pt x="711973" y="358618"/>
                </a:cubicBezTo>
                <a:cubicBezTo>
                  <a:pt x="712935" y="358490"/>
                  <a:pt x="714088" y="358618"/>
                  <a:pt x="715499" y="358554"/>
                </a:cubicBezTo>
                <a:cubicBezTo>
                  <a:pt x="716844" y="358682"/>
                  <a:pt x="718511" y="358746"/>
                  <a:pt x="720241" y="359195"/>
                </a:cubicBezTo>
                <a:cubicBezTo>
                  <a:pt x="723766" y="359964"/>
                  <a:pt x="727932" y="361694"/>
                  <a:pt x="731906" y="364963"/>
                </a:cubicBezTo>
                <a:cubicBezTo>
                  <a:pt x="733957" y="366501"/>
                  <a:pt x="735752" y="368616"/>
                  <a:pt x="737482" y="370924"/>
                </a:cubicBezTo>
                <a:cubicBezTo>
                  <a:pt x="739085" y="373359"/>
                  <a:pt x="740495" y="376115"/>
                  <a:pt x="741392" y="379192"/>
                </a:cubicBezTo>
                <a:cubicBezTo>
                  <a:pt x="742225" y="382268"/>
                  <a:pt x="742738" y="385665"/>
                  <a:pt x="742417" y="389190"/>
                </a:cubicBezTo>
                <a:cubicBezTo>
                  <a:pt x="742161" y="392587"/>
                  <a:pt x="741712" y="395856"/>
                  <a:pt x="741328" y="399317"/>
                </a:cubicBezTo>
                <a:close/>
                <a:moveTo>
                  <a:pt x="788757" y="294717"/>
                </a:moveTo>
                <a:cubicBezTo>
                  <a:pt x="786193" y="283373"/>
                  <a:pt x="782411" y="266645"/>
                  <a:pt x="775105" y="246199"/>
                </a:cubicBezTo>
                <a:cubicBezTo>
                  <a:pt x="767798" y="225753"/>
                  <a:pt x="756646" y="201719"/>
                  <a:pt x="740110" y="176466"/>
                </a:cubicBezTo>
                <a:cubicBezTo>
                  <a:pt x="731778" y="163904"/>
                  <a:pt x="722292" y="150957"/>
                  <a:pt x="711012" y="138395"/>
                </a:cubicBezTo>
                <a:cubicBezTo>
                  <a:pt x="699796" y="125769"/>
                  <a:pt x="687233" y="113142"/>
                  <a:pt x="673069" y="101349"/>
                </a:cubicBezTo>
                <a:cubicBezTo>
                  <a:pt x="644612" y="77763"/>
                  <a:pt x="609746" y="56869"/>
                  <a:pt x="569880" y="42833"/>
                </a:cubicBezTo>
                <a:cubicBezTo>
                  <a:pt x="530078" y="28732"/>
                  <a:pt x="485213" y="21874"/>
                  <a:pt x="439387" y="24502"/>
                </a:cubicBezTo>
                <a:cubicBezTo>
                  <a:pt x="416313" y="25848"/>
                  <a:pt x="393176" y="29565"/>
                  <a:pt x="370359" y="35782"/>
                </a:cubicBezTo>
                <a:cubicBezTo>
                  <a:pt x="347542" y="41999"/>
                  <a:pt x="325109" y="50716"/>
                  <a:pt x="303702" y="61740"/>
                </a:cubicBezTo>
                <a:cubicBezTo>
                  <a:pt x="260888" y="83916"/>
                  <a:pt x="222625" y="116283"/>
                  <a:pt x="192822" y="155123"/>
                </a:cubicBezTo>
                <a:cubicBezTo>
                  <a:pt x="163147" y="194027"/>
                  <a:pt x="141932" y="239469"/>
                  <a:pt x="131741" y="286642"/>
                </a:cubicBezTo>
                <a:cubicBezTo>
                  <a:pt x="126678" y="310228"/>
                  <a:pt x="124114" y="334134"/>
                  <a:pt x="124114" y="357785"/>
                </a:cubicBezTo>
                <a:lnTo>
                  <a:pt x="124114" y="366629"/>
                </a:lnTo>
                <a:cubicBezTo>
                  <a:pt x="124114" y="366629"/>
                  <a:pt x="124563" y="375410"/>
                  <a:pt x="124563" y="375410"/>
                </a:cubicBezTo>
                <a:cubicBezTo>
                  <a:pt x="124691" y="378294"/>
                  <a:pt x="124883" y="381242"/>
                  <a:pt x="125012" y="384127"/>
                </a:cubicBezTo>
                <a:cubicBezTo>
                  <a:pt x="125332" y="387075"/>
                  <a:pt x="125588" y="390023"/>
                  <a:pt x="125909" y="392971"/>
                </a:cubicBezTo>
                <a:cubicBezTo>
                  <a:pt x="126229" y="395856"/>
                  <a:pt x="126550" y="398740"/>
                  <a:pt x="126806" y="401624"/>
                </a:cubicBezTo>
                <a:cubicBezTo>
                  <a:pt x="127255" y="404508"/>
                  <a:pt x="127703" y="407392"/>
                  <a:pt x="128152" y="410212"/>
                </a:cubicBezTo>
                <a:cubicBezTo>
                  <a:pt x="128601" y="413097"/>
                  <a:pt x="128985" y="415917"/>
                  <a:pt x="129498" y="418801"/>
                </a:cubicBezTo>
                <a:cubicBezTo>
                  <a:pt x="130075" y="421621"/>
                  <a:pt x="130652" y="424441"/>
                  <a:pt x="131229" y="427261"/>
                </a:cubicBezTo>
                <a:cubicBezTo>
                  <a:pt x="140714" y="472254"/>
                  <a:pt x="159109" y="513722"/>
                  <a:pt x="183144" y="548461"/>
                </a:cubicBezTo>
                <a:cubicBezTo>
                  <a:pt x="207115" y="583327"/>
                  <a:pt x="236469" y="611464"/>
                  <a:pt x="266657" y="632743"/>
                </a:cubicBezTo>
                <a:cubicBezTo>
                  <a:pt x="297101" y="653829"/>
                  <a:pt x="328058" y="668506"/>
                  <a:pt x="356771" y="677800"/>
                </a:cubicBezTo>
                <a:cubicBezTo>
                  <a:pt x="385485" y="687093"/>
                  <a:pt x="411634" y="691580"/>
                  <a:pt x="433234" y="693310"/>
                </a:cubicBezTo>
                <a:cubicBezTo>
                  <a:pt x="454897" y="695041"/>
                  <a:pt x="472010" y="694336"/>
                  <a:pt x="483675" y="693759"/>
                </a:cubicBezTo>
                <a:cubicBezTo>
                  <a:pt x="495275" y="692733"/>
                  <a:pt x="501493" y="692157"/>
                  <a:pt x="501493" y="692157"/>
                </a:cubicBezTo>
                <a:cubicBezTo>
                  <a:pt x="501493" y="692157"/>
                  <a:pt x="495340" y="692926"/>
                  <a:pt x="483739" y="694336"/>
                </a:cubicBezTo>
                <a:cubicBezTo>
                  <a:pt x="472074" y="695169"/>
                  <a:pt x="454961" y="696707"/>
                  <a:pt x="433105" y="695425"/>
                </a:cubicBezTo>
                <a:cubicBezTo>
                  <a:pt x="411314" y="694272"/>
                  <a:pt x="384844" y="690426"/>
                  <a:pt x="355553" y="681774"/>
                </a:cubicBezTo>
                <a:cubicBezTo>
                  <a:pt x="326327" y="673185"/>
                  <a:pt x="294409" y="659021"/>
                  <a:pt x="263132" y="637934"/>
                </a:cubicBezTo>
                <a:cubicBezTo>
                  <a:pt x="232046" y="616719"/>
                  <a:pt x="201602" y="588454"/>
                  <a:pt x="176478" y="553139"/>
                </a:cubicBezTo>
                <a:cubicBezTo>
                  <a:pt x="151354" y="517952"/>
                  <a:pt x="131613" y="475651"/>
                  <a:pt x="121615" y="429312"/>
                </a:cubicBezTo>
                <a:cubicBezTo>
                  <a:pt x="111488" y="383101"/>
                  <a:pt x="110591" y="333045"/>
                  <a:pt x="121102" y="284270"/>
                </a:cubicBezTo>
                <a:cubicBezTo>
                  <a:pt x="131549" y="235560"/>
                  <a:pt x="153276" y="188580"/>
                  <a:pt x="183849" y="148265"/>
                </a:cubicBezTo>
                <a:cubicBezTo>
                  <a:pt x="214742" y="108143"/>
                  <a:pt x="254415" y="74879"/>
                  <a:pt x="298703" y="52062"/>
                </a:cubicBezTo>
                <a:cubicBezTo>
                  <a:pt x="342927" y="29117"/>
                  <a:pt x="391638" y="16939"/>
                  <a:pt x="438746" y="14632"/>
                </a:cubicBezTo>
                <a:cubicBezTo>
                  <a:pt x="486174" y="12132"/>
                  <a:pt x="532129" y="20080"/>
                  <a:pt x="572700" y="35141"/>
                </a:cubicBezTo>
                <a:cubicBezTo>
                  <a:pt x="613335" y="50139"/>
                  <a:pt x="648586" y="72123"/>
                  <a:pt x="677235" y="96542"/>
                </a:cubicBezTo>
                <a:cubicBezTo>
                  <a:pt x="705756" y="121154"/>
                  <a:pt x="727804" y="148265"/>
                  <a:pt x="743763" y="174287"/>
                </a:cubicBezTo>
                <a:cubicBezTo>
                  <a:pt x="759787" y="200309"/>
                  <a:pt x="770426" y="224856"/>
                  <a:pt x="777284" y="245558"/>
                </a:cubicBezTo>
                <a:cubicBezTo>
                  <a:pt x="784206" y="266324"/>
                  <a:pt x="787282" y="283245"/>
                  <a:pt x="789462" y="294717"/>
                </a:cubicBezTo>
                <a:cubicBezTo>
                  <a:pt x="791128" y="306254"/>
                  <a:pt x="792025" y="312407"/>
                  <a:pt x="792025" y="312407"/>
                </a:cubicBezTo>
                <a:cubicBezTo>
                  <a:pt x="792025" y="312407"/>
                  <a:pt x="790936" y="306254"/>
                  <a:pt x="788885" y="2947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31"/>
          <p:cNvGrpSpPr/>
          <p:nvPr/>
        </p:nvGrpSpPr>
        <p:grpSpPr>
          <a:xfrm>
            <a:off x="6747722" y="1007636"/>
            <a:ext cx="1161881" cy="934468"/>
            <a:chOff x="4842022" y="2425411"/>
            <a:chExt cx="1161881" cy="934468"/>
          </a:xfrm>
        </p:grpSpPr>
        <p:grpSp>
          <p:nvGrpSpPr>
            <p:cNvPr id="369" name="Google Shape;369;p31"/>
            <p:cNvGrpSpPr/>
            <p:nvPr/>
          </p:nvGrpSpPr>
          <p:grpSpPr>
            <a:xfrm>
              <a:off x="4842022" y="2425411"/>
              <a:ext cx="1161881" cy="934468"/>
              <a:chOff x="4842022" y="2425411"/>
              <a:chExt cx="1161881" cy="934468"/>
            </a:xfrm>
          </p:grpSpPr>
          <p:sp>
            <p:nvSpPr>
              <p:cNvPr id="370" name="Google Shape;370;p31"/>
              <p:cNvSpPr/>
              <p:nvPr/>
            </p:nvSpPr>
            <p:spPr>
              <a:xfrm>
                <a:off x="5760316" y="2429402"/>
                <a:ext cx="125425" cy="181564"/>
              </a:xfrm>
              <a:custGeom>
                <a:rect b="b" l="l" r="r" t="t"/>
                <a:pathLst>
                  <a:path extrusionOk="0" h="281495" w="194457">
                    <a:moveTo>
                      <a:pt x="0" y="281495"/>
                    </a:moveTo>
                    <a:lnTo>
                      <a:pt x="65503" y="0"/>
                    </a:lnTo>
                    <a:lnTo>
                      <a:pt x="194457" y="67618"/>
                    </a:lnTo>
                    <a:lnTo>
                      <a:pt x="0" y="281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5800915" y="2704425"/>
                <a:ext cx="183920" cy="93510"/>
              </a:xfrm>
              <a:custGeom>
                <a:rect b="b" l="l" r="r" t="t"/>
                <a:pathLst>
                  <a:path extrusionOk="0" h="144977" w="285148">
                    <a:moveTo>
                      <a:pt x="0" y="47685"/>
                    </a:moveTo>
                    <a:lnTo>
                      <a:pt x="285149" y="0"/>
                    </a:lnTo>
                    <a:lnTo>
                      <a:pt x="272202" y="144978"/>
                    </a:lnTo>
                    <a:lnTo>
                      <a:pt x="0" y="476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5768680" y="2514649"/>
                <a:ext cx="235224" cy="159282"/>
              </a:xfrm>
              <a:custGeom>
                <a:rect b="b" l="l" r="r" t="t"/>
                <a:pathLst>
                  <a:path extrusionOk="0" h="246949" w="364688">
                    <a:moveTo>
                      <a:pt x="0" y="246949"/>
                    </a:moveTo>
                    <a:lnTo>
                      <a:pt x="279765" y="0"/>
                    </a:lnTo>
                    <a:lnTo>
                      <a:pt x="364688" y="167731"/>
                    </a:lnTo>
                    <a:lnTo>
                      <a:pt x="0" y="2469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4842022" y="2425411"/>
                <a:ext cx="941800" cy="934468"/>
              </a:xfrm>
              <a:custGeom>
                <a:rect b="b" l="l" r="r" t="t"/>
                <a:pathLst>
                  <a:path extrusionOk="0" h="1448788" w="1460155">
                    <a:moveTo>
                      <a:pt x="1327256" y="457139"/>
                    </a:moveTo>
                    <a:cubicBezTo>
                      <a:pt x="1258485" y="308059"/>
                      <a:pt x="1184778" y="187308"/>
                      <a:pt x="1114276" y="107833"/>
                    </a:cubicBezTo>
                    <a:cubicBezTo>
                      <a:pt x="1009228" y="-10482"/>
                      <a:pt x="933021" y="-10354"/>
                      <a:pt x="887644" y="10604"/>
                    </a:cubicBezTo>
                    <a:cubicBezTo>
                      <a:pt x="822077" y="40856"/>
                      <a:pt x="789197" y="126869"/>
                      <a:pt x="795094" y="252747"/>
                    </a:cubicBezTo>
                    <a:cubicBezTo>
                      <a:pt x="795927" y="270180"/>
                      <a:pt x="797529" y="288190"/>
                      <a:pt x="799772" y="306521"/>
                    </a:cubicBezTo>
                    <a:cubicBezTo>
                      <a:pt x="754331" y="372152"/>
                      <a:pt x="628452" y="529820"/>
                      <a:pt x="409319" y="630959"/>
                    </a:cubicBezTo>
                    <a:lnTo>
                      <a:pt x="87766" y="779333"/>
                    </a:lnTo>
                    <a:cubicBezTo>
                      <a:pt x="26301" y="807662"/>
                      <a:pt x="-8886" y="873486"/>
                      <a:pt x="1946" y="940270"/>
                    </a:cubicBezTo>
                    <a:cubicBezTo>
                      <a:pt x="7201" y="972894"/>
                      <a:pt x="17712" y="1010836"/>
                      <a:pt x="37004" y="1052625"/>
                    </a:cubicBezTo>
                    <a:cubicBezTo>
                      <a:pt x="56296" y="1094413"/>
                      <a:pt x="78344" y="1127037"/>
                      <a:pt x="99751" y="1152225"/>
                    </a:cubicBezTo>
                    <a:cubicBezTo>
                      <a:pt x="143590" y="1203756"/>
                      <a:pt x="216464" y="1219651"/>
                      <a:pt x="277929" y="1191322"/>
                    </a:cubicBezTo>
                    <a:lnTo>
                      <a:pt x="361762" y="1152610"/>
                    </a:lnTo>
                    <a:cubicBezTo>
                      <a:pt x="379580" y="1186387"/>
                      <a:pt x="415921" y="1231572"/>
                      <a:pt x="474886" y="1204397"/>
                    </a:cubicBezTo>
                    <a:cubicBezTo>
                      <a:pt x="474886" y="1204397"/>
                      <a:pt x="526865" y="1359181"/>
                      <a:pt x="649987" y="1442886"/>
                    </a:cubicBezTo>
                    <a:cubicBezTo>
                      <a:pt x="659858" y="1449616"/>
                      <a:pt x="672484" y="1450641"/>
                      <a:pt x="683316" y="1445706"/>
                    </a:cubicBezTo>
                    <a:lnTo>
                      <a:pt x="788684" y="1397060"/>
                    </a:lnTo>
                    <a:cubicBezTo>
                      <a:pt x="792850" y="1395137"/>
                      <a:pt x="795991" y="1392637"/>
                      <a:pt x="798298" y="1389817"/>
                    </a:cubicBezTo>
                    <a:lnTo>
                      <a:pt x="798362" y="1389817"/>
                    </a:lnTo>
                    <a:cubicBezTo>
                      <a:pt x="798362" y="1389817"/>
                      <a:pt x="798491" y="1389625"/>
                      <a:pt x="798555" y="1389497"/>
                    </a:cubicBezTo>
                    <a:cubicBezTo>
                      <a:pt x="799965" y="1387766"/>
                      <a:pt x="800990" y="1385843"/>
                      <a:pt x="801759" y="1383792"/>
                    </a:cubicBezTo>
                    <a:cubicBezTo>
                      <a:pt x="816116" y="1357515"/>
                      <a:pt x="825409" y="1328352"/>
                      <a:pt x="828037" y="1311111"/>
                    </a:cubicBezTo>
                    <a:lnTo>
                      <a:pt x="828037" y="1311111"/>
                    </a:lnTo>
                    <a:cubicBezTo>
                      <a:pt x="835921" y="1273745"/>
                      <a:pt x="762342" y="1203243"/>
                      <a:pt x="733885" y="1224137"/>
                    </a:cubicBezTo>
                    <a:lnTo>
                      <a:pt x="692545" y="1160044"/>
                    </a:lnTo>
                    <a:lnTo>
                      <a:pt x="693442" y="1158699"/>
                    </a:lnTo>
                    <a:cubicBezTo>
                      <a:pt x="699403" y="1149790"/>
                      <a:pt x="695621" y="1135112"/>
                      <a:pt x="685687" y="1128511"/>
                    </a:cubicBezTo>
                    <a:lnTo>
                      <a:pt x="653320" y="1099220"/>
                    </a:lnTo>
                    <a:lnTo>
                      <a:pt x="614096" y="1038396"/>
                    </a:lnTo>
                    <a:cubicBezTo>
                      <a:pt x="614545" y="1037499"/>
                      <a:pt x="614993" y="1036602"/>
                      <a:pt x="615442" y="1035704"/>
                    </a:cubicBezTo>
                    <a:cubicBezTo>
                      <a:pt x="828294" y="942193"/>
                      <a:pt x="1022046" y="948538"/>
                      <a:pt x="1099470" y="956358"/>
                    </a:cubicBezTo>
                    <a:cubicBezTo>
                      <a:pt x="1112033" y="970009"/>
                      <a:pt x="1124659" y="982892"/>
                      <a:pt x="1137413" y="994813"/>
                    </a:cubicBezTo>
                    <a:cubicBezTo>
                      <a:pt x="1229386" y="1080954"/>
                      <a:pt x="1316168" y="1111718"/>
                      <a:pt x="1381735" y="1081467"/>
                    </a:cubicBezTo>
                    <a:cubicBezTo>
                      <a:pt x="1427177" y="1060508"/>
                      <a:pt x="1476720" y="1002632"/>
                      <a:pt x="1454801" y="845926"/>
                    </a:cubicBezTo>
                    <a:cubicBezTo>
                      <a:pt x="1440059" y="740685"/>
                      <a:pt x="1395963" y="606283"/>
                      <a:pt x="1327192" y="457203"/>
                    </a:cubicBezTo>
                    <a:close/>
                    <a:moveTo>
                      <a:pt x="78857" y="1042434"/>
                    </a:moveTo>
                    <a:cubicBezTo>
                      <a:pt x="77639" y="1039934"/>
                      <a:pt x="76421" y="1037499"/>
                      <a:pt x="75268" y="1034935"/>
                    </a:cubicBezTo>
                    <a:cubicBezTo>
                      <a:pt x="59629" y="1000966"/>
                      <a:pt x="48925" y="966869"/>
                      <a:pt x="43542" y="933541"/>
                    </a:cubicBezTo>
                    <a:cubicBezTo>
                      <a:pt x="35786" y="885663"/>
                      <a:pt x="61231" y="838042"/>
                      <a:pt x="105391" y="817661"/>
                    </a:cubicBezTo>
                    <a:lnTo>
                      <a:pt x="426945" y="669286"/>
                    </a:lnTo>
                    <a:cubicBezTo>
                      <a:pt x="579101" y="599040"/>
                      <a:pt x="687226" y="502260"/>
                      <a:pt x="751062" y="433425"/>
                    </a:cubicBezTo>
                    <a:cubicBezTo>
                      <a:pt x="772918" y="409902"/>
                      <a:pt x="791184" y="388047"/>
                      <a:pt x="806054" y="368947"/>
                    </a:cubicBezTo>
                    <a:cubicBezTo>
                      <a:pt x="815090" y="435540"/>
                      <a:pt x="833101" y="504888"/>
                      <a:pt x="857136" y="570070"/>
                    </a:cubicBezTo>
                    <a:cubicBezTo>
                      <a:pt x="854508" y="579492"/>
                      <a:pt x="851815" y="588465"/>
                      <a:pt x="849060" y="597053"/>
                    </a:cubicBezTo>
                    <a:cubicBezTo>
                      <a:pt x="848163" y="594874"/>
                      <a:pt x="847265" y="592695"/>
                      <a:pt x="846304" y="590452"/>
                    </a:cubicBezTo>
                    <a:cubicBezTo>
                      <a:pt x="844253" y="585324"/>
                      <a:pt x="841817" y="580197"/>
                      <a:pt x="840023" y="574941"/>
                    </a:cubicBezTo>
                    <a:cubicBezTo>
                      <a:pt x="838100" y="569686"/>
                      <a:pt x="836241" y="564430"/>
                      <a:pt x="834318" y="559175"/>
                    </a:cubicBezTo>
                    <a:cubicBezTo>
                      <a:pt x="832460" y="553919"/>
                      <a:pt x="830409" y="548727"/>
                      <a:pt x="828871" y="543408"/>
                    </a:cubicBezTo>
                    <a:cubicBezTo>
                      <a:pt x="825730" y="532832"/>
                      <a:pt x="822205" y="522449"/>
                      <a:pt x="819513" y="512195"/>
                    </a:cubicBezTo>
                    <a:cubicBezTo>
                      <a:pt x="816885" y="501940"/>
                      <a:pt x="814386" y="492005"/>
                      <a:pt x="812014" y="482584"/>
                    </a:cubicBezTo>
                    <a:cubicBezTo>
                      <a:pt x="809899" y="473098"/>
                      <a:pt x="808233" y="464061"/>
                      <a:pt x="806502" y="455665"/>
                    </a:cubicBezTo>
                    <a:cubicBezTo>
                      <a:pt x="805669" y="451499"/>
                      <a:pt x="804836" y="447461"/>
                      <a:pt x="804067" y="443679"/>
                    </a:cubicBezTo>
                    <a:cubicBezTo>
                      <a:pt x="803298" y="439898"/>
                      <a:pt x="802913" y="436245"/>
                      <a:pt x="802336" y="432784"/>
                    </a:cubicBezTo>
                    <a:cubicBezTo>
                      <a:pt x="801311" y="425926"/>
                      <a:pt x="800414" y="419965"/>
                      <a:pt x="799645" y="415030"/>
                    </a:cubicBezTo>
                    <a:cubicBezTo>
                      <a:pt x="798170" y="405160"/>
                      <a:pt x="797273" y="399519"/>
                      <a:pt x="797273" y="399519"/>
                    </a:cubicBezTo>
                    <a:cubicBezTo>
                      <a:pt x="797273" y="399519"/>
                      <a:pt x="797401" y="405224"/>
                      <a:pt x="797593" y="415222"/>
                    </a:cubicBezTo>
                    <a:cubicBezTo>
                      <a:pt x="797657" y="420221"/>
                      <a:pt x="797786" y="426310"/>
                      <a:pt x="797914" y="433232"/>
                    </a:cubicBezTo>
                    <a:cubicBezTo>
                      <a:pt x="798042" y="436693"/>
                      <a:pt x="797914" y="440411"/>
                      <a:pt x="798234" y="444320"/>
                    </a:cubicBezTo>
                    <a:cubicBezTo>
                      <a:pt x="798491" y="448230"/>
                      <a:pt x="798747" y="452332"/>
                      <a:pt x="799067" y="456626"/>
                    </a:cubicBezTo>
                    <a:cubicBezTo>
                      <a:pt x="799709" y="465215"/>
                      <a:pt x="800157" y="474508"/>
                      <a:pt x="801054" y="484378"/>
                    </a:cubicBezTo>
                    <a:cubicBezTo>
                      <a:pt x="802208" y="494184"/>
                      <a:pt x="803426" y="504568"/>
                      <a:pt x="804643" y="515271"/>
                    </a:cubicBezTo>
                    <a:cubicBezTo>
                      <a:pt x="805990" y="525975"/>
                      <a:pt x="808105" y="536934"/>
                      <a:pt x="809963" y="548215"/>
                    </a:cubicBezTo>
                    <a:cubicBezTo>
                      <a:pt x="810797" y="553855"/>
                      <a:pt x="812142" y="559431"/>
                      <a:pt x="813360" y="565071"/>
                    </a:cubicBezTo>
                    <a:cubicBezTo>
                      <a:pt x="814578" y="570711"/>
                      <a:pt x="815860" y="576416"/>
                      <a:pt x="817078" y="582056"/>
                    </a:cubicBezTo>
                    <a:cubicBezTo>
                      <a:pt x="818295" y="587760"/>
                      <a:pt x="820026" y="593336"/>
                      <a:pt x="821436" y="598912"/>
                    </a:cubicBezTo>
                    <a:cubicBezTo>
                      <a:pt x="822974" y="604488"/>
                      <a:pt x="824384" y="610128"/>
                      <a:pt x="826051" y="615640"/>
                    </a:cubicBezTo>
                    <a:cubicBezTo>
                      <a:pt x="827845" y="621152"/>
                      <a:pt x="829575" y="626536"/>
                      <a:pt x="831306" y="631920"/>
                    </a:cubicBezTo>
                    <a:cubicBezTo>
                      <a:pt x="832139" y="634484"/>
                      <a:pt x="832973" y="637047"/>
                      <a:pt x="833806" y="639611"/>
                    </a:cubicBezTo>
                    <a:cubicBezTo>
                      <a:pt x="788428" y="749402"/>
                      <a:pt x="714337" y="796766"/>
                      <a:pt x="485654" y="902263"/>
                    </a:cubicBezTo>
                    <a:cubicBezTo>
                      <a:pt x="431624" y="927195"/>
                      <a:pt x="383618" y="947705"/>
                      <a:pt x="341125" y="964690"/>
                    </a:cubicBezTo>
                    <a:cubicBezTo>
                      <a:pt x="339843" y="963023"/>
                      <a:pt x="338625" y="961357"/>
                      <a:pt x="337343" y="959691"/>
                    </a:cubicBezTo>
                    <a:cubicBezTo>
                      <a:pt x="334587" y="955973"/>
                      <a:pt x="331575" y="952384"/>
                      <a:pt x="329011" y="948538"/>
                    </a:cubicBezTo>
                    <a:cubicBezTo>
                      <a:pt x="326383" y="944693"/>
                      <a:pt x="323692" y="940783"/>
                      <a:pt x="321063" y="936937"/>
                    </a:cubicBezTo>
                    <a:lnTo>
                      <a:pt x="317090" y="931105"/>
                    </a:lnTo>
                    <a:lnTo>
                      <a:pt x="313436" y="925080"/>
                    </a:lnTo>
                    <a:cubicBezTo>
                      <a:pt x="311001" y="921042"/>
                      <a:pt x="308566" y="917005"/>
                      <a:pt x="306130" y="913031"/>
                    </a:cubicBezTo>
                    <a:cubicBezTo>
                      <a:pt x="303630" y="909057"/>
                      <a:pt x="301579" y="904891"/>
                      <a:pt x="299464" y="900853"/>
                    </a:cubicBezTo>
                    <a:cubicBezTo>
                      <a:pt x="297349" y="896751"/>
                      <a:pt x="295234" y="892714"/>
                      <a:pt x="293183" y="888740"/>
                    </a:cubicBezTo>
                    <a:cubicBezTo>
                      <a:pt x="291004" y="884766"/>
                      <a:pt x="289274" y="880728"/>
                      <a:pt x="287543" y="876754"/>
                    </a:cubicBezTo>
                    <a:cubicBezTo>
                      <a:pt x="285812" y="872781"/>
                      <a:pt x="284082" y="868871"/>
                      <a:pt x="282415" y="865090"/>
                    </a:cubicBezTo>
                    <a:cubicBezTo>
                      <a:pt x="278827" y="857527"/>
                      <a:pt x="276391" y="850092"/>
                      <a:pt x="273891" y="843298"/>
                    </a:cubicBezTo>
                    <a:cubicBezTo>
                      <a:pt x="272673" y="839837"/>
                      <a:pt x="271456" y="836568"/>
                      <a:pt x="270302" y="833428"/>
                    </a:cubicBezTo>
                    <a:cubicBezTo>
                      <a:pt x="269148" y="830287"/>
                      <a:pt x="268059" y="827275"/>
                      <a:pt x="267354" y="824455"/>
                    </a:cubicBezTo>
                    <a:cubicBezTo>
                      <a:pt x="265687" y="818750"/>
                      <a:pt x="264277" y="813751"/>
                      <a:pt x="263123" y="809649"/>
                    </a:cubicBezTo>
                    <a:cubicBezTo>
                      <a:pt x="260752" y="801381"/>
                      <a:pt x="259406" y="796638"/>
                      <a:pt x="259406" y="796638"/>
                    </a:cubicBezTo>
                    <a:cubicBezTo>
                      <a:pt x="259406" y="796638"/>
                      <a:pt x="259535" y="801573"/>
                      <a:pt x="259790" y="810162"/>
                    </a:cubicBezTo>
                    <a:cubicBezTo>
                      <a:pt x="259919" y="814520"/>
                      <a:pt x="260111" y="819776"/>
                      <a:pt x="260239" y="825801"/>
                    </a:cubicBezTo>
                    <a:cubicBezTo>
                      <a:pt x="260239" y="828877"/>
                      <a:pt x="260559" y="832017"/>
                      <a:pt x="260944" y="835415"/>
                    </a:cubicBezTo>
                    <a:cubicBezTo>
                      <a:pt x="261265" y="838811"/>
                      <a:pt x="261649" y="842337"/>
                      <a:pt x="262034" y="846054"/>
                    </a:cubicBezTo>
                    <a:cubicBezTo>
                      <a:pt x="262803" y="853489"/>
                      <a:pt x="263380" y="861628"/>
                      <a:pt x="265046" y="870089"/>
                    </a:cubicBezTo>
                    <a:cubicBezTo>
                      <a:pt x="265751" y="874319"/>
                      <a:pt x="266520" y="878741"/>
                      <a:pt x="267290" y="883164"/>
                    </a:cubicBezTo>
                    <a:cubicBezTo>
                      <a:pt x="268059" y="887650"/>
                      <a:pt x="268764" y="892265"/>
                      <a:pt x="269982" y="896816"/>
                    </a:cubicBezTo>
                    <a:cubicBezTo>
                      <a:pt x="271071" y="901430"/>
                      <a:pt x="272161" y="906109"/>
                      <a:pt x="273315" y="910852"/>
                    </a:cubicBezTo>
                    <a:cubicBezTo>
                      <a:pt x="274468" y="915595"/>
                      <a:pt x="275494" y="920466"/>
                      <a:pt x="277032" y="925209"/>
                    </a:cubicBezTo>
                    <a:cubicBezTo>
                      <a:pt x="278506" y="930016"/>
                      <a:pt x="279916" y="934823"/>
                      <a:pt x="281390" y="939694"/>
                    </a:cubicBezTo>
                    <a:lnTo>
                      <a:pt x="283634" y="947000"/>
                    </a:lnTo>
                    <a:lnTo>
                      <a:pt x="286261" y="954178"/>
                    </a:lnTo>
                    <a:cubicBezTo>
                      <a:pt x="288056" y="958985"/>
                      <a:pt x="289786" y="963792"/>
                      <a:pt x="291581" y="968599"/>
                    </a:cubicBezTo>
                    <a:cubicBezTo>
                      <a:pt x="293183" y="973150"/>
                      <a:pt x="295170" y="977444"/>
                      <a:pt x="297029" y="981802"/>
                    </a:cubicBezTo>
                    <a:cubicBezTo>
                      <a:pt x="179098" y="1025898"/>
                      <a:pt x="111095" y="1038717"/>
                      <a:pt x="79049" y="1042434"/>
                    </a:cubicBezTo>
                    <a:close/>
                    <a:moveTo>
                      <a:pt x="744653" y="1231188"/>
                    </a:moveTo>
                    <a:cubicBezTo>
                      <a:pt x="750229" y="1226573"/>
                      <a:pt x="782980" y="1237981"/>
                      <a:pt x="798619" y="1261824"/>
                    </a:cubicBezTo>
                    <a:cubicBezTo>
                      <a:pt x="814257" y="1285731"/>
                      <a:pt x="766701" y="1224394"/>
                      <a:pt x="730488" y="1265605"/>
                    </a:cubicBezTo>
                    <a:cubicBezTo>
                      <a:pt x="730488" y="1265605"/>
                      <a:pt x="739076" y="1235738"/>
                      <a:pt x="744653" y="1231123"/>
                    </a:cubicBezTo>
                    <a:close/>
                    <a:moveTo>
                      <a:pt x="682419" y="1134087"/>
                    </a:moveTo>
                    <a:cubicBezTo>
                      <a:pt x="689854" y="1141522"/>
                      <a:pt x="657551" y="1179721"/>
                      <a:pt x="660050" y="1164339"/>
                    </a:cubicBezTo>
                    <a:cubicBezTo>
                      <a:pt x="662550" y="1148956"/>
                      <a:pt x="658063" y="1120820"/>
                      <a:pt x="634413" y="1090440"/>
                    </a:cubicBezTo>
                    <a:cubicBezTo>
                      <a:pt x="634413" y="1090440"/>
                      <a:pt x="674984" y="1126652"/>
                      <a:pt x="682419" y="1134087"/>
                    </a:cubicBezTo>
                    <a:close/>
                    <a:moveTo>
                      <a:pt x="680688" y="1311239"/>
                    </a:moveTo>
                    <a:cubicBezTo>
                      <a:pt x="685623" y="1318931"/>
                      <a:pt x="693571" y="1324250"/>
                      <a:pt x="702608" y="1325981"/>
                    </a:cubicBezTo>
                    <a:cubicBezTo>
                      <a:pt x="709401" y="1327263"/>
                      <a:pt x="716452" y="1326365"/>
                      <a:pt x="722605" y="1323481"/>
                    </a:cubicBezTo>
                    <a:cubicBezTo>
                      <a:pt x="722733" y="1323417"/>
                      <a:pt x="722925" y="1323353"/>
                      <a:pt x="723053" y="1323289"/>
                    </a:cubicBezTo>
                    <a:cubicBezTo>
                      <a:pt x="728181" y="1325019"/>
                      <a:pt x="739076" y="1331044"/>
                      <a:pt x="751126" y="1343734"/>
                    </a:cubicBezTo>
                    <a:cubicBezTo>
                      <a:pt x="761253" y="1354310"/>
                      <a:pt x="766573" y="1363731"/>
                      <a:pt x="768816" y="1369436"/>
                    </a:cubicBezTo>
                    <a:lnTo>
                      <a:pt x="669215" y="1415390"/>
                    </a:lnTo>
                    <a:cubicBezTo>
                      <a:pt x="669215" y="1415390"/>
                      <a:pt x="668831" y="1415390"/>
                      <a:pt x="668574" y="1415262"/>
                    </a:cubicBezTo>
                    <a:cubicBezTo>
                      <a:pt x="556604" y="1339120"/>
                      <a:pt x="506804" y="1195103"/>
                      <a:pt x="506292" y="1193693"/>
                    </a:cubicBezTo>
                    <a:cubicBezTo>
                      <a:pt x="503280" y="1184720"/>
                      <a:pt x="496614" y="1177478"/>
                      <a:pt x="487897" y="1173696"/>
                    </a:cubicBezTo>
                    <a:cubicBezTo>
                      <a:pt x="479181" y="1169979"/>
                      <a:pt x="469310" y="1170107"/>
                      <a:pt x="460722" y="1174017"/>
                    </a:cubicBezTo>
                    <a:cubicBezTo>
                      <a:pt x="443288" y="1182028"/>
                      <a:pt x="432905" y="1179208"/>
                      <a:pt x="426560" y="1176388"/>
                    </a:cubicBezTo>
                    <a:cubicBezTo>
                      <a:pt x="424702" y="1175555"/>
                      <a:pt x="422907" y="1174593"/>
                      <a:pt x="421176" y="1173440"/>
                    </a:cubicBezTo>
                    <a:cubicBezTo>
                      <a:pt x="443545" y="1169338"/>
                      <a:pt x="487320" y="1159339"/>
                      <a:pt x="533210" y="1137740"/>
                    </a:cubicBezTo>
                    <a:lnTo>
                      <a:pt x="667100" y="1317200"/>
                    </a:lnTo>
                    <a:lnTo>
                      <a:pt x="587177" y="1166197"/>
                    </a:lnTo>
                    <a:lnTo>
                      <a:pt x="680624" y="1311111"/>
                    </a:lnTo>
                    <a:close/>
                    <a:moveTo>
                      <a:pt x="1083832" y="934117"/>
                    </a:moveTo>
                    <a:cubicBezTo>
                      <a:pt x="1076204" y="933284"/>
                      <a:pt x="1064988" y="932451"/>
                      <a:pt x="1050696" y="931618"/>
                    </a:cubicBezTo>
                    <a:cubicBezTo>
                      <a:pt x="1036403" y="930849"/>
                      <a:pt x="1019034" y="930272"/>
                      <a:pt x="999101" y="930400"/>
                    </a:cubicBezTo>
                    <a:cubicBezTo>
                      <a:pt x="979169" y="930528"/>
                      <a:pt x="956736" y="931425"/>
                      <a:pt x="932316" y="933092"/>
                    </a:cubicBezTo>
                    <a:cubicBezTo>
                      <a:pt x="907897" y="934887"/>
                      <a:pt x="881555" y="937707"/>
                      <a:pt x="853803" y="941808"/>
                    </a:cubicBezTo>
                    <a:cubicBezTo>
                      <a:pt x="826115" y="945975"/>
                      <a:pt x="797081" y="951615"/>
                      <a:pt x="767342" y="958665"/>
                    </a:cubicBezTo>
                    <a:cubicBezTo>
                      <a:pt x="737667" y="965715"/>
                      <a:pt x="707351" y="974624"/>
                      <a:pt x="677035" y="984879"/>
                    </a:cubicBezTo>
                    <a:cubicBezTo>
                      <a:pt x="661845" y="990006"/>
                      <a:pt x="646719" y="995711"/>
                      <a:pt x="631657" y="1001607"/>
                    </a:cubicBezTo>
                    <a:cubicBezTo>
                      <a:pt x="624223" y="1004683"/>
                      <a:pt x="616724" y="1007760"/>
                      <a:pt x="609224" y="1010836"/>
                    </a:cubicBezTo>
                    <a:lnTo>
                      <a:pt x="586792" y="1020835"/>
                    </a:lnTo>
                    <a:cubicBezTo>
                      <a:pt x="557053" y="1034487"/>
                      <a:pt x="527250" y="1048074"/>
                      <a:pt x="497959" y="1061534"/>
                    </a:cubicBezTo>
                    <a:cubicBezTo>
                      <a:pt x="468669" y="1075058"/>
                      <a:pt x="439635" y="1088004"/>
                      <a:pt x="411691" y="1100695"/>
                    </a:cubicBezTo>
                    <a:cubicBezTo>
                      <a:pt x="383682" y="1113257"/>
                      <a:pt x="356571" y="1125434"/>
                      <a:pt x="330870" y="1136971"/>
                    </a:cubicBezTo>
                    <a:cubicBezTo>
                      <a:pt x="317987" y="1142675"/>
                      <a:pt x="305489" y="1148316"/>
                      <a:pt x="293376" y="1153699"/>
                    </a:cubicBezTo>
                    <a:cubicBezTo>
                      <a:pt x="287286" y="1156391"/>
                      <a:pt x="281326" y="1159019"/>
                      <a:pt x="275494" y="1161583"/>
                    </a:cubicBezTo>
                    <a:cubicBezTo>
                      <a:pt x="269533" y="1164210"/>
                      <a:pt x="263444" y="1166518"/>
                      <a:pt x="257355" y="1168313"/>
                    </a:cubicBezTo>
                    <a:cubicBezTo>
                      <a:pt x="245178" y="1171902"/>
                      <a:pt x="233128" y="1173760"/>
                      <a:pt x="221655" y="1174017"/>
                    </a:cubicBezTo>
                    <a:cubicBezTo>
                      <a:pt x="210118" y="1174209"/>
                      <a:pt x="199287" y="1172863"/>
                      <a:pt x="189352" y="1170620"/>
                    </a:cubicBezTo>
                    <a:cubicBezTo>
                      <a:pt x="169484" y="1165941"/>
                      <a:pt x="153589" y="1157545"/>
                      <a:pt x="141732" y="1149277"/>
                    </a:cubicBezTo>
                    <a:cubicBezTo>
                      <a:pt x="129747" y="1141073"/>
                      <a:pt x="121799" y="1132869"/>
                      <a:pt x="116543" y="1127293"/>
                    </a:cubicBezTo>
                    <a:cubicBezTo>
                      <a:pt x="113980" y="1124409"/>
                      <a:pt x="111993" y="1122230"/>
                      <a:pt x="110775" y="1120627"/>
                    </a:cubicBezTo>
                    <a:cubicBezTo>
                      <a:pt x="109493" y="1119089"/>
                      <a:pt x="108852" y="1118320"/>
                      <a:pt x="108852" y="1118320"/>
                    </a:cubicBezTo>
                    <a:cubicBezTo>
                      <a:pt x="108852" y="1118320"/>
                      <a:pt x="109557" y="1119089"/>
                      <a:pt x="110903" y="1120499"/>
                    </a:cubicBezTo>
                    <a:cubicBezTo>
                      <a:pt x="112249" y="1121974"/>
                      <a:pt x="114300" y="1124024"/>
                      <a:pt x="117056" y="1126716"/>
                    </a:cubicBezTo>
                    <a:cubicBezTo>
                      <a:pt x="122632" y="1131972"/>
                      <a:pt x="131157" y="1139407"/>
                      <a:pt x="143206" y="1146905"/>
                    </a:cubicBezTo>
                    <a:cubicBezTo>
                      <a:pt x="155255" y="1154404"/>
                      <a:pt x="171086" y="1161775"/>
                      <a:pt x="190378" y="1165300"/>
                    </a:cubicBezTo>
                    <a:cubicBezTo>
                      <a:pt x="209606" y="1168825"/>
                      <a:pt x="232167" y="1168056"/>
                      <a:pt x="254856" y="1160429"/>
                    </a:cubicBezTo>
                    <a:cubicBezTo>
                      <a:pt x="260496" y="1158506"/>
                      <a:pt x="266072" y="1156135"/>
                      <a:pt x="271712" y="1153443"/>
                    </a:cubicBezTo>
                    <a:cubicBezTo>
                      <a:pt x="277480" y="1150687"/>
                      <a:pt x="283313" y="1147803"/>
                      <a:pt x="289274" y="1144983"/>
                    </a:cubicBezTo>
                    <a:cubicBezTo>
                      <a:pt x="301259" y="1139278"/>
                      <a:pt x="313628" y="1133382"/>
                      <a:pt x="326319" y="1127293"/>
                    </a:cubicBezTo>
                    <a:cubicBezTo>
                      <a:pt x="351764" y="1115243"/>
                      <a:pt x="378619" y="1102489"/>
                      <a:pt x="406371" y="1089286"/>
                    </a:cubicBezTo>
                    <a:cubicBezTo>
                      <a:pt x="434187" y="1076275"/>
                      <a:pt x="462837" y="1062559"/>
                      <a:pt x="492127" y="1049036"/>
                    </a:cubicBezTo>
                    <a:cubicBezTo>
                      <a:pt x="521418" y="1035448"/>
                      <a:pt x="551221" y="1021604"/>
                      <a:pt x="580960" y="1007824"/>
                    </a:cubicBezTo>
                    <a:lnTo>
                      <a:pt x="603456" y="997890"/>
                    </a:lnTo>
                    <a:cubicBezTo>
                      <a:pt x="611083" y="994749"/>
                      <a:pt x="618774" y="991673"/>
                      <a:pt x="626402" y="988532"/>
                    </a:cubicBezTo>
                    <a:cubicBezTo>
                      <a:pt x="641784" y="982572"/>
                      <a:pt x="657102" y="976932"/>
                      <a:pt x="672548" y="971804"/>
                    </a:cubicBezTo>
                    <a:cubicBezTo>
                      <a:pt x="703377" y="961421"/>
                      <a:pt x="734270" y="953153"/>
                      <a:pt x="764458" y="946423"/>
                    </a:cubicBezTo>
                    <a:cubicBezTo>
                      <a:pt x="794645" y="939629"/>
                      <a:pt x="824128" y="934758"/>
                      <a:pt x="852265" y="931233"/>
                    </a:cubicBezTo>
                    <a:cubicBezTo>
                      <a:pt x="880337" y="927708"/>
                      <a:pt x="907064" y="925721"/>
                      <a:pt x="931740" y="924824"/>
                    </a:cubicBezTo>
                    <a:cubicBezTo>
                      <a:pt x="981091" y="922901"/>
                      <a:pt x="1022239" y="925785"/>
                      <a:pt x="1050760" y="928669"/>
                    </a:cubicBezTo>
                    <a:cubicBezTo>
                      <a:pt x="1065052" y="930143"/>
                      <a:pt x="1076204" y="931938"/>
                      <a:pt x="1083832" y="933156"/>
                    </a:cubicBezTo>
                    <a:cubicBezTo>
                      <a:pt x="1091394" y="934438"/>
                      <a:pt x="1095432" y="935335"/>
                      <a:pt x="1095432" y="935335"/>
                    </a:cubicBezTo>
                    <a:cubicBezTo>
                      <a:pt x="1095432" y="935335"/>
                      <a:pt x="1091394" y="934694"/>
                      <a:pt x="1083768" y="933925"/>
                    </a:cubicBezTo>
                    <a:close/>
                    <a:moveTo>
                      <a:pt x="1108251" y="917517"/>
                    </a:moveTo>
                    <a:cubicBezTo>
                      <a:pt x="1103957" y="913480"/>
                      <a:pt x="1098701" y="908544"/>
                      <a:pt x="1092484" y="902712"/>
                    </a:cubicBezTo>
                    <a:cubicBezTo>
                      <a:pt x="1086524" y="896687"/>
                      <a:pt x="1079537" y="889765"/>
                      <a:pt x="1072103" y="881753"/>
                    </a:cubicBezTo>
                    <a:cubicBezTo>
                      <a:pt x="1057297" y="865602"/>
                      <a:pt x="1039736" y="845477"/>
                      <a:pt x="1021470" y="820930"/>
                    </a:cubicBezTo>
                    <a:cubicBezTo>
                      <a:pt x="1003139" y="796446"/>
                      <a:pt x="983847" y="767797"/>
                      <a:pt x="964748" y="735302"/>
                    </a:cubicBezTo>
                    <a:cubicBezTo>
                      <a:pt x="960004" y="727162"/>
                      <a:pt x="955261" y="718830"/>
                      <a:pt x="950519" y="710241"/>
                    </a:cubicBezTo>
                    <a:cubicBezTo>
                      <a:pt x="945968" y="701589"/>
                      <a:pt x="941097" y="692872"/>
                      <a:pt x="936547" y="683771"/>
                    </a:cubicBezTo>
                    <a:cubicBezTo>
                      <a:pt x="931931" y="674734"/>
                      <a:pt x="927189" y="665569"/>
                      <a:pt x="922702" y="656083"/>
                    </a:cubicBezTo>
                    <a:cubicBezTo>
                      <a:pt x="921548" y="653711"/>
                      <a:pt x="920395" y="651340"/>
                      <a:pt x="919241" y="648968"/>
                    </a:cubicBezTo>
                    <a:lnTo>
                      <a:pt x="917447" y="645251"/>
                    </a:lnTo>
                    <a:lnTo>
                      <a:pt x="915781" y="641662"/>
                    </a:lnTo>
                    <a:cubicBezTo>
                      <a:pt x="913601" y="636855"/>
                      <a:pt x="911422" y="632048"/>
                      <a:pt x="909179" y="627241"/>
                    </a:cubicBezTo>
                    <a:cubicBezTo>
                      <a:pt x="891233" y="587824"/>
                      <a:pt x="874761" y="545331"/>
                      <a:pt x="860597" y="500337"/>
                    </a:cubicBezTo>
                    <a:cubicBezTo>
                      <a:pt x="858738" y="494761"/>
                      <a:pt x="857072" y="489057"/>
                      <a:pt x="855405" y="483353"/>
                    </a:cubicBezTo>
                    <a:cubicBezTo>
                      <a:pt x="853739" y="477649"/>
                      <a:pt x="851944" y="471944"/>
                      <a:pt x="850406" y="466176"/>
                    </a:cubicBezTo>
                    <a:cubicBezTo>
                      <a:pt x="847329" y="454575"/>
                      <a:pt x="844125" y="442974"/>
                      <a:pt x="841369" y="431117"/>
                    </a:cubicBezTo>
                    <a:cubicBezTo>
                      <a:pt x="838420" y="419324"/>
                      <a:pt x="835921" y="407339"/>
                      <a:pt x="833357" y="395353"/>
                    </a:cubicBezTo>
                    <a:cubicBezTo>
                      <a:pt x="831049" y="383304"/>
                      <a:pt x="828614" y="371191"/>
                      <a:pt x="826692" y="358885"/>
                    </a:cubicBezTo>
                    <a:cubicBezTo>
                      <a:pt x="818744" y="309854"/>
                      <a:pt x="814321" y="259156"/>
                      <a:pt x="817975" y="208138"/>
                    </a:cubicBezTo>
                    <a:cubicBezTo>
                      <a:pt x="819769" y="182694"/>
                      <a:pt x="823744" y="157057"/>
                      <a:pt x="831627" y="132252"/>
                    </a:cubicBezTo>
                    <a:cubicBezTo>
                      <a:pt x="835280" y="119819"/>
                      <a:pt x="840728" y="107705"/>
                      <a:pt x="846817" y="96040"/>
                    </a:cubicBezTo>
                    <a:cubicBezTo>
                      <a:pt x="853290" y="84439"/>
                      <a:pt x="861238" y="73608"/>
                      <a:pt x="870787" y="63994"/>
                    </a:cubicBezTo>
                    <a:lnTo>
                      <a:pt x="878414" y="57264"/>
                    </a:lnTo>
                    <a:cubicBezTo>
                      <a:pt x="880914" y="55021"/>
                      <a:pt x="883926" y="53290"/>
                      <a:pt x="886682" y="51303"/>
                    </a:cubicBezTo>
                    <a:cubicBezTo>
                      <a:pt x="888092" y="50342"/>
                      <a:pt x="889439" y="49317"/>
                      <a:pt x="890913" y="48483"/>
                    </a:cubicBezTo>
                    <a:lnTo>
                      <a:pt x="895399" y="46112"/>
                    </a:lnTo>
                    <a:lnTo>
                      <a:pt x="899885" y="43740"/>
                    </a:lnTo>
                    <a:lnTo>
                      <a:pt x="901039" y="43164"/>
                    </a:lnTo>
                    <a:lnTo>
                      <a:pt x="901616" y="42843"/>
                    </a:lnTo>
                    <a:cubicBezTo>
                      <a:pt x="903026" y="42266"/>
                      <a:pt x="902321" y="42587"/>
                      <a:pt x="902770" y="42394"/>
                    </a:cubicBezTo>
                    <a:lnTo>
                      <a:pt x="904884" y="41625"/>
                    </a:lnTo>
                    <a:cubicBezTo>
                      <a:pt x="907769" y="40600"/>
                      <a:pt x="910461" y="39510"/>
                      <a:pt x="913537" y="38485"/>
                    </a:cubicBezTo>
                    <a:cubicBezTo>
                      <a:pt x="916998" y="37587"/>
                      <a:pt x="920459" y="36754"/>
                      <a:pt x="923920" y="35985"/>
                    </a:cubicBezTo>
                    <a:cubicBezTo>
                      <a:pt x="927381" y="35216"/>
                      <a:pt x="930650" y="35152"/>
                      <a:pt x="933983" y="34703"/>
                    </a:cubicBezTo>
                    <a:cubicBezTo>
                      <a:pt x="937316" y="34191"/>
                      <a:pt x="940649" y="34319"/>
                      <a:pt x="943981" y="34447"/>
                    </a:cubicBezTo>
                    <a:cubicBezTo>
                      <a:pt x="950647" y="34319"/>
                      <a:pt x="957120" y="35536"/>
                      <a:pt x="963530" y="36498"/>
                    </a:cubicBezTo>
                    <a:cubicBezTo>
                      <a:pt x="969811" y="38036"/>
                      <a:pt x="976091" y="39446"/>
                      <a:pt x="981924" y="41753"/>
                    </a:cubicBezTo>
                    <a:cubicBezTo>
                      <a:pt x="988013" y="43676"/>
                      <a:pt x="993525" y="46496"/>
                      <a:pt x="999229" y="48996"/>
                    </a:cubicBezTo>
                    <a:cubicBezTo>
                      <a:pt x="1002049" y="50278"/>
                      <a:pt x="1004677" y="51880"/>
                      <a:pt x="1007369" y="53354"/>
                    </a:cubicBezTo>
                    <a:cubicBezTo>
                      <a:pt x="1009997" y="54828"/>
                      <a:pt x="1012817" y="56174"/>
                      <a:pt x="1015316" y="57905"/>
                    </a:cubicBezTo>
                    <a:cubicBezTo>
                      <a:pt x="1035955" y="70659"/>
                      <a:pt x="1053964" y="85849"/>
                      <a:pt x="1070244" y="101744"/>
                    </a:cubicBezTo>
                    <a:cubicBezTo>
                      <a:pt x="1086524" y="117703"/>
                      <a:pt x="1101201" y="134368"/>
                      <a:pt x="1114724" y="151096"/>
                    </a:cubicBezTo>
                    <a:cubicBezTo>
                      <a:pt x="1128184" y="167888"/>
                      <a:pt x="1140490" y="184744"/>
                      <a:pt x="1152091" y="201280"/>
                    </a:cubicBezTo>
                    <a:cubicBezTo>
                      <a:pt x="1163435" y="217945"/>
                      <a:pt x="1174203" y="234224"/>
                      <a:pt x="1183945" y="250119"/>
                    </a:cubicBezTo>
                    <a:cubicBezTo>
                      <a:pt x="1203621" y="281845"/>
                      <a:pt x="1220157" y="311776"/>
                      <a:pt x="1234257" y="338631"/>
                    </a:cubicBezTo>
                    <a:cubicBezTo>
                      <a:pt x="1248294" y="365422"/>
                      <a:pt x="1260023" y="389136"/>
                      <a:pt x="1269252" y="408749"/>
                    </a:cubicBezTo>
                    <a:cubicBezTo>
                      <a:pt x="1273995" y="418555"/>
                      <a:pt x="1277969" y="427336"/>
                      <a:pt x="1281494" y="435027"/>
                    </a:cubicBezTo>
                    <a:cubicBezTo>
                      <a:pt x="1285019" y="442654"/>
                      <a:pt x="1287903" y="449256"/>
                      <a:pt x="1290274" y="454575"/>
                    </a:cubicBezTo>
                    <a:cubicBezTo>
                      <a:pt x="1294953" y="465215"/>
                      <a:pt x="1297453" y="470919"/>
                      <a:pt x="1297453" y="470919"/>
                    </a:cubicBezTo>
                    <a:cubicBezTo>
                      <a:pt x="1297453" y="470919"/>
                      <a:pt x="1294697" y="465343"/>
                      <a:pt x="1289505" y="454960"/>
                    </a:cubicBezTo>
                    <a:cubicBezTo>
                      <a:pt x="1286942" y="449768"/>
                      <a:pt x="1283737" y="443359"/>
                      <a:pt x="1279827" y="435860"/>
                    </a:cubicBezTo>
                    <a:cubicBezTo>
                      <a:pt x="1275982" y="428361"/>
                      <a:pt x="1271623" y="419709"/>
                      <a:pt x="1266496" y="410159"/>
                    </a:cubicBezTo>
                    <a:cubicBezTo>
                      <a:pt x="1256497" y="390931"/>
                      <a:pt x="1243871" y="367793"/>
                      <a:pt x="1228746" y="341708"/>
                    </a:cubicBezTo>
                    <a:cubicBezTo>
                      <a:pt x="1213620" y="315622"/>
                      <a:pt x="1195930" y="286524"/>
                      <a:pt x="1175421" y="255695"/>
                    </a:cubicBezTo>
                    <a:cubicBezTo>
                      <a:pt x="1165229" y="240249"/>
                      <a:pt x="1154013" y="224546"/>
                      <a:pt x="1142220" y="208459"/>
                    </a:cubicBezTo>
                    <a:cubicBezTo>
                      <a:pt x="1130235" y="192500"/>
                      <a:pt x="1117545" y="176348"/>
                      <a:pt x="1103765" y="160325"/>
                    </a:cubicBezTo>
                    <a:cubicBezTo>
                      <a:pt x="1089920" y="144430"/>
                      <a:pt x="1075051" y="128663"/>
                      <a:pt x="1058836" y="113858"/>
                    </a:cubicBezTo>
                    <a:cubicBezTo>
                      <a:pt x="1042620" y="99117"/>
                      <a:pt x="1025123" y="85080"/>
                      <a:pt x="1005831" y="73928"/>
                    </a:cubicBezTo>
                    <a:cubicBezTo>
                      <a:pt x="1003459" y="72390"/>
                      <a:pt x="1000960" y="71300"/>
                      <a:pt x="998524" y="70018"/>
                    </a:cubicBezTo>
                    <a:cubicBezTo>
                      <a:pt x="996024" y="68801"/>
                      <a:pt x="993589" y="67391"/>
                      <a:pt x="991090" y="66301"/>
                    </a:cubicBezTo>
                    <a:cubicBezTo>
                      <a:pt x="985962" y="64250"/>
                      <a:pt x="980963" y="61815"/>
                      <a:pt x="975707" y="60341"/>
                    </a:cubicBezTo>
                    <a:cubicBezTo>
                      <a:pt x="970515" y="58418"/>
                      <a:pt x="965196" y="57456"/>
                      <a:pt x="959877" y="56303"/>
                    </a:cubicBezTo>
                    <a:cubicBezTo>
                      <a:pt x="954556" y="55726"/>
                      <a:pt x="949173" y="54764"/>
                      <a:pt x="943853" y="55085"/>
                    </a:cubicBezTo>
                    <a:cubicBezTo>
                      <a:pt x="941161" y="55085"/>
                      <a:pt x="938533" y="55021"/>
                      <a:pt x="935906" y="55534"/>
                    </a:cubicBezTo>
                    <a:cubicBezTo>
                      <a:pt x="933342" y="55982"/>
                      <a:pt x="930522" y="56046"/>
                      <a:pt x="928150" y="56687"/>
                    </a:cubicBezTo>
                    <a:cubicBezTo>
                      <a:pt x="925779" y="57328"/>
                      <a:pt x="923407" y="57969"/>
                      <a:pt x="920972" y="58482"/>
                    </a:cubicBezTo>
                    <a:cubicBezTo>
                      <a:pt x="918344" y="59379"/>
                      <a:pt x="915396" y="60661"/>
                      <a:pt x="912640" y="61750"/>
                    </a:cubicBezTo>
                    <a:lnTo>
                      <a:pt x="910589" y="62584"/>
                    </a:lnTo>
                    <a:lnTo>
                      <a:pt x="910205" y="62776"/>
                    </a:lnTo>
                    <a:lnTo>
                      <a:pt x="909307" y="63289"/>
                    </a:lnTo>
                    <a:lnTo>
                      <a:pt x="905782" y="65276"/>
                    </a:lnTo>
                    <a:lnTo>
                      <a:pt x="902257" y="67198"/>
                    </a:lnTo>
                    <a:cubicBezTo>
                      <a:pt x="901103" y="67903"/>
                      <a:pt x="900078" y="68801"/>
                      <a:pt x="898988" y="69570"/>
                    </a:cubicBezTo>
                    <a:cubicBezTo>
                      <a:pt x="896873" y="71236"/>
                      <a:pt x="894566" y="72582"/>
                      <a:pt x="892579" y="74441"/>
                    </a:cubicBezTo>
                    <a:lnTo>
                      <a:pt x="886618" y="80017"/>
                    </a:lnTo>
                    <a:cubicBezTo>
                      <a:pt x="879183" y="87964"/>
                      <a:pt x="872774" y="97194"/>
                      <a:pt x="867519" y="107192"/>
                    </a:cubicBezTo>
                    <a:cubicBezTo>
                      <a:pt x="862583" y="117447"/>
                      <a:pt x="858097" y="128086"/>
                      <a:pt x="855084" y="139431"/>
                    </a:cubicBezTo>
                    <a:cubicBezTo>
                      <a:pt x="848611" y="161927"/>
                      <a:pt x="845535" y="185770"/>
                      <a:pt x="844510" y="209741"/>
                    </a:cubicBezTo>
                    <a:cubicBezTo>
                      <a:pt x="842458" y="257810"/>
                      <a:pt x="848034" y="306521"/>
                      <a:pt x="857072" y="353565"/>
                    </a:cubicBezTo>
                    <a:cubicBezTo>
                      <a:pt x="859250" y="365358"/>
                      <a:pt x="861878" y="377023"/>
                      <a:pt x="864442" y="388624"/>
                    </a:cubicBezTo>
                    <a:cubicBezTo>
                      <a:pt x="867326" y="400160"/>
                      <a:pt x="869954" y="411697"/>
                      <a:pt x="873159" y="423042"/>
                    </a:cubicBezTo>
                    <a:cubicBezTo>
                      <a:pt x="879247" y="445794"/>
                      <a:pt x="886170" y="468035"/>
                      <a:pt x="893348" y="489826"/>
                    </a:cubicBezTo>
                    <a:cubicBezTo>
                      <a:pt x="895206" y="495274"/>
                      <a:pt x="897001" y="500658"/>
                      <a:pt x="898796" y="506042"/>
                    </a:cubicBezTo>
                    <a:cubicBezTo>
                      <a:pt x="900718" y="511361"/>
                      <a:pt x="902641" y="516681"/>
                      <a:pt x="904500" y="522001"/>
                    </a:cubicBezTo>
                    <a:cubicBezTo>
                      <a:pt x="908153" y="532640"/>
                      <a:pt x="912255" y="543023"/>
                      <a:pt x="916101" y="553342"/>
                    </a:cubicBezTo>
                    <a:cubicBezTo>
                      <a:pt x="920203" y="563597"/>
                      <a:pt x="924241" y="573724"/>
                      <a:pt x="928214" y="583722"/>
                    </a:cubicBezTo>
                    <a:cubicBezTo>
                      <a:pt x="932445" y="593657"/>
                      <a:pt x="936226" y="603334"/>
                      <a:pt x="940649" y="613077"/>
                    </a:cubicBezTo>
                    <a:cubicBezTo>
                      <a:pt x="942828" y="617948"/>
                      <a:pt x="944942" y="622819"/>
                      <a:pt x="947058" y="627626"/>
                    </a:cubicBezTo>
                    <a:lnTo>
                      <a:pt x="948660" y="631215"/>
                    </a:lnTo>
                    <a:lnTo>
                      <a:pt x="950199" y="634612"/>
                    </a:lnTo>
                    <a:cubicBezTo>
                      <a:pt x="951288" y="636983"/>
                      <a:pt x="952313" y="639291"/>
                      <a:pt x="953403" y="641598"/>
                    </a:cubicBezTo>
                    <a:cubicBezTo>
                      <a:pt x="957569" y="650955"/>
                      <a:pt x="961927" y="659993"/>
                      <a:pt x="966222" y="668965"/>
                    </a:cubicBezTo>
                    <a:cubicBezTo>
                      <a:pt x="974810" y="686848"/>
                      <a:pt x="983591" y="703832"/>
                      <a:pt x="992115" y="720112"/>
                    </a:cubicBezTo>
                    <a:cubicBezTo>
                      <a:pt x="1009292" y="752607"/>
                      <a:pt x="1025892" y="781897"/>
                      <a:pt x="1041274" y="807598"/>
                    </a:cubicBezTo>
                    <a:cubicBezTo>
                      <a:pt x="1056721" y="833235"/>
                      <a:pt x="1070693" y="855411"/>
                      <a:pt x="1082742" y="873293"/>
                    </a:cubicBezTo>
                    <a:cubicBezTo>
                      <a:pt x="1094599" y="891367"/>
                      <a:pt x="1104534" y="905212"/>
                      <a:pt x="1111200" y="914761"/>
                    </a:cubicBezTo>
                    <a:cubicBezTo>
                      <a:pt x="1118057" y="924247"/>
                      <a:pt x="1121583" y="929374"/>
                      <a:pt x="1121583" y="929374"/>
                    </a:cubicBezTo>
                    <a:cubicBezTo>
                      <a:pt x="1121583" y="929374"/>
                      <a:pt x="1116776" y="925337"/>
                      <a:pt x="1107995" y="917646"/>
                    </a:cubicBezTo>
                    <a:close/>
                    <a:moveTo>
                      <a:pt x="1130747" y="649866"/>
                    </a:moveTo>
                    <a:cubicBezTo>
                      <a:pt x="1124082" y="645956"/>
                      <a:pt x="1117224" y="640701"/>
                      <a:pt x="1110431" y="634227"/>
                    </a:cubicBezTo>
                    <a:cubicBezTo>
                      <a:pt x="1096843" y="621281"/>
                      <a:pt x="1083639" y="603783"/>
                      <a:pt x="1072616" y="583274"/>
                    </a:cubicBezTo>
                    <a:cubicBezTo>
                      <a:pt x="1071206" y="580710"/>
                      <a:pt x="1069923" y="578210"/>
                      <a:pt x="1068514" y="575390"/>
                    </a:cubicBezTo>
                    <a:cubicBezTo>
                      <a:pt x="1067296" y="572826"/>
                      <a:pt x="1066014" y="570263"/>
                      <a:pt x="1064796" y="567378"/>
                    </a:cubicBezTo>
                    <a:cubicBezTo>
                      <a:pt x="1062297" y="561867"/>
                      <a:pt x="1059990" y="556290"/>
                      <a:pt x="1057874" y="550458"/>
                    </a:cubicBezTo>
                    <a:cubicBezTo>
                      <a:pt x="1055695" y="544497"/>
                      <a:pt x="1053772" y="538409"/>
                      <a:pt x="1052105" y="532192"/>
                    </a:cubicBezTo>
                    <a:lnTo>
                      <a:pt x="963081" y="560008"/>
                    </a:lnTo>
                    <a:lnTo>
                      <a:pt x="1049286" y="520206"/>
                    </a:lnTo>
                    <a:cubicBezTo>
                      <a:pt x="1048901" y="518219"/>
                      <a:pt x="1048452" y="516232"/>
                      <a:pt x="1048132" y="514245"/>
                    </a:cubicBezTo>
                    <a:cubicBezTo>
                      <a:pt x="1046594" y="504632"/>
                      <a:pt x="1045633" y="494825"/>
                      <a:pt x="1046209" y="484699"/>
                    </a:cubicBezTo>
                    <a:lnTo>
                      <a:pt x="925971" y="520847"/>
                    </a:lnTo>
                    <a:lnTo>
                      <a:pt x="1050311" y="463484"/>
                    </a:lnTo>
                    <a:cubicBezTo>
                      <a:pt x="1051401" y="460600"/>
                      <a:pt x="1052683" y="457716"/>
                      <a:pt x="1054478" y="454896"/>
                    </a:cubicBezTo>
                    <a:cubicBezTo>
                      <a:pt x="1056592" y="451563"/>
                      <a:pt x="1059348" y="448358"/>
                      <a:pt x="1062809" y="445794"/>
                    </a:cubicBezTo>
                    <a:cubicBezTo>
                      <a:pt x="1063707" y="445218"/>
                      <a:pt x="1064604" y="444513"/>
                      <a:pt x="1065501" y="444000"/>
                    </a:cubicBezTo>
                    <a:lnTo>
                      <a:pt x="1066975" y="443231"/>
                    </a:lnTo>
                    <a:lnTo>
                      <a:pt x="1067680" y="442846"/>
                    </a:lnTo>
                    <a:lnTo>
                      <a:pt x="1068065" y="442654"/>
                    </a:lnTo>
                    <a:lnTo>
                      <a:pt x="1068257" y="442654"/>
                    </a:lnTo>
                    <a:cubicBezTo>
                      <a:pt x="1069475" y="442013"/>
                      <a:pt x="1068706" y="442398"/>
                      <a:pt x="1068962" y="442269"/>
                    </a:cubicBezTo>
                    <a:lnTo>
                      <a:pt x="1070949" y="441564"/>
                    </a:lnTo>
                    <a:cubicBezTo>
                      <a:pt x="1072039" y="441244"/>
                      <a:pt x="1073385" y="440923"/>
                      <a:pt x="1074602" y="440667"/>
                    </a:cubicBezTo>
                    <a:cubicBezTo>
                      <a:pt x="1083575" y="439257"/>
                      <a:pt x="1091203" y="442141"/>
                      <a:pt x="1096779" y="445474"/>
                    </a:cubicBezTo>
                    <a:cubicBezTo>
                      <a:pt x="1102483" y="448871"/>
                      <a:pt x="1106905" y="452909"/>
                      <a:pt x="1110815" y="456947"/>
                    </a:cubicBezTo>
                    <a:cubicBezTo>
                      <a:pt x="1118506" y="465150"/>
                      <a:pt x="1124146" y="473611"/>
                      <a:pt x="1128889" y="481558"/>
                    </a:cubicBezTo>
                    <a:cubicBezTo>
                      <a:pt x="1133632" y="489506"/>
                      <a:pt x="1137285" y="497133"/>
                      <a:pt x="1140361" y="503862"/>
                    </a:cubicBezTo>
                    <a:cubicBezTo>
                      <a:pt x="1143502" y="510592"/>
                      <a:pt x="1145746" y="516681"/>
                      <a:pt x="1147604" y="521616"/>
                    </a:cubicBezTo>
                    <a:cubicBezTo>
                      <a:pt x="1149463" y="526551"/>
                      <a:pt x="1150680" y="530589"/>
                      <a:pt x="1151578" y="533281"/>
                    </a:cubicBezTo>
                    <a:cubicBezTo>
                      <a:pt x="1152411" y="535973"/>
                      <a:pt x="1152796" y="537447"/>
                      <a:pt x="1152796" y="537447"/>
                    </a:cubicBezTo>
                    <a:cubicBezTo>
                      <a:pt x="1152796" y="537447"/>
                      <a:pt x="1149463" y="532448"/>
                      <a:pt x="1143694" y="523603"/>
                    </a:cubicBezTo>
                    <a:cubicBezTo>
                      <a:pt x="1137798" y="514951"/>
                      <a:pt x="1129530" y="502452"/>
                      <a:pt x="1118378" y="488865"/>
                    </a:cubicBezTo>
                    <a:cubicBezTo>
                      <a:pt x="1112866" y="482135"/>
                      <a:pt x="1106521" y="475085"/>
                      <a:pt x="1099343" y="468996"/>
                    </a:cubicBezTo>
                    <a:cubicBezTo>
                      <a:pt x="1095753" y="466048"/>
                      <a:pt x="1091972" y="463164"/>
                      <a:pt x="1088126" y="461497"/>
                    </a:cubicBezTo>
                    <a:cubicBezTo>
                      <a:pt x="1084344" y="459703"/>
                      <a:pt x="1080691" y="459190"/>
                      <a:pt x="1078512" y="459831"/>
                    </a:cubicBezTo>
                    <a:cubicBezTo>
                      <a:pt x="1078384" y="459959"/>
                      <a:pt x="1078384" y="459895"/>
                      <a:pt x="1078063" y="459959"/>
                    </a:cubicBezTo>
                    <a:lnTo>
                      <a:pt x="1076140" y="460792"/>
                    </a:lnTo>
                    <a:cubicBezTo>
                      <a:pt x="1076140" y="460792"/>
                      <a:pt x="1075499" y="461049"/>
                      <a:pt x="1076589" y="460600"/>
                    </a:cubicBezTo>
                    <a:lnTo>
                      <a:pt x="1076589" y="460600"/>
                    </a:lnTo>
                    <a:cubicBezTo>
                      <a:pt x="1076589" y="460600"/>
                      <a:pt x="1076461" y="460728"/>
                      <a:pt x="1076461" y="460728"/>
                    </a:cubicBezTo>
                    <a:lnTo>
                      <a:pt x="1076269" y="460856"/>
                    </a:lnTo>
                    <a:lnTo>
                      <a:pt x="1075820" y="461113"/>
                    </a:lnTo>
                    <a:cubicBezTo>
                      <a:pt x="1075820" y="461113"/>
                      <a:pt x="1075308" y="461561"/>
                      <a:pt x="1074987" y="461753"/>
                    </a:cubicBezTo>
                    <a:cubicBezTo>
                      <a:pt x="1073961" y="462651"/>
                      <a:pt x="1072936" y="463933"/>
                      <a:pt x="1072039" y="465535"/>
                    </a:cubicBezTo>
                    <a:cubicBezTo>
                      <a:pt x="1070244" y="468740"/>
                      <a:pt x="1069026" y="473354"/>
                      <a:pt x="1068385" y="478225"/>
                    </a:cubicBezTo>
                    <a:cubicBezTo>
                      <a:pt x="1067232" y="488160"/>
                      <a:pt x="1067937" y="499376"/>
                      <a:pt x="1069859" y="510400"/>
                    </a:cubicBezTo>
                    <a:cubicBezTo>
                      <a:pt x="1071654" y="521488"/>
                      <a:pt x="1074666" y="532512"/>
                      <a:pt x="1078063" y="543280"/>
                    </a:cubicBezTo>
                    <a:cubicBezTo>
                      <a:pt x="1079794" y="548599"/>
                      <a:pt x="1081717" y="553983"/>
                      <a:pt x="1083704" y="559110"/>
                    </a:cubicBezTo>
                    <a:cubicBezTo>
                      <a:pt x="1084665" y="561610"/>
                      <a:pt x="1085754" y="564238"/>
                      <a:pt x="1086844" y="566866"/>
                    </a:cubicBezTo>
                    <a:cubicBezTo>
                      <a:pt x="1087870" y="569237"/>
                      <a:pt x="1088959" y="571865"/>
                      <a:pt x="1090049" y="574300"/>
                    </a:cubicBezTo>
                    <a:cubicBezTo>
                      <a:pt x="1098958" y="594041"/>
                      <a:pt x="1109212" y="611667"/>
                      <a:pt x="1119788" y="625382"/>
                    </a:cubicBezTo>
                    <a:cubicBezTo>
                      <a:pt x="1125043" y="632240"/>
                      <a:pt x="1130363" y="638137"/>
                      <a:pt x="1135554" y="642752"/>
                    </a:cubicBezTo>
                    <a:cubicBezTo>
                      <a:pt x="1140746" y="647302"/>
                      <a:pt x="1145810" y="650763"/>
                      <a:pt x="1150424" y="652686"/>
                    </a:cubicBezTo>
                    <a:cubicBezTo>
                      <a:pt x="1154975" y="654609"/>
                      <a:pt x="1159013" y="655122"/>
                      <a:pt x="1161705" y="654865"/>
                    </a:cubicBezTo>
                    <a:cubicBezTo>
                      <a:pt x="1164396" y="654673"/>
                      <a:pt x="1165934" y="654096"/>
                      <a:pt x="1165934" y="654160"/>
                    </a:cubicBezTo>
                    <a:cubicBezTo>
                      <a:pt x="1165934" y="654160"/>
                      <a:pt x="1165614" y="654352"/>
                      <a:pt x="1164974" y="654737"/>
                    </a:cubicBezTo>
                    <a:cubicBezTo>
                      <a:pt x="1164332" y="655122"/>
                      <a:pt x="1163371" y="655634"/>
                      <a:pt x="1161961" y="656147"/>
                    </a:cubicBezTo>
                    <a:cubicBezTo>
                      <a:pt x="1159205" y="657108"/>
                      <a:pt x="1154782" y="657942"/>
                      <a:pt x="1149206" y="656916"/>
                    </a:cubicBezTo>
                    <a:cubicBezTo>
                      <a:pt x="1143694" y="656019"/>
                      <a:pt x="1137221" y="653583"/>
                      <a:pt x="1130619" y="649610"/>
                    </a:cubicBezTo>
                    <a:close/>
                    <a:moveTo>
                      <a:pt x="1360712" y="1035576"/>
                    </a:moveTo>
                    <a:cubicBezTo>
                      <a:pt x="1345074" y="1042819"/>
                      <a:pt x="1326551" y="1044101"/>
                      <a:pt x="1305978" y="1039742"/>
                    </a:cubicBezTo>
                    <a:cubicBezTo>
                      <a:pt x="1319821" y="1039486"/>
                      <a:pt x="1334435" y="1036217"/>
                      <a:pt x="1347253" y="1029039"/>
                    </a:cubicBezTo>
                    <a:lnTo>
                      <a:pt x="1349817" y="1027500"/>
                    </a:lnTo>
                    <a:lnTo>
                      <a:pt x="1352957" y="1025578"/>
                    </a:lnTo>
                    <a:lnTo>
                      <a:pt x="1354944" y="1024104"/>
                    </a:lnTo>
                    <a:cubicBezTo>
                      <a:pt x="1355650" y="1023591"/>
                      <a:pt x="1356226" y="1023206"/>
                      <a:pt x="1357316" y="1022309"/>
                    </a:cubicBezTo>
                    <a:cubicBezTo>
                      <a:pt x="1359238" y="1020707"/>
                      <a:pt x="1361161" y="1019040"/>
                      <a:pt x="1362571" y="1017566"/>
                    </a:cubicBezTo>
                    <a:cubicBezTo>
                      <a:pt x="1364110" y="1016028"/>
                      <a:pt x="1365519" y="1014426"/>
                      <a:pt x="1366802" y="1012759"/>
                    </a:cubicBezTo>
                    <a:cubicBezTo>
                      <a:pt x="1372057" y="1006158"/>
                      <a:pt x="1375902" y="999043"/>
                      <a:pt x="1378787" y="991929"/>
                    </a:cubicBezTo>
                    <a:cubicBezTo>
                      <a:pt x="1384619" y="977636"/>
                      <a:pt x="1387311" y="963151"/>
                      <a:pt x="1388978" y="948795"/>
                    </a:cubicBezTo>
                    <a:cubicBezTo>
                      <a:pt x="1390516" y="934438"/>
                      <a:pt x="1390901" y="920209"/>
                      <a:pt x="1390580" y="906109"/>
                    </a:cubicBezTo>
                    <a:cubicBezTo>
                      <a:pt x="1389875" y="877908"/>
                      <a:pt x="1386606" y="850220"/>
                      <a:pt x="1382120" y="823237"/>
                    </a:cubicBezTo>
                    <a:cubicBezTo>
                      <a:pt x="1377633" y="796254"/>
                      <a:pt x="1371864" y="770104"/>
                      <a:pt x="1365519" y="744980"/>
                    </a:cubicBezTo>
                    <a:cubicBezTo>
                      <a:pt x="1352701" y="694795"/>
                      <a:pt x="1337383" y="649033"/>
                      <a:pt x="1322578" y="610513"/>
                    </a:cubicBezTo>
                    <a:cubicBezTo>
                      <a:pt x="1307836" y="571929"/>
                      <a:pt x="1293543" y="540652"/>
                      <a:pt x="1282968" y="519052"/>
                    </a:cubicBezTo>
                    <a:cubicBezTo>
                      <a:pt x="1277713" y="508221"/>
                      <a:pt x="1273354" y="499889"/>
                      <a:pt x="1270406" y="494120"/>
                    </a:cubicBezTo>
                    <a:cubicBezTo>
                      <a:pt x="1267394" y="488416"/>
                      <a:pt x="1265791" y="485404"/>
                      <a:pt x="1265791" y="485404"/>
                    </a:cubicBezTo>
                    <a:cubicBezTo>
                      <a:pt x="1265791" y="485404"/>
                      <a:pt x="1267201" y="488544"/>
                      <a:pt x="1269958" y="494377"/>
                    </a:cubicBezTo>
                    <a:cubicBezTo>
                      <a:pt x="1272585" y="500209"/>
                      <a:pt x="1276494" y="508798"/>
                      <a:pt x="1281174" y="519886"/>
                    </a:cubicBezTo>
                    <a:cubicBezTo>
                      <a:pt x="1290531" y="541934"/>
                      <a:pt x="1303093" y="573852"/>
                      <a:pt x="1315783" y="612884"/>
                    </a:cubicBezTo>
                    <a:cubicBezTo>
                      <a:pt x="1328474" y="651917"/>
                      <a:pt x="1341293" y="698064"/>
                      <a:pt x="1351291" y="748184"/>
                    </a:cubicBezTo>
                    <a:cubicBezTo>
                      <a:pt x="1356290" y="773244"/>
                      <a:pt x="1360584" y="799266"/>
                      <a:pt x="1363597" y="825801"/>
                    </a:cubicBezTo>
                    <a:cubicBezTo>
                      <a:pt x="1366545" y="852335"/>
                      <a:pt x="1368340" y="879382"/>
                      <a:pt x="1367571" y="906045"/>
                    </a:cubicBezTo>
                    <a:cubicBezTo>
                      <a:pt x="1367186" y="919376"/>
                      <a:pt x="1366160" y="932579"/>
                      <a:pt x="1364045" y="945333"/>
                    </a:cubicBezTo>
                    <a:cubicBezTo>
                      <a:pt x="1361931" y="958024"/>
                      <a:pt x="1358726" y="970394"/>
                      <a:pt x="1353791" y="980905"/>
                    </a:cubicBezTo>
                    <a:cubicBezTo>
                      <a:pt x="1351291" y="986097"/>
                      <a:pt x="1348343" y="990775"/>
                      <a:pt x="1345010" y="994493"/>
                    </a:cubicBezTo>
                    <a:cubicBezTo>
                      <a:pt x="1344177" y="995454"/>
                      <a:pt x="1343344" y="996287"/>
                      <a:pt x="1342446" y="997056"/>
                    </a:cubicBezTo>
                    <a:cubicBezTo>
                      <a:pt x="1341549" y="998018"/>
                      <a:pt x="1340844" y="998338"/>
                      <a:pt x="1340203" y="998915"/>
                    </a:cubicBezTo>
                    <a:cubicBezTo>
                      <a:pt x="1340011" y="999107"/>
                      <a:pt x="1339241" y="999620"/>
                      <a:pt x="1338537" y="1000069"/>
                    </a:cubicBezTo>
                    <a:lnTo>
                      <a:pt x="1336422" y="1001415"/>
                    </a:lnTo>
                    <a:cubicBezTo>
                      <a:pt x="1337511" y="1000710"/>
                      <a:pt x="1336613" y="1001287"/>
                      <a:pt x="1336806" y="1001158"/>
                    </a:cubicBezTo>
                    <a:lnTo>
                      <a:pt x="1336613" y="1001287"/>
                    </a:lnTo>
                    <a:lnTo>
                      <a:pt x="1336165" y="1001543"/>
                    </a:lnTo>
                    <a:lnTo>
                      <a:pt x="1335268" y="1001992"/>
                    </a:lnTo>
                    <a:lnTo>
                      <a:pt x="1333537" y="1002889"/>
                    </a:lnTo>
                    <a:cubicBezTo>
                      <a:pt x="1324116" y="1007376"/>
                      <a:pt x="1313797" y="1008850"/>
                      <a:pt x="1303221" y="1007888"/>
                    </a:cubicBezTo>
                    <a:cubicBezTo>
                      <a:pt x="1292646" y="1006991"/>
                      <a:pt x="1281879" y="1003978"/>
                      <a:pt x="1271623" y="999684"/>
                    </a:cubicBezTo>
                    <a:cubicBezTo>
                      <a:pt x="1261304" y="995454"/>
                      <a:pt x="1251435" y="990135"/>
                      <a:pt x="1242077" y="984302"/>
                    </a:cubicBezTo>
                    <a:cubicBezTo>
                      <a:pt x="1223298" y="972637"/>
                      <a:pt x="1206570" y="959242"/>
                      <a:pt x="1191700" y="946231"/>
                    </a:cubicBezTo>
                    <a:cubicBezTo>
                      <a:pt x="1176831" y="933156"/>
                      <a:pt x="1163820" y="920209"/>
                      <a:pt x="1152539" y="908544"/>
                    </a:cubicBezTo>
                    <a:cubicBezTo>
                      <a:pt x="1151834" y="907775"/>
                      <a:pt x="1151129" y="907070"/>
                      <a:pt x="1150424" y="906365"/>
                    </a:cubicBezTo>
                    <a:lnTo>
                      <a:pt x="1286814" y="993595"/>
                    </a:lnTo>
                    <a:lnTo>
                      <a:pt x="1174203" y="883997"/>
                    </a:lnTo>
                    <a:cubicBezTo>
                      <a:pt x="1234129" y="874191"/>
                      <a:pt x="1256113" y="815033"/>
                      <a:pt x="1248935" y="723893"/>
                    </a:cubicBezTo>
                    <a:lnTo>
                      <a:pt x="1329692" y="707678"/>
                    </a:lnTo>
                    <a:lnTo>
                      <a:pt x="1244897" y="688322"/>
                    </a:lnTo>
                    <a:cubicBezTo>
                      <a:pt x="1233553" y="609936"/>
                      <a:pt x="1204518" y="512900"/>
                      <a:pt x="1162346" y="405929"/>
                    </a:cubicBezTo>
                    <a:lnTo>
                      <a:pt x="1216055" y="359718"/>
                    </a:lnTo>
                    <a:lnTo>
                      <a:pt x="1147989" y="370293"/>
                    </a:lnTo>
                    <a:cubicBezTo>
                      <a:pt x="1133504" y="335299"/>
                      <a:pt x="1117801" y="299407"/>
                      <a:pt x="1100817" y="262874"/>
                    </a:cubicBezTo>
                    <a:cubicBezTo>
                      <a:pt x="1056400" y="167055"/>
                      <a:pt x="1026982" y="109435"/>
                      <a:pt x="1004421" y="75594"/>
                    </a:cubicBezTo>
                    <a:cubicBezTo>
                      <a:pt x="1086716" y="130971"/>
                      <a:pt x="1187662" y="274859"/>
                      <a:pt x="1281558" y="478225"/>
                    </a:cubicBezTo>
                    <a:cubicBezTo>
                      <a:pt x="1416729" y="771066"/>
                      <a:pt x="1448584" y="995069"/>
                      <a:pt x="1360777" y="10355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374;p31"/>
            <p:cNvSpPr/>
            <p:nvPr/>
          </p:nvSpPr>
          <p:spPr>
            <a:xfrm>
              <a:off x="5040251" y="2778498"/>
              <a:ext cx="329478" cy="258994"/>
            </a:xfrm>
            <a:custGeom>
              <a:rect b="b" l="l" r="r" t="t"/>
              <a:pathLst>
                <a:path extrusionOk="0" h="401541" w="510819">
                  <a:moveTo>
                    <a:pt x="0" y="332513"/>
                  </a:moveTo>
                  <a:cubicBezTo>
                    <a:pt x="0" y="332513"/>
                    <a:pt x="19998" y="376609"/>
                    <a:pt x="40379" y="401541"/>
                  </a:cubicBezTo>
                  <a:cubicBezTo>
                    <a:pt x="40379" y="401541"/>
                    <a:pt x="204072" y="337128"/>
                    <a:pt x="338795" y="263806"/>
                  </a:cubicBezTo>
                  <a:cubicBezTo>
                    <a:pt x="484798" y="184331"/>
                    <a:pt x="510820" y="93063"/>
                    <a:pt x="510820" y="93063"/>
                  </a:cubicBezTo>
                  <a:cubicBezTo>
                    <a:pt x="510820" y="93063"/>
                    <a:pt x="488003" y="30380"/>
                    <a:pt x="487618" y="0"/>
                  </a:cubicBezTo>
                  <a:cubicBezTo>
                    <a:pt x="487618" y="0"/>
                    <a:pt x="354883" y="236630"/>
                    <a:pt x="64" y="33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Golden Figurine Movie Awards by Slidesgo">
  <a:themeElements>
    <a:clrScheme name="Simple Light">
      <a:dk1>
        <a:srgbClr val="2C160B"/>
      </a:dk1>
      <a:lt1>
        <a:srgbClr val="EEEEEE"/>
      </a:lt1>
      <a:dk2>
        <a:srgbClr val="EBD6AA"/>
      </a:dk2>
      <a:lt2>
        <a:srgbClr val="AE8E6A"/>
      </a:lt2>
      <a:accent1>
        <a:srgbClr val="886C4D"/>
      </a:accent1>
      <a:accent2>
        <a:srgbClr val="C28E3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