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B84AE1F-4A61-4F16-8DFE-63CE4965AB27}" type="datetimeFigureOut">
              <a:rPr lang="en-US" smtClean="0"/>
              <a:t>13-Apr-17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606B4D1-7944-456D-982D-56451C24F2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610600" cy="2465908"/>
          </a:xfrm>
        </p:spPr>
        <p:txBody>
          <a:bodyPr>
            <a:noAutofit/>
          </a:bodyPr>
          <a:lstStyle/>
          <a:p>
            <a:r>
              <a:rPr lang="en-US" sz="6000" dirty="0" smtClean="0"/>
              <a:t>IT RESULT ANALYSIS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495800"/>
            <a:ext cx="4648200" cy="1473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Project by :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Vrinda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Lakhotia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(1604-14-737-009)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Simran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Kanthi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(160414737017)</a:t>
            </a:r>
          </a:p>
          <a:p>
            <a:pPr algn="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Imadullah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Sharief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(160414737040)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899" y="4876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Guide:</a:t>
            </a:r>
          </a:p>
          <a:p>
            <a:r>
              <a:rPr lang="en-US" dirty="0" smtClean="0"/>
              <a:t>Mr.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Afroze</a:t>
            </a:r>
            <a:r>
              <a:rPr lang="en-US" dirty="0" smtClean="0"/>
              <a:t> (Assistant </a:t>
            </a:r>
            <a:r>
              <a:rPr lang="en-US" dirty="0" err="1" smtClean="0"/>
              <a:t>Professor,ITD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09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Osmania University/ JNTU’s result website just show an individual’s marks scored internally and externally  till the current semester but isn’t helpful in analysis of the overall result which is vital for every college/department.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website if not available after a period of time, it’s difficult to get back to the previous results and is also time consuming. 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University result is just for a single student, the IT result analysis is for: </a:t>
            </a:r>
          </a:p>
          <a:p>
            <a:r>
              <a:rPr lang="en-US" dirty="0" smtClean="0"/>
              <a:t>1) Class-wise analysis</a:t>
            </a:r>
          </a:p>
          <a:p>
            <a:r>
              <a:rPr lang="en-US" dirty="0" smtClean="0"/>
              <a:t>2) Year-wise analysis</a:t>
            </a:r>
          </a:p>
          <a:p>
            <a:r>
              <a:rPr lang="en-US" dirty="0" smtClean="0"/>
              <a:t>3) Subject-wise analysis </a:t>
            </a:r>
          </a:p>
          <a:p>
            <a:r>
              <a:rPr lang="en-US" dirty="0" smtClean="0"/>
              <a:t>4) Individual analysis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Helpful for the future reference.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Analysis can be of the form: </a:t>
            </a:r>
          </a:p>
          <a:p>
            <a:pPr marL="0" indent="0">
              <a:buNone/>
            </a:pPr>
            <a:r>
              <a:rPr lang="en-US" dirty="0" smtClean="0"/>
              <a:t> 1) Toppers list</a:t>
            </a:r>
            <a:r>
              <a:rPr lang="en-US" dirty="0"/>
              <a:t> </a:t>
            </a:r>
            <a:r>
              <a:rPr lang="en-US" dirty="0" smtClean="0"/>
              <a:t>for both or a particular section of a particular year     for a subject or overall. </a:t>
            </a:r>
          </a:p>
          <a:p>
            <a:pPr marL="0" indent="0">
              <a:buNone/>
            </a:pPr>
            <a:r>
              <a:rPr lang="en-US" dirty="0" smtClean="0"/>
              <a:t> 2) Count of the students who have passed, failed and were absent             and the no. of backlogs.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62200"/>
            <a:ext cx="7408333" cy="3763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err="1" smtClean="0"/>
              <a:t>Xampp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PHP and </a:t>
            </a:r>
            <a:r>
              <a:rPr lang="en-US" dirty="0" err="1" smtClean="0"/>
              <a:t>MySqli</a:t>
            </a:r>
            <a:r>
              <a:rPr lang="en-US" dirty="0" smtClean="0"/>
              <a:t> Database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Net Beans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This </a:t>
            </a:r>
            <a:r>
              <a:rPr lang="en-US" dirty="0" smtClean="0"/>
              <a:t>project helped us to explore different tools we hadn’t worked with before.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web application helps the faculty and the </a:t>
            </a:r>
            <a:r>
              <a:rPr lang="en-US" dirty="0" smtClean="0"/>
              <a:t>head of department, Dean to </a:t>
            </a:r>
            <a:r>
              <a:rPr lang="en-US" dirty="0"/>
              <a:t>analyze the overall </a:t>
            </a:r>
            <a:r>
              <a:rPr lang="en-US" dirty="0" smtClean="0"/>
              <a:t>requirements of each subject and each class. 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This web application is a boon to the college staff members in analyzing the current semester </a:t>
            </a:r>
            <a:r>
              <a:rPr lang="en-US" dirty="0" smtClean="0"/>
              <a:t>result</a:t>
            </a:r>
            <a:r>
              <a:rPr lang="en-US" dirty="0"/>
              <a:t> </a:t>
            </a:r>
            <a:r>
              <a:rPr lang="en-US" dirty="0" smtClean="0"/>
              <a:t>and to </a:t>
            </a:r>
            <a:r>
              <a:rPr lang="en-US" dirty="0"/>
              <a:t>generate a report based on their </a:t>
            </a:r>
            <a:r>
              <a:rPr lang="en-US" dirty="0" smtClean="0"/>
              <a:t>requirement for further improvement.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smtClean="0"/>
              <a:t>FUTURE ENHANCMENT: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Expanding the database to all the departments and have graphs depicting clear picture of the analysis.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659</TotalTime>
  <Words>260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IT RESULT ANALYSIS SYSTEM</vt:lpstr>
      <vt:lpstr>Existing System</vt:lpstr>
      <vt:lpstr>Proposed System</vt:lpstr>
      <vt:lpstr>Software used 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RESULT ANALYSIS SYSTEM</dc:title>
  <dc:creator>User</dc:creator>
  <cp:lastModifiedBy>User</cp:lastModifiedBy>
  <cp:revision>16</cp:revision>
  <dcterms:created xsi:type="dcterms:W3CDTF">2017-04-13T06:02:29Z</dcterms:created>
  <dcterms:modified xsi:type="dcterms:W3CDTF">2017-04-13T17:02:22Z</dcterms:modified>
</cp:coreProperties>
</file>