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C344172-60BB-4532-9B5A-E0CC8E1429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E449337-3D1D-458D-946D-0102EC2061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a-IR" sz="6600" b="1" dirty="0" smtClean="0"/>
              <a:t>بسم الله الرحمان الرحيم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0492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Database 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2" y="1800438"/>
            <a:ext cx="7633838" cy="38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3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CMS: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Complaint Management System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609600"/>
            <a:ext cx="7315200" cy="96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en-US" sz="3600" dirty="0" smtClean="0"/>
              <a:t>Title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746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Abdulaziz</a:t>
            </a:r>
            <a:r>
              <a:rPr lang="en-US" sz="3600" dirty="0" smtClean="0"/>
              <a:t> Ansari (2k16/BLCS/2)</a:t>
            </a:r>
          </a:p>
          <a:p>
            <a:r>
              <a:rPr lang="en-US" sz="3600" dirty="0" smtClean="0"/>
              <a:t>Muhammad </a:t>
            </a:r>
            <a:r>
              <a:rPr lang="en-US" sz="3600" dirty="0" err="1" smtClean="0"/>
              <a:t>Saleh</a:t>
            </a:r>
            <a:r>
              <a:rPr lang="en-US" sz="3600" dirty="0" smtClean="0"/>
              <a:t> </a:t>
            </a:r>
            <a:r>
              <a:rPr lang="en-US" sz="3600" dirty="0"/>
              <a:t>(2k16/BLCS/2)</a:t>
            </a:r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693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needs to go to the respective office for a tiny issue</a:t>
            </a:r>
          </a:p>
          <a:p>
            <a:r>
              <a:rPr lang="en-US" dirty="0" smtClean="0"/>
              <a:t>It takes so much time for new students to become familiar with the environment of university.</a:t>
            </a:r>
          </a:p>
          <a:p>
            <a:r>
              <a:rPr lang="en-US" dirty="0" smtClean="0"/>
              <a:t>They face many problems like, Electricity Issues, water issues and they don’t know where to go to submit the queries</a:t>
            </a:r>
          </a:p>
          <a:p>
            <a:r>
              <a:rPr lang="en-US" dirty="0" smtClean="0"/>
              <a:t>Lets suppose if a student goes to the respective office and he founds no faculty, the student feels </a:t>
            </a:r>
            <a:r>
              <a:rPr lang="en-US" dirty="0" err="1" smtClean="0"/>
              <a:t>embarassed</a:t>
            </a:r>
            <a:r>
              <a:rPr lang="en-US" dirty="0" smtClean="0"/>
              <a:t> for being admitted in the </a:t>
            </a:r>
            <a:r>
              <a:rPr lang="en-US" dirty="0" err="1" smtClean="0"/>
              <a:t>uni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our project is to serve the students.</a:t>
            </a:r>
          </a:p>
          <a:p>
            <a:r>
              <a:rPr lang="en-US" dirty="0" smtClean="0"/>
              <a:t>It will be helpful for every student to submit their queries within few seconds.</a:t>
            </a:r>
          </a:p>
          <a:p>
            <a:r>
              <a:rPr lang="en-US" dirty="0" smtClean="0"/>
              <a:t>The project is divided into two parts, first is User area and the second part is Admin area</a:t>
            </a:r>
          </a:p>
          <a:p>
            <a:r>
              <a:rPr lang="en-US" dirty="0" smtClean="0"/>
              <a:t>User can submit any kind of issue he face in university in no time.</a:t>
            </a:r>
          </a:p>
          <a:p>
            <a:r>
              <a:rPr lang="en-US" dirty="0" smtClean="0"/>
              <a:t>Admin has all the privileges to maintain the complaints and users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4800" dirty="0" smtClean="0"/>
              <a:t>If you have </a:t>
            </a:r>
            <a:r>
              <a:rPr lang="en-US" sz="4800" smtClean="0"/>
              <a:t>questions just ask.</a:t>
            </a:r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Project is divided into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315200" cy="9144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 smtClean="0"/>
              <a:t>Admin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41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Project is divided into two parts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315200" cy="9144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 smtClean="0"/>
              <a:t>User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7" y="2286000"/>
            <a:ext cx="7688105" cy="41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99</TotalTime>
  <Words>207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بسم الله الرحمان الرحيم</vt:lpstr>
      <vt:lpstr>CMS:</vt:lpstr>
      <vt:lpstr>Group Members</vt:lpstr>
      <vt:lpstr>Problems</vt:lpstr>
      <vt:lpstr>Objectives</vt:lpstr>
      <vt:lpstr>Thank You: </vt:lpstr>
      <vt:lpstr>Tools</vt:lpstr>
      <vt:lpstr>Project is divided into two parts</vt:lpstr>
      <vt:lpstr>Project is divided into two parts</vt:lpstr>
      <vt:lpstr>Database Relation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الرحمان الرحيم</dc:title>
  <dc:creator>Sakhi Computer</dc:creator>
  <cp:lastModifiedBy>Sakhi Computer</cp:lastModifiedBy>
  <cp:revision>12</cp:revision>
  <dcterms:created xsi:type="dcterms:W3CDTF">2020-01-15T17:37:58Z</dcterms:created>
  <dcterms:modified xsi:type="dcterms:W3CDTF">2020-01-16T05:27:52Z</dcterms:modified>
</cp:coreProperties>
</file>