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700224" y="2152925"/>
            <a:ext cx="7235190" cy="570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18181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409130" cy="10286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028899" y="1511479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F4B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8700" y="2672797"/>
            <a:ext cx="6076950" cy="6076950"/>
          </a:xfrm>
          <a:custGeom>
            <a:avLst/>
            <a:gdLst/>
            <a:ahLst/>
            <a:cxnLst/>
            <a:rect l="l" t="t" r="r" b="b"/>
            <a:pathLst>
              <a:path w="6076950" h="6076950">
                <a:moveTo>
                  <a:pt x="6076949" y="6076949"/>
                </a:moveTo>
                <a:lnTo>
                  <a:pt x="0" y="6076949"/>
                </a:lnTo>
                <a:lnTo>
                  <a:pt x="0" y="0"/>
                </a:lnTo>
                <a:lnTo>
                  <a:pt x="6076949" y="0"/>
                </a:lnTo>
                <a:lnTo>
                  <a:pt x="6076949" y="6076949"/>
                </a:lnTo>
                <a:close/>
              </a:path>
            </a:pathLst>
          </a:custGeom>
          <a:solidFill>
            <a:srgbClr val="C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126" y="900711"/>
            <a:ext cx="16369746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2019300"/>
            <a:ext cx="8137525" cy="43479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16740"/>
              </a:lnSpc>
              <a:spcBef>
                <a:spcPts val="505"/>
              </a:spcBef>
            </a:pPr>
            <a:r>
              <a:rPr sz="14000" spc="155" dirty="0"/>
              <a:t>T</a:t>
            </a:r>
            <a:r>
              <a:rPr sz="14000" spc="-405" dirty="0"/>
              <a:t> </a:t>
            </a:r>
            <a:r>
              <a:rPr sz="14000" spc="-869" dirty="0"/>
              <a:t>U</a:t>
            </a:r>
            <a:r>
              <a:rPr sz="14000" spc="-405" dirty="0"/>
              <a:t> </a:t>
            </a:r>
            <a:r>
              <a:rPr sz="14000" spc="-985" dirty="0"/>
              <a:t>W</a:t>
            </a:r>
            <a:r>
              <a:rPr sz="14000" spc="-665" dirty="0"/>
              <a:t>A</a:t>
            </a:r>
            <a:r>
              <a:rPr sz="14000" spc="225" dirty="0"/>
              <a:t>I</a:t>
            </a:r>
            <a:r>
              <a:rPr sz="14000" spc="-700" dirty="0"/>
              <a:t>Q  </a:t>
            </a:r>
            <a:r>
              <a:rPr sz="14000" spc="155" dirty="0"/>
              <a:t>T</a:t>
            </a:r>
            <a:r>
              <a:rPr sz="14000" spc="-420" dirty="0"/>
              <a:t> </a:t>
            </a:r>
            <a:r>
              <a:rPr sz="14000" spc="265" dirty="0"/>
              <a:t>0</a:t>
            </a:r>
            <a:r>
              <a:rPr sz="14000" spc="-420" dirty="0"/>
              <a:t> </a:t>
            </a:r>
            <a:r>
              <a:rPr sz="14000" spc="265" dirty="0"/>
              <a:t>5</a:t>
            </a:r>
            <a:r>
              <a:rPr sz="14000" spc="-420" dirty="0"/>
              <a:t> </a:t>
            </a:r>
            <a:r>
              <a:rPr lang="en-US" sz="14000" spc="-420" dirty="0"/>
              <a:t> </a:t>
            </a:r>
            <a:r>
              <a:rPr sz="14000" spc="265" dirty="0"/>
              <a:t>1</a:t>
            </a:r>
            <a:r>
              <a:rPr sz="14000" spc="-420" dirty="0"/>
              <a:t> </a:t>
            </a:r>
            <a:r>
              <a:rPr sz="14000" spc="265" dirty="0"/>
              <a:t>3</a:t>
            </a:r>
            <a:endParaRPr sz="14000" dirty="0"/>
          </a:p>
        </p:txBody>
      </p:sp>
      <p:sp>
        <p:nvSpPr>
          <p:cNvPr id="3" name="object 3"/>
          <p:cNvSpPr txBox="1"/>
          <p:nvPr/>
        </p:nvSpPr>
        <p:spPr>
          <a:xfrm>
            <a:off x="16910570" y="5686743"/>
            <a:ext cx="471805" cy="25133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485"/>
              </a:lnSpc>
            </a:pPr>
            <a:r>
              <a:rPr sz="3000" spc="10" dirty="0">
                <a:solidFill>
                  <a:srgbClr val="181818"/>
                </a:solidFill>
                <a:latin typeface="Roboto"/>
                <a:cs typeface="Roboto"/>
              </a:rPr>
              <a:t>NBA</a:t>
            </a:r>
            <a:r>
              <a:rPr sz="3000" spc="-6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000" spc="-20" dirty="0">
                <a:solidFill>
                  <a:srgbClr val="181818"/>
                </a:solidFill>
                <a:latin typeface="Roboto"/>
                <a:cs typeface="Roboto"/>
              </a:rPr>
              <a:t>DRAFTED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88388" y="904306"/>
            <a:ext cx="13404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165" dirty="0">
                <a:solidFill>
                  <a:srgbClr val="181818"/>
                </a:solidFill>
                <a:latin typeface="Arial"/>
                <a:cs typeface="Arial"/>
              </a:rPr>
              <a:t>0</a:t>
            </a:r>
            <a:r>
              <a:rPr sz="9000" b="1" spc="170" dirty="0">
                <a:solidFill>
                  <a:srgbClr val="181818"/>
                </a:solidFill>
                <a:latin typeface="Arial"/>
                <a:cs typeface="Arial"/>
              </a:rPr>
              <a:t>1</a:t>
            </a:r>
            <a:endParaRPr sz="9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37594"/>
            <a:ext cx="14698980" cy="8229600"/>
            <a:chOff x="0" y="1137594"/>
            <a:chExt cx="14698980" cy="8229600"/>
          </a:xfrm>
        </p:grpSpPr>
        <p:sp>
          <p:nvSpPr>
            <p:cNvPr id="3" name="object 3"/>
            <p:cNvSpPr/>
            <p:nvPr/>
          </p:nvSpPr>
          <p:spPr>
            <a:xfrm>
              <a:off x="0" y="1511486"/>
              <a:ext cx="3257550" cy="885825"/>
            </a:xfrm>
            <a:custGeom>
              <a:avLst/>
              <a:gdLst/>
              <a:ahLst/>
              <a:cxnLst/>
              <a:rect l="l" t="t" r="r" b="b"/>
              <a:pathLst>
                <a:path w="3257550" h="885825">
                  <a:moveTo>
                    <a:pt x="3257549" y="885824"/>
                  </a:moveTo>
                  <a:lnTo>
                    <a:pt x="0" y="885824"/>
                  </a:lnTo>
                  <a:lnTo>
                    <a:pt x="0" y="0"/>
                  </a:lnTo>
                  <a:lnTo>
                    <a:pt x="3257549" y="0"/>
                  </a:lnTo>
                  <a:lnTo>
                    <a:pt x="3257549" y="885824"/>
                  </a:lnTo>
                  <a:close/>
                </a:path>
              </a:pathLst>
            </a:custGeom>
            <a:solidFill>
              <a:srgbClr val="C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59099" y="1137594"/>
              <a:ext cx="11439525" cy="8229600"/>
            </a:xfrm>
            <a:custGeom>
              <a:avLst/>
              <a:gdLst/>
              <a:ahLst/>
              <a:cxnLst/>
              <a:rect l="l" t="t" r="r" b="b"/>
              <a:pathLst>
                <a:path w="11439525" h="8229600">
                  <a:moveTo>
                    <a:pt x="11439524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1439524" y="0"/>
                  </a:lnTo>
                  <a:lnTo>
                    <a:pt x="11439524" y="8229599"/>
                  </a:lnTo>
                  <a:close/>
                </a:path>
              </a:pathLst>
            </a:custGeom>
            <a:solidFill>
              <a:srgbClr val="F4B8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9099" y="2162067"/>
              <a:ext cx="11439524" cy="61817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9487" y="900723"/>
            <a:ext cx="13404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1</a:t>
            </a:r>
            <a:r>
              <a:rPr spc="170" dirty="0"/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543" y="5465937"/>
            <a:ext cx="323215" cy="2428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AIQ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0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5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81409" y="4077475"/>
            <a:ext cx="3300729" cy="1109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100" b="1" spc="-170" dirty="0">
                <a:solidFill>
                  <a:srgbClr val="181818"/>
                </a:solidFill>
                <a:latin typeface="Arial"/>
                <a:cs typeface="Arial"/>
              </a:rPr>
              <a:t>m</a:t>
            </a:r>
            <a:r>
              <a:rPr sz="7100" b="1" spc="-330" dirty="0">
                <a:solidFill>
                  <a:srgbClr val="181818"/>
                </a:solidFill>
                <a:latin typeface="Arial"/>
                <a:cs typeface="Arial"/>
              </a:rPr>
              <a:t>o</a:t>
            </a:r>
            <a:r>
              <a:rPr sz="7100" b="1" spc="-335" dirty="0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sz="7100" b="1" spc="-100" dirty="0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sz="7100" b="1" spc="-70" dirty="0">
                <a:solidFill>
                  <a:srgbClr val="181818"/>
                </a:solidFill>
                <a:latin typeface="Arial"/>
                <a:cs typeface="Arial"/>
              </a:rPr>
              <a:t>l</a:t>
            </a:r>
            <a:r>
              <a:rPr sz="7100" b="1" spc="-204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7100" b="1" spc="140" dirty="0">
                <a:solidFill>
                  <a:srgbClr val="181818"/>
                </a:solidFill>
                <a:latin typeface="Arial"/>
                <a:cs typeface="Arial"/>
              </a:rPr>
              <a:t>2</a:t>
            </a:r>
            <a:endParaRPr sz="7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81409" y="5761700"/>
            <a:ext cx="159448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35" dirty="0">
                <a:solidFill>
                  <a:srgbClr val="181818"/>
                </a:solidFill>
                <a:latin typeface="Roboto"/>
                <a:cs typeface="Roboto"/>
              </a:rPr>
              <a:t>using</a:t>
            </a:r>
            <a:r>
              <a:rPr sz="2100" spc="-5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181818"/>
                </a:solidFill>
                <a:latin typeface="Roboto"/>
                <a:cs typeface="Roboto"/>
              </a:rPr>
              <a:t>Gboost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11474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C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70867" y="1028700"/>
            <a:ext cx="13816330" cy="8229600"/>
            <a:chOff x="4470867" y="1028700"/>
            <a:chExt cx="13816330" cy="822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867" y="1028700"/>
              <a:ext cx="4962524" cy="822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38025" y="1028700"/>
              <a:ext cx="8848725" cy="8229600"/>
            </a:xfrm>
            <a:custGeom>
              <a:avLst/>
              <a:gdLst/>
              <a:ahLst/>
              <a:cxnLst/>
              <a:rect l="l" t="t" r="r" b="b"/>
              <a:pathLst>
                <a:path w="8848725" h="8229600">
                  <a:moveTo>
                    <a:pt x="8848724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8848724" y="0"/>
                  </a:lnTo>
                  <a:lnTo>
                    <a:pt x="8848724" y="8229599"/>
                  </a:lnTo>
                  <a:close/>
                </a:path>
              </a:pathLst>
            </a:custGeom>
            <a:solidFill>
              <a:srgbClr val="F4B8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9487" y="900711"/>
            <a:ext cx="13404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165" dirty="0">
                <a:solidFill>
                  <a:srgbClr val="181818"/>
                </a:solidFill>
                <a:latin typeface="Arial"/>
                <a:cs typeface="Arial"/>
              </a:rPr>
              <a:t>1</a:t>
            </a:r>
            <a:r>
              <a:rPr sz="9000" b="1" spc="170" dirty="0">
                <a:solidFill>
                  <a:srgbClr val="181818"/>
                </a:solidFill>
                <a:latin typeface="Arial"/>
                <a:cs typeface="Arial"/>
              </a:rPr>
              <a:t>1</a:t>
            </a:r>
            <a:endParaRPr sz="9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010" y="5522867"/>
            <a:ext cx="323215" cy="2428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AIQ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0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5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31820" y="861668"/>
            <a:ext cx="627951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-165" dirty="0">
                <a:solidFill>
                  <a:srgbClr val="F7F7F5"/>
                </a:solidFill>
              </a:rPr>
              <a:t>future</a:t>
            </a:r>
            <a:r>
              <a:rPr sz="9500" spc="-360" dirty="0">
                <a:solidFill>
                  <a:srgbClr val="F7F7F5"/>
                </a:solidFill>
              </a:rPr>
              <a:t> </a:t>
            </a:r>
            <a:r>
              <a:rPr sz="9500" spc="-315" dirty="0">
                <a:solidFill>
                  <a:srgbClr val="F7F7F5"/>
                </a:solidFill>
              </a:rPr>
              <a:t>work</a:t>
            </a:r>
            <a:endParaRPr sz="9500" dirty="0"/>
          </a:p>
        </p:txBody>
      </p:sp>
      <p:sp>
        <p:nvSpPr>
          <p:cNvPr id="9" name="object 9"/>
          <p:cNvSpPr txBox="1"/>
          <p:nvPr/>
        </p:nvSpPr>
        <p:spPr>
          <a:xfrm>
            <a:off x="9736454" y="1954386"/>
            <a:ext cx="7592059" cy="621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b="1" spc="-204" dirty="0">
                <a:solidFill>
                  <a:srgbClr val="F7F7F5"/>
                </a:solidFill>
                <a:latin typeface="Arial"/>
                <a:cs typeface="Arial"/>
              </a:rPr>
              <a:t>a</a:t>
            </a:r>
            <a:r>
              <a:rPr sz="9500" b="1" spc="-475" dirty="0">
                <a:solidFill>
                  <a:srgbClr val="F7F7F5"/>
                </a:solidFill>
                <a:latin typeface="Arial"/>
                <a:cs typeface="Arial"/>
              </a:rPr>
              <a:t>n</a:t>
            </a:r>
            <a:r>
              <a:rPr sz="9500" b="1" spc="-450" dirty="0">
                <a:solidFill>
                  <a:srgbClr val="F7F7F5"/>
                </a:solidFill>
                <a:latin typeface="Arial"/>
                <a:cs typeface="Arial"/>
              </a:rPr>
              <a:t>d</a:t>
            </a:r>
            <a:r>
              <a:rPr sz="9500" b="1" spc="-275" dirty="0">
                <a:solidFill>
                  <a:srgbClr val="F7F7F5"/>
                </a:solidFill>
                <a:latin typeface="Arial"/>
                <a:cs typeface="Arial"/>
              </a:rPr>
              <a:t> </a:t>
            </a:r>
            <a:r>
              <a:rPr sz="9500" b="1" spc="-335" dirty="0">
                <a:solidFill>
                  <a:srgbClr val="F7F7F5"/>
                </a:solidFill>
                <a:latin typeface="Arial"/>
                <a:cs typeface="Arial"/>
              </a:rPr>
              <a:t>c</a:t>
            </a:r>
            <a:r>
              <a:rPr sz="9500" b="1" spc="-100" dirty="0">
                <a:solidFill>
                  <a:srgbClr val="F7F7F5"/>
                </a:solidFill>
                <a:latin typeface="Arial"/>
                <a:cs typeface="Arial"/>
              </a:rPr>
              <a:t>l</a:t>
            </a:r>
            <a:r>
              <a:rPr sz="9500" b="1" spc="-450" dirty="0">
                <a:solidFill>
                  <a:srgbClr val="F7F7F5"/>
                </a:solidFill>
                <a:latin typeface="Arial"/>
                <a:cs typeface="Arial"/>
              </a:rPr>
              <a:t>o</a:t>
            </a:r>
            <a:r>
              <a:rPr sz="9500" b="1" spc="-405" dirty="0">
                <a:solidFill>
                  <a:srgbClr val="F7F7F5"/>
                </a:solidFill>
                <a:latin typeface="Arial"/>
                <a:cs typeface="Arial"/>
              </a:rPr>
              <a:t>s</a:t>
            </a:r>
            <a:r>
              <a:rPr sz="9500" b="1" spc="-100" dirty="0">
                <a:solidFill>
                  <a:srgbClr val="F7F7F5"/>
                </a:solidFill>
                <a:latin typeface="Arial"/>
                <a:cs typeface="Arial"/>
              </a:rPr>
              <a:t>i</a:t>
            </a:r>
            <a:r>
              <a:rPr sz="9500" b="1" spc="-375" dirty="0">
                <a:solidFill>
                  <a:srgbClr val="F7F7F5"/>
                </a:solidFill>
                <a:latin typeface="Arial"/>
                <a:cs typeface="Arial"/>
              </a:rPr>
              <a:t>g</a:t>
            </a:r>
            <a:r>
              <a:rPr sz="9500" b="1" spc="-470" dirty="0">
                <a:solidFill>
                  <a:srgbClr val="F7F7F5"/>
                </a:solidFill>
                <a:latin typeface="Arial"/>
                <a:cs typeface="Arial"/>
              </a:rPr>
              <a:t>n</a:t>
            </a:r>
            <a:endParaRPr sz="9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0"/>
              </a:spcBef>
            </a:pPr>
            <a:r>
              <a:rPr sz="3300" b="1" spc="75" dirty="0">
                <a:solidFill>
                  <a:srgbClr val="F7F7F5"/>
                </a:solidFill>
                <a:latin typeface="Roboto"/>
                <a:cs typeface="Roboto"/>
              </a:rPr>
              <a:t>IN</a:t>
            </a:r>
            <a:r>
              <a:rPr sz="3300" b="1" spc="295" dirty="0">
                <a:solidFill>
                  <a:srgbClr val="F7F7F5"/>
                </a:solidFill>
                <a:latin typeface="Roboto"/>
                <a:cs typeface="Roboto"/>
              </a:rPr>
              <a:t> </a:t>
            </a:r>
            <a:r>
              <a:rPr sz="3300" b="1" spc="160" dirty="0">
                <a:solidFill>
                  <a:srgbClr val="F7F7F5"/>
                </a:solidFill>
                <a:latin typeface="Roboto"/>
                <a:cs typeface="Roboto"/>
              </a:rPr>
              <a:t>THE</a:t>
            </a:r>
            <a:r>
              <a:rPr sz="3300" b="1" spc="300" dirty="0">
                <a:solidFill>
                  <a:srgbClr val="F7F7F5"/>
                </a:solidFill>
                <a:latin typeface="Roboto"/>
                <a:cs typeface="Roboto"/>
              </a:rPr>
              <a:t> </a:t>
            </a:r>
            <a:r>
              <a:rPr sz="3300" b="1" spc="100" dirty="0">
                <a:solidFill>
                  <a:srgbClr val="F7F7F5"/>
                </a:solidFill>
                <a:latin typeface="Roboto"/>
                <a:cs typeface="Roboto"/>
              </a:rPr>
              <a:t>END</a:t>
            </a:r>
            <a:endParaRPr sz="3300" dirty="0">
              <a:latin typeface="Roboto"/>
              <a:cs typeface="Roboto"/>
            </a:endParaRPr>
          </a:p>
          <a:p>
            <a:pPr marL="12700" marR="172085">
              <a:lnSpc>
                <a:spcPct val="115300"/>
              </a:lnSpc>
              <a:spcBef>
                <a:spcPts val="885"/>
              </a:spcBef>
            </a:pPr>
            <a:r>
              <a:rPr sz="2800" spc="-40" dirty="0">
                <a:solidFill>
                  <a:srgbClr val="181818"/>
                </a:solidFill>
                <a:latin typeface="Roboto"/>
                <a:cs typeface="Roboto"/>
              </a:rPr>
              <a:t>in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the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future,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would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like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incorporate</a:t>
            </a:r>
            <a:r>
              <a:rPr sz="280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the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45" dirty="0">
                <a:solidFill>
                  <a:srgbClr val="181818"/>
                </a:solidFill>
                <a:latin typeface="Roboto"/>
                <a:cs typeface="Roboto"/>
              </a:rPr>
              <a:t>players'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10" dirty="0">
                <a:solidFill>
                  <a:srgbClr val="181818"/>
                </a:solidFill>
                <a:latin typeface="Roboto"/>
                <a:cs typeface="Roboto"/>
              </a:rPr>
              <a:t>NBA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data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40" dirty="0">
                <a:solidFill>
                  <a:srgbClr val="181818"/>
                </a:solidFill>
                <a:latin typeface="Roboto"/>
                <a:cs typeface="Roboto"/>
              </a:rPr>
              <a:t>in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order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predict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stats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such </a:t>
            </a:r>
            <a:r>
              <a:rPr sz="2800" spc="-6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as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winshares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or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PER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based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on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college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stats</a:t>
            </a:r>
            <a:endParaRPr sz="2800" dirty="0">
              <a:latin typeface="Roboto"/>
              <a:cs typeface="Roboto"/>
            </a:endParaRPr>
          </a:p>
          <a:p>
            <a:pPr marL="12700" marR="29845">
              <a:lnSpc>
                <a:spcPts val="3870"/>
              </a:lnSpc>
              <a:spcBef>
                <a:spcPts val="215"/>
              </a:spcBef>
            </a:pPr>
            <a:r>
              <a:rPr sz="2800" spc="-40" dirty="0">
                <a:solidFill>
                  <a:srgbClr val="181818"/>
                </a:solidFill>
                <a:latin typeface="Roboto"/>
                <a:cs typeface="Roboto"/>
              </a:rPr>
              <a:t>but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dirty="0">
                <a:solidFill>
                  <a:srgbClr val="181818"/>
                </a:solidFill>
                <a:latin typeface="Roboto"/>
                <a:cs typeface="Roboto"/>
              </a:rPr>
              <a:t>for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true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improvement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this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model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need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to </a:t>
            </a:r>
            <a:r>
              <a:rPr sz="2800" spc="-6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find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the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40" dirty="0">
                <a:solidFill>
                  <a:srgbClr val="181818"/>
                </a:solidFill>
                <a:latin typeface="Roboto"/>
                <a:cs typeface="Roboto"/>
              </a:rPr>
              <a:t>right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combination</a:t>
            </a:r>
            <a:r>
              <a:rPr sz="280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25" dirty="0">
                <a:solidFill>
                  <a:srgbClr val="181818"/>
                </a:solidFill>
                <a:latin typeface="Roboto"/>
                <a:cs typeface="Roboto"/>
              </a:rPr>
              <a:t>of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statistics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use.</a:t>
            </a:r>
            <a:endParaRPr sz="2800" dirty="0">
              <a:latin typeface="Roboto"/>
              <a:cs typeface="Roboto"/>
            </a:endParaRPr>
          </a:p>
          <a:p>
            <a:pPr marL="12700" marR="5080">
              <a:lnSpc>
                <a:spcPts val="3870"/>
              </a:lnSpc>
            </a:pP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Also,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dirty="0">
                <a:solidFill>
                  <a:srgbClr val="181818"/>
                </a:solidFill>
                <a:latin typeface="Roboto"/>
                <a:cs typeface="Roboto"/>
              </a:rPr>
              <a:t>for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this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actually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be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useful,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would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like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to </a:t>
            </a:r>
            <a:r>
              <a:rPr sz="2800" spc="-6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extrapolate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this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an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10" dirty="0">
                <a:solidFill>
                  <a:srgbClr val="181818"/>
                </a:solidFill>
                <a:latin typeface="Roboto"/>
                <a:cs typeface="Roboto"/>
              </a:rPr>
              <a:t>NBA</a:t>
            </a:r>
            <a:endParaRPr sz="2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28899" y="1511474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F4B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913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188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1</a:t>
            </a:r>
            <a:r>
              <a:rPr spc="170" dirty="0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08575" y="5617162"/>
            <a:ext cx="323215" cy="24288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AIQ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0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5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9867" y="3811789"/>
            <a:ext cx="6022975" cy="251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b="1" spc="-250" dirty="0">
                <a:solidFill>
                  <a:srgbClr val="181818"/>
                </a:solidFill>
                <a:latin typeface="Arial"/>
                <a:cs typeface="Arial"/>
              </a:rPr>
              <a:t>Thank</a:t>
            </a:r>
            <a:r>
              <a:rPr sz="9500" b="1" spc="-3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9500" b="1" spc="-495" dirty="0">
                <a:solidFill>
                  <a:srgbClr val="181818"/>
                </a:solidFill>
                <a:latin typeface="Arial"/>
                <a:cs typeface="Arial"/>
              </a:rPr>
              <a:t>you!</a:t>
            </a:r>
            <a:endParaRPr sz="9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75"/>
              </a:spcBef>
            </a:pPr>
            <a:r>
              <a:rPr sz="3300" b="1" spc="100" dirty="0">
                <a:solidFill>
                  <a:srgbClr val="181818"/>
                </a:solidFill>
                <a:latin typeface="Roboto"/>
                <a:cs typeface="Roboto"/>
              </a:rPr>
              <a:t>FOR</a:t>
            </a:r>
            <a:r>
              <a:rPr sz="3300" b="1" spc="30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300" b="1" spc="150" dirty="0">
                <a:solidFill>
                  <a:srgbClr val="181818"/>
                </a:solidFill>
                <a:latin typeface="Roboto"/>
                <a:cs typeface="Roboto"/>
              </a:rPr>
              <a:t>THIS</a:t>
            </a:r>
            <a:r>
              <a:rPr sz="3300" b="1" spc="30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300" b="1" spc="120" dirty="0">
                <a:solidFill>
                  <a:srgbClr val="181818"/>
                </a:solidFill>
                <a:latin typeface="Roboto"/>
                <a:cs typeface="Roboto"/>
              </a:rPr>
              <a:t>JOURNEY</a:t>
            </a:r>
            <a:endParaRPr sz="3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11480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C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358047" y="0"/>
            <a:ext cx="13929994" cy="10287000"/>
            <a:chOff x="4358047" y="0"/>
            <a:chExt cx="13929994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048" y="0"/>
              <a:ext cx="6210299" cy="10286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66997" y="0"/>
              <a:ext cx="7721600" cy="10287000"/>
            </a:xfrm>
            <a:custGeom>
              <a:avLst/>
              <a:gdLst/>
              <a:ahLst/>
              <a:cxnLst/>
              <a:rect l="l" t="t" r="r" b="b"/>
              <a:pathLst>
                <a:path w="7721600" h="10287000">
                  <a:moveTo>
                    <a:pt x="7721002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7721002" y="0"/>
                  </a:lnTo>
                  <a:lnTo>
                    <a:pt x="7721002" y="10286998"/>
                  </a:lnTo>
                  <a:close/>
                </a:path>
              </a:pathLst>
            </a:custGeom>
            <a:solidFill>
              <a:srgbClr val="C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8047" y="1952388"/>
              <a:ext cx="6210300" cy="8334375"/>
            </a:xfrm>
            <a:custGeom>
              <a:avLst/>
              <a:gdLst/>
              <a:ahLst/>
              <a:cxnLst/>
              <a:rect l="l" t="t" r="r" b="b"/>
              <a:pathLst>
                <a:path w="6210300" h="8334375">
                  <a:moveTo>
                    <a:pt x="6210300" y="8334212"/>
                  </a:moveTo>
                  <a:lnTo>
                    <a:pt x="0" y="8334212"/>
                  </a:lnTo>
                  <a:lnTo>
                    <a:pt x="0" y="0"/>
                  </a:lnTo>
                  <a:lnTo>
                    <a:pt x="6210300" y="0"/>
                  </a:lnTo>
                  <a:lnTo>
                    <a:pt x="6210300" y="8334212"/>
                  </a:lnTo>
                  <a:close/>
                </a:path>
              </a:pathLst>
            </a:custGeom>
            <a:solidFill>
              <a:srgbClr val="F4B8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59295" y="3361306"/>
            <a:ext cx="5377180" cy="29171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1370"/>
              </a:lnSpc>
              <a:spcBef>
                <a:spcPts val="300"/>
              </a:spcBef>
            </a:pPr>
            <a:r>
              <a:rPr sz="9500" b="1" spc="-295" dirty="0">
                <a:solidFill>
                  <a:srgbClr val="181818"/>
                </a:solidFill>
                <a:latin typeface="Arial"/>
                <a:cs typeface="Arial"/>
              </a:rPr>
              <a:t>WHAT </a:t>
            </a:r>
            <a:r>
              <a:rPr sz="9500" b="1" spc="-250" dirty="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sz="9500" b="1" spc="-24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9500" b="1" spc="-165" dirty="0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sz="9500" b="1" spc="-785" dirty="0">
                <a:solidFill>
                  <a:srgbClr val="181818"/>
                </a:solidFill>
                <a:latin typeface="Arial"/>
                <a:cs typeface="Arial"/>
              </a:rPr>
              <a:t>B</a:t>
            </a:r>
            <a:r>
              <a:rPr sz="9500" b="1" spc="-450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9500" b="1" spc="-27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9500" b="1" spc="-455" dirty="0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sz="9500" b="1" spc="-20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9500" b="1" spc="-204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9500" b="1" spc="250" dirty="0">
                <a:solidFill>
                  <a:srgbClr val="181818"/>
                </a:solidFill>
                <a:latin typeface="Arial"/>
                <a:cs typeface="Arial"/>
              </a:rPr>
              <a:t>f</a:t>
            </a:r>
            <a:r>
              <a:rPr sz="9500" b="1" spc="60" dirty="0">
                <a:solidFill>
                  <a:srgbClr val="181818"/>
                </a:solidFill>
                <a:latin typeface="Arial"/>
                <a:cs typeface="Arial"/>
              </a:rPr>
              <a:t>t</a:t>
            </a:r>
            <a:endParaRPr sz="9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9487" y="904307"/>
            <a:ext cx="13404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0</a:t>
            </a:r>
            <a:r>
              <a:rPr spc="170" dirty="0"/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663" y="6842118"/>
            <a:ext cx="323215" cy="2428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AIQ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0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5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00075" y="748761"/>
            <a:ext cx="25908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0" dirty="0">
                <a:solidFill>
                  <a:srgbClr val="181818"/>
                </a:solidFill>
                <a:latin typeface="Tahoma"/>
                <a:cs typeface="Tahoma"/>
              </a:rPr>
              <a:t>Simple</a:t>
            </a:r>
            <a:r>
              <a:rPr sz="3400" b="1" spc="-20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400" b="1" spc="-100" dirty="0">
                <a:solidFill>
                  <a:srgbClr val="181818"/>
                </a:solidFill>
                <a:latin typeface="Tahoma"/>
                <a:cs typeface="Tahoma"/>
              </a:rPr>
              <a:t>way: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4501" y="1410230"/>
            <a:ext cx="4926330" cy="740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spc="-70" dirty="0">
                <a:solidFill>
                  <a:srgbClr val="181818"/>
                </a:solidFill>
                <a:latin typeface="Tahoma"/>
                <a:cs typeface="Tahoma"/>
              </a:rPr>
              <a:t>PICKING</a:t>
            </a:r>
            <a:r>
              <a:rPr sz="4700" spc="-28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700" spc="-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700" spc="-2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700" spc="-40" dirty="0">
                <a:solidFill>
                  <a:srgbClr val="181818"/>
                </a:solidFill>
                <a:latin typeface="Tahoma"/>
                <a:cs typeface="Tahoma"/>
              </a:rPr>
              <a:t>PLAYER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-5" dirty="0"/>
              <a:t>H</a:t>
            </a:r>
            <a:r>
              <a:rPr spc="10" dirty="0"/>
              <a:t>A</a:t>
            </a:r>
            <a:r>
              <a:rPr spc="-229" dirty="0"/>
              <a:t>R</a:t>
            </a:r>
            <a:r>
              <a:rPr spc="-60" dirty="0"/>
              <a:t>D</a:t>
            </a:r>
            <a:r>
              <a:rPr spc="-114" dirty="0"/>
              <a:t> </a:t>
            </a:r>
            <a:r>
              <a:rPr spc="-215" dirty="0"/>
              <a:t>W</a:t>
            </a:r>
            <a:r>
              <a:rPr spc="10" dirty="0"/>
              <a:t>A</a:t>
            </a:r>
            <a:r>
              <a:rPr spc="-160" dirty="0"/>
              <a:t>Y</a:t>
            </a:r>
            <a:r>
              <a:rPr spc="-114" dirty="0"/>
              <a:t> </a:t>
            </a:r>
            <a:r>
              <a:rPr spc="-270" dirty="0"/>
              <a:t>:</a:t>
            </a:r>
          </a:p>
          <a:p>
            <a:pPr marL="86360" marR="5080" indent="-635" algn="ctr">
              <a:lnSpc>
                <a:spcPct val="115799"/>
              </a:lnSpc>
              <a:spcBef>
                <a:spcPts val="1080"/>
              </a:spcBef>
            </a:pPr>
            <a:r>
              <a:rPr b="0" spc="-10" dirty="0">
                <a:latin typeface="Tahoma"/>
                <a:cs typeface="Tahoma"/>
              </a:rPr>
              <a:t>The </a:t>
            </a:r>
            <a:r>
              <a:rPr b="0" spc="100" dirty="0">
                <a:latin typeface="Tahoma"/>
                <a:cs typeface="Tahoma"/>
              </a:rPr>
              <a:t>NBA </a:t>
            </a:r>
            <a:r>
              <a:rPr b="0" spc="35" dirty="0">
                <a:latin typeface="Tahoma"/>
                <a:cs typeface="Tahoma"/>
              </a:rPr>
              <a:t>draft </a:t>
            </a:r>
            <a:r>
              <a:rPr b="0" spc="25" dirty="0">
                <a:latin typeface="Tahoma"/>
                <a:cs typeface="Tahoma"/>
              </a:rPr>
              <a:t>is </a:t>
            </a:r>
            <a:r>
              <a:rPr b="0" spc="60" dirty="0">
                <a:latin typeface="Tahoma"/>
                <a:cs typeface="Tahoma"/>
              </a:rPr>
              <a:t>an </a:t>
            </a:r>
            <a:r>
              <a:rPr b="0" spc="50" dirty="0">
                <a:latin typeface="Tahoma"/>
                <a:cs typeface="Tahoma"/>
              </a:rPr>
              <a:t>annual </a:t>
            </a:r>
            <a:r>
              <a:rPr b="0" spc="20" dirty="0">
                <a:latin typeface="Tahoma"/>
                <a:cs typeface="Tahoma"/>
              </a:rPr>
              <a:t>event </a:t>
            </a:r>
            <a:r>
              <a:rPr b="0" spc="25" dirty="0">
                <a:latin typeface="Tahoma"/>
                <a:cs typeface="Tahoma"/>
              </a:rPr>
              <a:t> </a:t>
            </a:r>
            <a:r>
              <a:rPr b="0" spc="20" dirty="0">
                <a:latin typeface="Tahoma"/>
                <a:cs typeface="Tahoma"/>
              </a:rPr>
              <a:t>dating </a:t>
            </a:r>
            <a:r>
              <a:rPr b="0" spc="35" dirty="0">
                <a:latin typeface="Tahoma"/>
                <a:cs typeface="Tahoma"/>
              </a:rPr>
              <a:t>back </a:t>
            </a:r>
            <a:r>
              <a:rPr b="0" spc="70" dirty="0">
                <a:latin typeface="Tahoma"/>
                <a:cs typeface="Tahoma"/>
              </a:rPr>
              <a:t>to </a:t>
            </a:r>
            <a:r>
              <a:rPr b="0" spc="80" dirty="0">
                <a:latin typeface="Tahoma"/>
                <a:cs typeface="Tahoma"/>
              </a:rPr>
              <a:t>1947 </a:t>
            </a:r>
            <a:r>
              <a:rPr b="0" spc="50" dirty="0">
                <a:latin typeface="Tahoma"/>
                <a:cs typeface="Tahoma"/>
              </a:rPr>
              <a:t>in </a:t>
            </a:r>
            <a:r>
              <a:rPr b="0" spc="35" dirty="0">
                <a:latin typeface="Tahoma"/>
                <a:cs typeface="Tahoma"/>
              </a:rPr>
              <a:t>which </a:t>
            </a:r>
            <a:r>
              <a:rPr b="0" spc="60" dirty="0">
                <a:latin typeface="Tahoma"/>
                <a:cs typeface="Tahoma"/>
              </a:rPr>
              <a:t>the </a:t>
            </a:r>
            <a:r>
              <a:rPr b="0" spc="65" dirty="0">
                <a:latin typeface="Tahoma"/>
                <a:cs typeface="Tahoma"/>
              </a:rPr>
              <a:t> </a:t>
            </a:r>
            <a:r>
              <a:rPr b="0" spc="55" dirty="0">
                <a:latin typeface="Tahoma"/>
                <a:cs typeface="Tahoma"/>
              </a:rPr>
              <a:t>teams </a:t>
            </a:r>
            <a:r>
              <a:rPr b="0" spc="75" dirty="0">
                <a:latin typeface="Tahoma"/>
                <a:cs typeface="Tahoma"/>
              </a:rPr>
              <a:t>from </a:t>
            </a:r>
            <a:r>
              <a:rPr b="0" spc="60" dirty="0">
                <a:latin typeface="Tahoma"/>
                <a:cs typeface="Tahoma"/>
              </a:rPr>
              <a:t>the </a:t>
            </a:r>
            <a:r>
              <a:rPr b="0" spc="50" dirty="0">
                <a:latin typeface="Tahoma"/>
                <a:cs typeface="Tahoma"/>
              </a:rPr>
              <a:t>National </a:t>
            </a:r>
            <a:r>
              <a:rPr b="0" spc="35" dirty="0">
                <a:latin typeface="Tahoma"/>
                <a:cs typeface="Tahoma"/>
              </a:rPr>
              <a:t>Basketball </a:t>
            </a:r>
            <a:r>
              <a:rPr b="0" spc="40" dirty="0">
                <a:latin typeface="Tahoma"/>
                <a:cs typeface="Tahoma"/>
              </a:rPr>
              <a:t> </a:t>
            </a:r>
            <a:r>
              <a:rPr b="0" spc="45" dirty="0">
                <a:latin typeface="Tahoma"/>
                <a:cs typeface="Tahoma"/>
              </a:rPr>
              <a:t>Association </a:t>
            </a:r>
            <a:r>
              <a:rPr b="0" spc="-95" dirty="0">
                <a:latin typeface="Tahoma"/>
                <a:cs typeface="Tahoma"/>
              </a:rPr>
              <a:t>(NBA) </a:t>
            </a:r>
            <a:r>
              <a:rPr b="0" spc="50" dirty="0">
                <a:latin typeface="Tahoma"/>
                <a:cs typeface="Tahoma"/>
              </a:rPr>
              <a:t>can </a:t>
            </a:r>
            <a:r>
              <a:rPr b="0" spc="35" dirty="0">
                <a:latin typeface="Tahoma"/>
                <a:cs typeface="Tahoma"/>
              </a:rPr>
              <a:t>draft </a:t>
            </a:r>
            <a:r>
              <a:rPr b="0" spc="30" dirty="0">
                <a:latin typeface="Tahoma"/>
                <a:cs typeface="Tahoma"/>
              </a:rPr>
              <a:t>players </a:t>
            </a:r>
            <a:r>
              <a:rPr b="0" spc="35" dirty="0">
                <a:latin typeface="Tahoma"/>
                <a:cs typeface="Tahoma"/>
              </a:rPr>
              <a:t> </a:t>
            </a:r>
            <a:r>
              <a:rPr b="0" spc="60" dirty="0">
                <a:latin typeface="Tahoma"/>
                <a:cs typeface="Tahoma"/>
              </a:rPr>
              <a:t>who are </a:t>
            </a:r>
            <a:r>
              <a:rPr b="0" spc="15" dirty="0">
                <a:latin typeface="Tahoma"/>
                <a:cs typeface="Tahoma"/>
              </a:rPr>
              <a:t>eligible </a:t>
            </a:r>
            <a:r>
              <a:rPr b="0" spc="85" dirty="0">
                <a:latin typeface="Tahoma"/>
                <a:cs typeface="Tahoma"/>
              </a:rPr>
              <a:t>and </a:t>
            </a:r>
            <a:r>
              <a:rPr b="0" spc="20" dirty="0">
                <a:latin typeface="Tahoma"/>
                <a:cs typeface="Tahoma"/>
              </a:rPr>
              <a:t>wish </a:t>
            </a:r>
            <a:r>
              <a:rPr b="0" spc="70" dirty="0">
                <a:latin typeface="Tahoma"/>
                <a:cs typeface="Tahoma"/>
              </a:rPr>
              <a:t>to </a:t>
            </a:r>
            <a:r>
              <a:rPr b="0" spc="10" dirty="0">
                <a:latin typeface="Tahoma"/>
                <a:cs typeface="Tahoma"/>
              </a:rPr>
              <a:t>join </a:t>
            </a:r>
            <a:r>
              <a:rPr b="0" spc="60" dirty="0">
                <a:latin typeface="Tahoma"/>
                <a:cs typeface="Tahoma"/>
              </a:rPr>
              <a:t>the </a:t>
            </a:r>
            <a:r>
              <a:rPr b="0" spc="-1050" dirty="0">
                <a:latin typeface="Tahoma"/>
                <a:cs typeface="Tahoma"/>
              </a:rPr>
              <a:t> </a:t>
            </a:r>
            <a:r>
              <a:rPr b="0" spc="-15" dirty="0">
                <a:latin typeface="Tahoma"/>
                <a:cs typeface="Tahoma"/>
              </a:rPr>
              <a:t>league. </a:t>
            </a:r>
            <a:r>
              <a:rPr b="0" spc="20" dirty="0">
                <a:latin typeface="Tahoma"/>
                <a:cs typeface="Tahoma"/>
              </a:rPr>
              <a:t>These </a:t>
            </a:r>
            <a:r>
              <a:rPr b="0" spc="60" dirty="0">
                <a:latin typeface="Tahoma"/>
                <a:cs typeface="Tahoma"/>
              </a:rPr>
              <a:t>are </a:t>
            </a:r>
            <a:r>
              <a:rPr b="0" spc="-15" dirty="0">
                <a:latin typeface="Tahoma"/>
                <a:cs typeface="Tahoma"/>
              </a:rPr>
              <a:t>typically </a:t>
            </a:r>
            <a:r>
              <a:rPr b="0" spc="25" dirty="0">
                <a:latin typeface="Tahoma"/>
                <a:cs typeface="Tahoma"/>
              </a:rPr>
              <a:t>college </a:t>
            </a:r>
            <a:r>
              <a:rPr b="0" spc="30" dirty="0">
                <a:latin typeface="Tahoma"/>
                <a:cs typeface="Tahoma"/>
              </a:rPr>
              <a:t> </a:t>
            </a:r>
            <a:r>
              <a:rPr b="0" spc="35" dirty="0">
                <a:latin typeface="Tahoma"/>
                <a:cs typeface="Tahoma"/>
              </a:rPr>
              <a:t>basketball </a:t>
            </a:r>
            <a:r>
              <a:rPr b="0" spc="-10" dirty="0">
                <a:latin typeface="Tahoma"/>
                <a:cs typeface="Tahoma"/>
              </a:rPr>
              <a:t>players, </a:t>
            </a:r>
            <a:r>
              <a:rPr b="0" spc="80" dirty="0">
                <a:latin typeface="Tahoma"/>
                <a:cs typeface="Tahoma"/>
              </a:rPr>
              <a:t>but </a:t>
            </a:r>
            <a:r>
              <a:rPr b="0" spc="45" dirty="0">
                <a:latin typeface="Tahoma"/>
                <a:cs typeface="Tahoma"/>
              </a:rPr>
              <a:t>international </a:t>
            </a:r>
            <a:r>
              <a:rPr b="0" spc="50" dirty="0">
                <a:latin typeface="Tahoma"/>
                <a:cs typeface="Tahoma"/>
              </a:rPr>
              <a:t> </a:t>
            </a:r>
            <a:r>
              <a:rPr b="0" spc="30" dirty="0">
                <a:latin typeface="Tahoma"/>
                <a:cs typeface="Tahoma"/>
              </a:rPr>
              <a:t>players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60" dirty="0">
                <a:latin typeface="Tahoma"/>
                <a:cs typeface="Tahoma"/>
              </a:rPr>
              <a:t>are</a:t>
            </a:r>
            <a:r>
              <a:rPr b="0" spc="-180" dirty="0">
                <a:latin typeface="Tahoma"/>
                <a:cs typeface="Tahoma"/>
              </a:rPr>
              <a:t> </a:t>
            </a:r>
            <a:r>
              <a:rPr b="0" spc="50" dirty="0">
                <a:latin typeface="Tahoma"/>
                <a:cs typeface="Tahoma"/>
              </a:rPr>
              <a:t>also</a:t>
            </a:r>
            <a:r>
              <a:rPr b="0" spc="-180" dirty="0">
                <a:latin typeface="Tahoma"/>
                <a:cs typeface="Tahoma"/>
              </a:rPr>
              <a:t> </a:t>
            </a:r>
            <a:r>
              <a:rPr b="0" spc="15" dirty="0">
                <a:latin typeface="Tahoma"/>
                <a:cs typeface="Tahoma"/>
              </a:rPr>
              <a:t>eligible</a:t>
            </a:r>
            <a:r>
              <a:rPr b="0" spc="-185" dirty="0">
                <a:latin typeface="Tahoma"/>
                <a:cs typeface="Tahoma"/>
              </a:rPr>
              <a:t> </a:t>
            </a:r>
            <a:r>
              <a:rPr b="0" spc="70" dirty="0">
                <a:latin typeface="Tahoma"/>
                <a:cs typeface="Tahoma"/>
              </a:rPr>
              <a:t>to</a:t>
            </a:r>
            <a:r>
              <a:rPr b="0" spc="-180" dirty="0">
                <a:latin typeface="Tahoma"/>
                <a:cs typeface="Tahoma"/>
              </a:rPr>
              <a:t> </a:t>
            </a:r>
            <a:r>
              <a:rPr b="0" spc="105" dirty="0">
                <a:latin typeface="Tahoma"/>
                <a:cs typeface="Tahoma"/>
              </a:rPr>
              <a:t>be</a:t>
            </a:r>
            <a:r>
              <a:rPr b="0" spc="-180" dirty="0">
                <a:latin typeface="Tahoma"/>
                <a:cs typeface="Tahoma"/>
              </a:rPr>
              <a:t> </a:t>
            </a:r>
            <a:r>
              <a:rPr b="0" spc="55" dirty="0">
                <a:latin typeface="Tahoma"/>
                <a:cs typeface="Tahoma"/>
              </a:rPr>
              <a:t>drafted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28899" y="1511482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F4B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13620750" cy="10287000"/>
          </a:xfrm>
          <a:custGeom>
            <a:avLst/>
            <a:gdLst/>
            <a:ahLst/>
            <a:cxnLst/>
            <a:rect l="l" t="t" r="r" b="b"/>
            <a:pathLst>
              <a:path w="13620750" h="10287000">
                <a:moveTo>
                  <a:pt x="1362074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3620748" y="0"/>
                </a:lnTo>
                <a:lnTo>
                  <a:pt x="13620748" y="10286999"/>
                </a:lnTo>
                <a:close/>
              </a:path>
            </a:pathLst>
          </a:custGeom>
          <a:solidFill>
            <a:srgbClr val="C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88388" y="904308"/>
            <a:ext cx="13404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165" dirty="0">
                <a:solidFill>
                  <a:srgbClr val="181818"/>
                </a:solidFill>
                <a:latin typeface="Arial"/>
                <a:cs typeface="Arial"/>
              </a:rPr>
              <a:t>0</a:t>
            </a:r>
            <a:r>
              <a:rPr sz="9000" b="1" spc="170" dirty="0">
                <a:solidFill>
                  <a:srgbClr val="181818"/>
                </a:solidFill>
                <a:latin typeface="Arial"/>
                <a:cs typeface="Arial"/>
              </a:rPr>
              <a:t>3</a:t>
            </a:r>
            <a:endParaRPr sz="9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08575" y="5051769"/>
            <a:ext cx="323215" cy="24288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AIQ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0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5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1470" y="234632"/>
            <a:ext cx="82378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4" dirty="0"/>
              <a:t>What</a:t>
            </a:r>
            <a:r>
              <a:rPr sz="6000" spc="-210" dirty="0"/>
              <a:t> </a:t>
            </a:r>
            <a:r>
              <a:rPr sz="6000" spc="-160" dirty="0"/>
              <a:t>is</a:t>
            </a:r>
            <a:endParaRPr sz="6000"/>
          </a:p>
          <a:p>
            <a:pPr marL="12700">
              <a:lnSpc>
                <a:spcPct val="100000"/>
              </a:lnSpc>
            </a:pPr>
            <a:r>
              <a:rPr sz="6000" spc="-210" dirty="0"/>
              <a:t>Purpose</a:t>
            </a:r>
            <a:r>
              <a:rPr sz="6000" spc="-190" dirty="0"/>
              <a:t> </a:t>
            </a:r>
            <a:r>
              <a:rPr sz="6000" spc="-60" dirty="0"/>
              <a:t>of</a:t>
            </a:r>
            <a:r>
              <a:rPr sz="6000" spc="-185" dirty="0"/>
              <a:t> </a:t>
            </a:r>
            <a:r>
              <a:rPr sz="6000" spc="-145" dirty="0"/>
              <a:t>this</a:t>
            </a:r>
            <a:r>
              <a:rPr sz="6000" spc="-190" dirty="0"/>
              <a:t> </a:t>
            </a:r>
            <a:r>
              <a:rPr sz="6000" spc="-215" dirty="0"/>
              <a:t>project?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3679" y="2838487"/>
            <a:ext cx="7113270" cy="4899025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3300" b="1" spc="150" dirty="0">
                <a:solidFill>
                  <a:srgbClr val="181818"/>
                </a:solidFill>
                <a:latin typeface="Roboto"/>
                <a:cs typeface="Roboto"/>
              </a:rPr>
              <a:t>GOALS</a:t>
            </a:r>
            <a:endParaRPr sz="3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predict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what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pick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player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should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be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taken</a:t>
            </a:r>
            <a:endParaRPr sz="2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3300" b="1" spc="140" dirty="0">
                <a:solidFill>
                  <a:srgbClr val="181818"/>
                </a:solidFill>
                <a:latin typeface="Roboto"/>
                <a:cs typeface="Roboto"/>
              </a:rPr>
              <a:t>HELPING</a:t>
            </a:r>
            <a:r>
              <a:rPr sz="3300" b="1" spc="3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300" b="1" spc="160" dirty="0">
                <a:solidFill>
                  <a:srgbClr val="181818"/>
                </a:solidFill>
                <a:latin typeface="Roboto"/>
                <a:cs typeface="Roboto"/>
              </a:rPr>
              <a:t>THE</a:t>
            </a:r>
            <a:r>
              <a:rPr sz="3300" b="1" spc="31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300" b="1" spc="145" dirty="0">
                <a:solidFill>
                  <a:srgbClr val="181818"/>
                </a:solidFill>
                <a:latin typeface="Roboto"/>
                <a:cs typeface="Roboto"/>
              </a:rPr>
              <a:t>NBA</a:t>
            </a:r>
            <a:r>
              <a:rPr sz="3300" b="1" spc="3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300" b="1" spc="145" dirty="0">
                <a:solidFill>
                  <a:srgbClr val="181818"/>
                </a:solidFill>
                <a:latin typeface="Roboto"/>
                <a:cs typeface="Roboto"/>
              </a:rPr>
              <a:t>LEAGUE</a:t>
            </a:r>
            <a:endParaRPr sz="3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eliminate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bad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picks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as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much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as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181818"/>
                </a:solidFill>
                <a:latin typeface="Roboto"/>
                <a:cs typeface="Roboto"/>
              </a:rPr>
              <a:t>possible</a:t>
            </a:r>
            <a:endParaRPr sz="2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3300" b="1" spc="140" dirty="0">
                <a:solidFill>
                  <a:srgbClr val="181818"/>
                </a:solidFill>
                <a:latin typeface="Roboto"/>
                <a:cs typeface="Roboto"/>
              </a:rPr>
              <a:t>HELPING</a:t>
            </a:r>
            <a:r>
              <a:rPr sz="3300" b="1" spc="30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300" b="1" spc="140" dirty="0">
                <a:solidFill>
                  <a:srgbClr val="181818"/>
                </a:solidFill>
                <a:latin typeface="Roboto"/>
                <a:cs typeface="Roboto"/>
              </a:rPr>
              <a:t>PLAYERS</a:t>
            </a:r>
            <a:endParaRPr sz="3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what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skill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should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40" dirty="0">
                <a:solidFill>
                  <a:srgbClr val="181818"/>
                </a:solidFill>
                <a:latin typeface="Roboto"/>
                <a:cs typeface="Roboto"/>
              </a:rPr>
              <a:t>they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focus 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on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5" dirty="0">
                <a:solidFill>
                  <a:srgbClr val="181818"/>
                </a:solidFill>
                <a:latin typeface="Roboto"/>
                <a:cs typeface="Roboto"/>
              </a:rPr>
              <a:t>get</a:t>
            </a:r>
            <a:r>
              <a:rPr sz="28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drafted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11480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C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67665" y="0"/>
            <a:ext cx="13621385" cy="10287000"/>
            <a:chOff x="4667665" y="0"/>
            <a:chExt cx="13621385" cy="10287000"/>
          </a:xfrm>
        </p:grpSpPr>
        <p:sp>
          <p:nvSpPr>
            <p:cNvPr id="4" name="object 4"/>
            <p:cNvSpPr/>
            <p:nvPr/>
          </p:nvSpPr>
          <p:spPr>
            <a:xfrm>
              <a:off x="4667665" y="0"/>
              <a:ext cx="13620750" cy="10287000"/>
            </a:xfrm>
            <a:custGeom>
              <a:avLst/>
              <a:gdLst/>
              <a:ahLst/>
              <a:cxnLst/>
              <a:rect l="l" t="t" r="r" b="b"/>
              <a:pathLst>
                <a:path w="13620750" h="10287000">
                  <a:moveTo>
                    <a:pt x="13620748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620748" y="0"/>
                  </a:lnTo>
                  <a:lnTo>
                    <a:pt x="13620748" y="10286999"/>
                  </a:lnTo>
                  <a:close/>
                </a:path>
              </a:pathLst>
            </a:custGeom>
            <a:solidFill>
              <a:srgbClr val="F4B8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8171" y="6595740"/>
              <a:ext cx="13240385" cy="0"/>
            </a:xfrm>
            <a:custGeom>
              <a:avLst/>
              <a:gdLst/>
              <a:ahLst/>
              <a:cxnLst/>
              <a:rect l="l" t="t" r="r" b="b"/>
              <a:pathLst>
                <a:path w="13240385">
                  <a:moveTo>
                    <a:pt x="0" y="0"/>
                  </a:moveTo>
                  <a:lnTo>
                    <a:pt x="13239768" y="0"/>
                  </a:lnTo>
                </a:path>
              </a:pathLst>
            </a:custGeom>
            <a:ln w="47624">
              <a:solidFill>
                <a:srgbClr val="F7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665" y="6500490"/>
              <a:ext cx="190505" cy="190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940" y="6500490"/>
              <a:ext cx="190505" cy="190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06975" y="6004369"/>
              <a:ext cx="10326370" cy="1159510"/>
            </a:xfrm>
            <a:custGeom>
              <a:avLst/>
              <a:gdLst/>
              <a:ahLst/>
              <a:cxnLst/>
              <a:rect l="l" t="t" r="r" b="b"/>
              <a:pathLst>
                <a:path w="10326369" h="1159509">
                  <a:moveTo>
                    <a:pt x="838200" y="25438"/>
                  </a:moveTo>
                  <a:lnTo>
                    <a:pt x="367169" y="25438"/>
                  </a:lnTo>
                  <a:lnTo>
                    <a:pt x="0" y="591642"/>
                  </a:lnTo>
                  <a:lnTo>
                    <a:pt x="367169" y="1158900"/>
                  </a:lnTo>
                  <a:lnTo>
                    <a:pt x="838200" y="1158900"/>
                  </a:lnTo>
                  <a:lnTo>
                    <a:pt x="838200" y="25438"/>
                  </a:lnTo>
                  <a:close/>
                </a:path>
                <a:path w="10326369" h="1159509">
                  <a:moveTo>
                    <a:pt x="10325837" y="567232"/>
                  </a:moveTo>
                  <a:lnTo>
                    <a:pt x="9958705" y="0"/>
                  </a:lnTo>
                  <a:lnTo>
                    <a:pt x="9573362" y="0"/>
                  </a:lnTo>
                  <a:lnTo>
                    <a:pt x="9573362" y="1133424"/>
                  </a:lnTo>
                  <a:lnTo>
                    <a:pt x="9958705" y="1133424"/>
                  </a:lnTo>
                  <a:lnTo>
                    <a:pt x="10325837" y="567232"/>
                  </a:lnTo>
                  <a:close/>
                </a:path>
              </a:pathLst>
            </a:custGeom>
            <a:solidFill>
              <a:srgbClr val="C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82777" y="5163592"/>
              <a:ext cx="993775" cy="1105535"/>
            </a:xfrm>
            <a:custGeom>
              <a:avLst/>
              <a:gdLst/>
              <a:ahLst/>
              <a:cxnLst/>
              <a:rect l="l" t="t" r="r" b="b"/>
              <a:pathLst>
                <a:path w="993775" h="1105535">
                  <a:moveTo>
                    <a:pt x="0" y="1105407"/>
                  </a:moveTo>
                  <a:lnTo>
                    <a:pt x="993183" y="0"/>
                  </a:lnTo>
                </a:path>
              </a:pathLst>
            </a:custGeom>
            <a:ln w="47568">
              <a:solidFill>
                <a:srgbClr val="F7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45240" y="6028170"/>
              <a:ext cx="895350" cy="1133475"/>
            </a:xfrm>
            <a:custGeom>
              <a:avLst/>
              <a:gdLst/>
              <a:ahLst/>
              <a:cxnLst/>
              <a:rect l="l" t="t" r="r" b="b"/>
              <a:pathLst>
                <a:path w="895350" h="1133475">
                  <a:moveTo>
                    <a:pt x="895321" y="567256"/>
                  </a:moveTo>
                  <a:lnTo>
                    <a:pt x="525777" y="1133474"/>
                  </a:lnTo>
                  <a:lnTo>
                    <a:pt x="0" y="1133474"/>
                  </a:lnTo>
                  <a:lnTo>
                    <a:pt x="0" y="0"/>
                  </a:lnTo>
                  <a:lnTo>
                    <a:pt x="525777" y="0"/>
                  </a:lnTo>
                  <a:lnTo>
                    <a:pt x="895321" y="567256"/>
                  </a:lnTo>
                  <a:close/>
                </a:path>
              </a:pathLst>
            </a:custGeom>
            <a:solidFill>
              <a:srgbClr val="C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3542" y="7070682"/>
              <a:ext cx="993775" cy="1105535"/>
            </a:xfrm>
            <a:custGeom>
              <a:avLst/>
              <a:gdLst/>
              <a:ahLst/>
              <a:cxnLst/>
              <a:rect l="l" t="t" r="r" b="b"/>
              <a:pathLst>
                <a:path w="993775" h="1105534">
                  <a:moveTo>
                    <a:pt x="0" y="1105407"/>
                  </a:moveTo>
                  <a:lnTo>
                    <a:pt x="993183" y="0"/>
                  </a:lnTo>
                </a:path>
              </a:pathLst>
            </a:custGeom>
            <a:ln w="47568">
              <a:solidFill>
                <a:srgbClr val="F7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42761" y="6053577"/>
              <a:ext cx="2609850" cy="1133475"/>
            </a:xfrm>
            <a:custGeom>
              <a:avLst/>
              <a:gdLst/>
              <a:ahLst/>
              <a:cxnLst/>
              <a:rect l="l" t="t" r="r" b="b"/>
              <a:pathLst>
                <a:path w="2609850" h="1133475">
                  <a:moveTo>
                    <a:pt x="0" y="566217"/>
                  </a:moveTo>
                  <a:lnTo>
                    <a:pt x="368260" y="0"/>
                  </a:lnTo>
                  <a:lnTo>
                    <a:pt x="2609788" y="0"/>
                  </a:lnTo>
                  <a:lnTo>
                    <a:pt x="2609788" y="1133474"/>
                  </a:lnTo>
                  <a:lnTo>
                    <a:pt x="368260" y="1133474"/>
                  </a:lnTo>
                  <a:lnTo>
                    <a:pt x="0" y="566217"/>
                  </a:lnTo>
                  <a:close/>
                </a:path>
              </a:pathLst>
            </a:custGeom>
            <a:solidFill>
              <a:srgbClr val="C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30616" y="5179508"/>
              <a:ext cx="993775" cy="1105535"/>
            </a:xfrm>
            <a:custGeom>
              <a:avLst/>
              <a:gdLst/>
              <a:ahLst/>
              <a:cxnLst/>
              <a:rect l="l" t="t" r="r" b="b"/>
              <a:pathLst>
                <a:path w="993775" h="1105535">
                  <a:moveTo>
                    <a:pt x="0" y="1105407"/>
                  </a:moveTo>
                  <a:lnTo>
                    <a:pt x="993183" y="0"/>
                  </a:lnTo>
                </a:path>
              </a:pathLst>
            </a:custGeom>
            <a:ln w="47568">
              <a:solidFill>
                <a:srgbClr val="F7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52723" y="6051940"/>
              <a:ext cx="2609850" cy="1133475"/>
            </a:xfrm>
            <a:custGeom>
              <a:avLst/>
              <a:gdLst/>
              <a:ahLst/>
              <a:cxnLst/>
              <a:rect l="l" t="t" r="r" b="b"/>
              <a:pathLst>
                <a:path w="2609850" h="1133475">
                  <a:moveTo>
                    <a:pt x="2609788" y="567256"/>
                  </a:moveTo>
                  <a:lnTo>
                    <a:pt x="2241527" y="1133474"/>
                  </a:lnTo>
                  <a:lnTo>
                    <a:pt x="0" y="1133474"/>
                  </a:lnTo>
                  <a:lnTo>
                    <a:pt x="0" y="0"/>
                  </a:lnTo>
                  <a:lnTo>
                    <a:pt x="2241527" y="0"/>
                  </a:lnTo>
                  <a:lnTo>
                    <a:pt x="2609788" y="567256"/>
                  </a:lnTo>
                  <a:close/>
                </a:path>
              </a:pathLst>
            </a:custGeom>
            <a:solidFill>
              <a:srgbClr val="C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29351" y="5157582"/>
              <a:ext cx="993775" cy="1105535"/>
            </a:xfrm>
            <a:custGeom>
              <a:avLst/>
              <a:gdLst/>
              <a:ahLst/>
              <a:cxnLst/>
              <a:rect l="l" t="t" r="r" b="b"/>
              <a:pathLst>
                <a:path w="993775" h="1105535">
                  <a:moveTo>
                    <a:pt x="0" y="1105407"/>
                  </a:moveTo>
                  <a:lnTo>
                    <a:pt x="993183" y="0"/>
                  </a:lnTo>
                </a:path>
              </a:pathLst>
            </a:custGeom>
            <a:ln w="47568">
              <a:solidFill>
                <a:srgbClr val="F7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26016" y="6883134"/>
              <a:ext cx="993775" cy="1105535"/>
            </a:xfrm>
            <a:custGeom>
              <a:avLst/>
              <a:gdLst/>
              <a:ahLst/>
              <a:cxnLst/>
              <a:rect l="l" t="t" r="r" b="b"/>
              <a:pathLst>
                <a:path w="993775" h="1105534">
                  <a:moveTo>
                    <a:pt x="0" y="1105407"/>
                  </a:moveTo>
                  <a:lnTo>
                    <a:pt x="993183" y="0"/>
                  </a:lnTo>
                </a:path>
              </a:pathLst>
            </a:custGeom>
            <a:ln w="47568">
              <a:solidFill>
                <a:srgbClr val="F7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70425" y="6005952"/>
              <a:ext cx="2609850" cy="1133475"/>
            </a:xfrm>
            <a:custGeom>
              <a:avLst/>
              <a:gdLst/>
              <a:ahLst/>
              <a:cxnLst/>
              <a:rect l="l" t="t" r="r" b="b"/>
              <a:pathLst>
                <a:path w="2609850" h="1133475">
                  <a:moveTo>
                    <a:pt x="0" y="566217"/>
                  </a:moveTo>
                  <a:lnTo>
                    <a:pt x="368260" y="0"/>
                  </a:lnTo>
                  <a:lnTo>
                    <a:pt x="2609788" y="0"/>
                  </a:lnTo>
                  <a:lnTo>
                    <a:pt x="2609788" y="1133474"/>
                  </a:lnTo>
                  <a:lnTo>
                    <a:pt x="368260" y="1133474"/>
                  </a:lnTo>
                  <a:lnTo>
                    <a:pt x="0" y="566217"/>
                  </a:lnTo>
                  <a:close/>
                </a:path>
              </a:pathLst>
            </a:custGeom>
            <a:solidFill>
              <a:srgbClr val="C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107706" y="6251347"/>
            <a:ext cx="11925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35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3300" b="1" spc="180" dirty="0">
                <a:solidFill>
                  <a:srgbClr val="181818"/>
                </a:solidFill>
                <a:latin typeface="Roboto"/>
                <a:cs typeface="Roboto"/>
              </a:rPr>
              <a:t>EE</a:t>
            </a:r>
            <a:r>
              <a:rPr sz="3300" b="1" spc="-10" dirty="0">
                <a:solidFill>
                  <a:srgbClr val="181818"/>
                </a:solidFill>
                <a:latin typeface="Roboto"/>
                <a:cs typeface="Roboto"/>
              </a:rPr>
              <a:t>K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98395" y="6251347"/>
            <a:ext cx="2660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33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02489" y="4042517"/>
            <a:ext cx="11576050" cy="4529455"/>
            <a:chOff x="6502489" y="4042517"/>
            <a:chExt cx="11576050" cy="4529455"/>
          </a:xfrm>
        </p:grpSpPr>
        <p:sp>
          <p:nvSpPr>
            <p:cNvPr id="21" name="object 21"/>
            <p:cNvSpPr/>
            <p:nvPr/>
          </p:nvSpPr>
          <p:spPr>
            <a:xfrm>
              <a:off x="15239892" y="6005964"/>
              <a:ext cx="1371600" cy="1133475"/>
            </a:xfrm>
            <a:custGeom>
              <a:avLst/>
              <a:gdLst/>
              <a:ahLst/>
              <a:cxnLst/>
              <a:rect l="l" t="t" r="r" b="b"/>
              <a:pathLst>
                <a:path w="1371600" h="1133475">
                  <a:moveTo>
                    <a:pt x="0" y="566217"/>
                  </a:moveTo>
                  <a:lnTo>
                    <a:pt x="367848" y="0"/>
                  </a:lnTo>
                  <a:lnTo>
                    <a:pt x="1371597" y="0"/>
                  </a:lnTo>
                  <a:lnTo>
                    <a:pt x="1371597" y="1133474"/>
                  </a:lnTo>
                  <a:lnTo>
                    <a:pt x="367848" y="1133474"/>
                  </a:lnTo>
                  <a:lnTo>
                    <a:pt x="0" y="566217"/>
                  </a:lnTo>
                  <a:close/>
                </a:path>
              </a:pathLst>
            </a:custGeom>
            <a:solidFill>
              <a:srgbClr val="C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594593" y="4679486"/>
              <a:ext cx="34290" cy="1485900"/>
            </a:xfrm>
            <a:custGeom>
              <a:avLst/>
              <a:gdLst/>
              <a:ahLst/>
              <a:cxnLst/>
              <a:rect l="l" t="t" r="r" b="b"/>
              <a:pathLst>
                <a:path w="34290" h="1485900">
                  <a:moveTo>
                    <a:pt x="0" y="0"/>
                  </a:moveTo>
                  <a:lnTo>
                    <a:pt x="33839" y="1485662"/>
                  </a:lnTo>
                </a:path>
              </a:pathLst>
            </a:custGeom>
            <a:ln w="47523">
              <a:solidFill>
                <a:srgbClr val="F7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76666" y="7061683"/>
              <a:ext cx="0" cy="1486535"/>
            </a:xfrm>
            <a:custGeom>
              <a:avLst/>
              <a:gdLst/>
              <a:ahLst/>
              <a:cxnLst/>
              <a:rect l="l" t="t" r="r" b="b"/>
              <a:pathLst>
                <a:path h="1486534">
                  <a:moveTo>
                    <a:pt x="0" y="1486048"/>
                  </a:moveTo>
                  <a:lnTo>
                    <a:pt x="0" y="0"/>
                  </a:lnTo>
                </a:path>
              </a:pathLst>
            </a:custGeom>
            <a:ln w="47523">
              <a:solidFill>
                <a:srgbClr val="F7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02488" y="4042523"/>
              <a:ext cx="11576050" cy="3095625"/>
            </a:xfrm>
            <a:custGeom>
              <a:avLst/>
              <a:gdLst/>
              <a:ahLst/>
              <a:cxnLst/>
              <a:rect l="l" t="t" r="r" b="b"/>
              <a:pathLst>
                <a:path w="11576050" h="3095625">
                  <a:moveTo>
                    <a:pt x="1695450" y="747712"/>
                  </a:moveTo>
                  <a:lnTo>
                    <a:pt x="1693900" y="702157"/>
                  </a:lnTo>
                  <a:lnTo>
                    <a:pt x="1689315" y="657339"/>
                  </a:lnTo>
                  <a:lnTo>
                    <a:pt x="1681784" y="613308"/>
                  </a:lnTo>
                  <a:lnTo>
                    <a:pt x="1671396" y="570166"/>
                  </a:lnTo>
                  <a:lnTo>
                    <a:pt x="1658239" y="527964"/>
                  </a:lnTo>
                  <a:lnTo>
                    <a:pt x="1642414" y="486816"/>
                  </a:lnTo>
                  <a:lnTo>
                    <a:pt x="1623987" y="446760"/>
                  </a:lnTo>
                  <a:lnTo>
                    <a:pt x="1603044" y="407911"/>
                  </a:lnTo>
                  <a:lnTo>
                    <a:pt x="1579702" y="370332"/>
                  </a:lnTo>
                  <a:lnTo>
                    <a:pt x="1554035" y="334086"/>
                  </a:lnTo>
                  <a:lnTo>
                    <a:pt x="1526120" y="299275"/>
                  </a:lnTo>
                  <a:lnTo>
                    <a:pt x="1496072" y="265976"/>
                  </a:lnTo>
                  <a:lnTo>
                    <a:pt x="1463954" y="234238"/>
                  </a:lnTo>
                  <a:lnTo>
                    <a:pt x="1429867" y="204177"/>
                  </a:lnTo>
                  <a:lnTo>
                    <a:pt x="1393901" y="175856"/>
                  </a:lnTo>
                  <a:lnTo>
                    <a:pt x="1356131" y="149339"/>
                  </a:lnTo>
                  <a:lnTo>
                    <a:pt x="1316672" y="124726"/>
                  </a:lnTo>
                  <a:lnTo>
                    <a:pt x="1275588" y="102082"/>
                  </a:lnTo>
                  <a:lnTo>
                    <a:pt x="1232966" y="81495"/>
                  </a:lnTo>
                  <a:lnTo>
                    <a:pt x="1188923" y="63030"/>
                  </a:lnTo>
                  <a:lnTo>
                    <a:pt x="1143520" y="46774"/>
                  </a:lnTo>
                  <a:lnTo>
                    <a:pt x="1096860" y="32804"/>
                  </a:lnTo>
                  <a:lnTo>
                    <a:pt x="1049020" y="21209"/>
                  </a:lnTo>
                  <a:lnTo>
                    <a:pt x="1000099" y="12052"/>
                  </a:lnTo>
                  <a:lnTo>
                    <a:pt x="950188" y="5410"/>
                  </a:lnTo>
                  <a:lnTo>
                    <a:pt x="899363" y="1358"/>
                  </a:lnTo>
                  <a:lnTo>
                    <a:pt x="847725" y="0"/>
                  </a:lnTo>
                  <a:lnTo>
                    <a:pt x="796074" y="1358"/>
                  </a:lnTo>
                  <a:lnTo>
                    <a:pt x="745261" y="5410"/>
                  </a:lnTo>
                  <a:lnTo>
                    <a:pt x="695337" y="12052"/>
                  </a:lnTo>
                  <a:lnTo>
                    <a:pt x="646417" y="21209"/>
                  </a:lnTo>
                  <a:lnTo>
                    <a:pt x="598589" y="32804"/>
                  </a:lnTo>
                  <a:lnTo>
                    <a:pt x="551916" y="46774"/>
                  </a:lnTo>
                  <a:lnTo>
                    <a:pt x="506514" y="63030"/>
                  </a:lnTo>
                  <a:lnTo>
                    <a:pt x="462470" y="81495"/>
                  </a:lnTo>
                  <a:lnTo>
                    <a:pt x="419862" y="102082"/>
                  </a:lnTo>
                  <a:lnTo>
                    <a:pt x="378777" y="124726"/>
                  </a:lnTo>
                  <a:lnTo>
                    <a:pt x="339305" y="149339"/>
                  </a:lnTo>
                  <a:lnTo>
                    <a:pt x="301536" y="175856"/>
                  </a:lnTo>
                  <a:lnTo>
                    <a:pt x="265569" y="204177"/>
                  </a:lnTo>
                  <a:lnTo>
                    <a:pt x="231482" y="234238"/>
                  </a:lnTo>
                  <a:lnTo>
                    <a:pt x="199364" y="265976"/>
                  </a:lnTo>
                  <a:lnTo>
                    <a:pt x="169316" y="299275"/>
                  </a:lnTo>
                  <a:lnTo>
                    <a:pt x="141401" y="334086"/>
                  </a:lnTo>
                  <a:lnTo>
                    <a:pt x="115735" y="370332"/>
                  </a:lnTo>
                  <a:lnTo>
                    <a:pt x="92392" y="407911"/>
                  </a:lnTo>
                  <a:lnTo>
                    <a:pt x="71462" y="446760"/>
                  </a:lnTo>
                  <a:lnTo>
                    <a:pt x="53035" y="486816"/>
                  </a:lnTo>
                  <a:lnTo>
                    <a:pt x="37198" y="527964"/>
                  </a:lnTo>
                  <a:lnTo>
                    <a:pt x="24041" y="570166"/>
                  </a:lnTo>
                  <a:lnTo>
                    <a:pt x="13652" y="613308"/>
                  </a:lnTo>
                  <a:lnTo>
                    <a:pt x="6121" y="657339"/>
                  </a:lnTo>
                  <a:lnTo>
                    <a:pt x="1536" y="702157"/>
                  </a:lnTo>
                  <a:lnTo>
                    <a:pt x="0" y="747712"/>
                  </a:lnTo>
                  <a:lnTo>
                    <a:pt x="1536" y="793254"/>
                  </a:lnTo>
                  <a:lnTo>
                    <a:pt x="6121" y="838085"/>
                  </a:lnTo>
                  <a:lnTo>
                    <a:pt x="13652" y="882116"/>
                  </a:lnTo>
                  <a:lnTo>
                    <a:pt x="24041" y="925258"/>
                  </a:lnTo>
                  <a:lnTo>
                    <a:pt x="37198" y="967460"/>
                  </a:lnTo>
                  <a:lnTo>
                    <a:pt x="53035" y="1008608"/>
                  </a:lnTo>
                  <a:lnTo>
                    <a:pt x="71462" y="1048651"/>
                  </a:lnTo>
                  <a:lnTo>
                    <a:pt x="92392" y="1087513"/>
                  </a:lnTo>
                  <a:lnTo>
                    <a:pt x="115735" y="1125093"/>
                  </a:lnTo>
                  <a:lnTo>
                    <a:pt x="141401" y="1161338"/>
                  </a:lnTo>
                  <a:lnTo>
                    <a:pt x="169316" y="1196149"/>
                  </a:lnTo>
                  <a:lnTo>
                    <a:pt x="199364" y="1229448"/>
                  </a:lnTo>
                  <a:lnTo>
                    <a:pt x="231482" y="1261173"/>
                  </a:lnTo>
                  <a:lnTo>
                    <a:pt x="265569" y="1291247"/>
                  </a:lnTo>
                  <a:lnTo>
                    <a:pt x="301536" y="1319568"/>
                  </a:lnTo>
                  <a:lnTo>
                    <a:pt x="339305" y="1346085"/>
                  </a:lnTo>
                  <a:lnTo>
                    <a:pt x="378777" y="1370698"/>
                  </a:lnTo>
                  <a:lnTo>
                    <a:pt x="419862" y="1393342"/>
                  </a:lnTo>
                  <a:lnTo>
                    <a:pt x="462470" y="1413929"/>
                  </a:lnTo>
                  <a:lnTo>
                    <a:pt x="506514" y="1432394"/>
                  </a:lnTo>
                  <a:lnTo>
                    <a:pt x="551916" y="1448650"/>
                  </a:lnTo>
                  <a:lnTo>
                    <a:pt x="598589" y="1462608"/>
                  </a:lnTo>
                  <a:lnTo>
                    <a:pt x="646417" y="1474216"/>
                  </a:lnTo>
                  <a:lnTo>
                    <a:pt x="695337" y="1483372"/>
                  </a:lnTo>
                  <a:lnTo>
                    <a:pt x="745261" y="1490014"/>
                  </a:lnTo>
                  <a:lnTo>
                    <a:pt x="796074" y="1494053"/>
                  </a:lnTo>
                  <a:lnTo>
                    <a:pt x="847725" y="1495425"/>
                  </a:lnTo>
                  <a:lnTo>
                    <a:pt x="899363" y="1494053"/>
                  </a:lnTo>
                  <a:lnTo>
                    <a:pt x="950188" y="1490014"/>
                  </a:lnTo>
                  <a:lnTo>
                    <a:pt x="1000099" y="1483372"/>
                  </a:lnTo>
                  <a:lnTo>
                    <a:pt x="1049020" y="1474216"/>
                  </a:lnTo>
                  <a:lnTo>
                    <a:pt x="1096860" y="1462608"/>
                  </a:lnTo>
                  <a:lnTo>
                    <a:pt x="1143520" y="1448650"/>
                  </a:lnTo>
                  <a:lnTo>
                    <a:pt x="1188923" y="1432394"/>
                  </a:lnTo>
                  <a:lnTo>
                    <a:pt x="1232966" y="1413929"/>
                  </a:lnTo>
                  <a:lnTo>
                    <a:pt x="1275588" y="1393342"/>
                  </a:lnTo>
                  <a:lnTo>
                    <a:pt x="1316672" y="1370698"/>
                  </a:lnTo>
                  <a:lnTo>
                    <a:pt x="1356131" y="1346085"/>
                  </a:lnTo>
                  <a:lnTo>
                    <a:pt x="1393901" y="1319568"/>
                  </a:lnTo>
                  <a:lnTo>
                    <a:pt x="1429867" y="1291247"/>
                  </a:lnTo>
                  <a:lnTo>
                    <a:pt x="1463954" y="1261173"/>
                  </a:lnTo>
                  <a:lnTo>
                    <a:pt x="1496072" y="1229448"/>
                  </a:lnTo>
                  <a:lnTo>
                    <a:pt x="1526120" y="1196149"/>
                  </a:lnTo>
                  <a:lnTo>
                    <a:pt x="1554035" y="1161338"/>
                  </a:lnTo>
                  <a:lnTo>
                    <a:pt x="1579702" y="1125093"/>
                  </a:lnTo>
                  <a:lnTo>
                    <a:pt x="1603044" y="1087513"/>
                  </a:lnTo>
                  <a:lnTo>
                    <a:pt x="1623987" y="1048651"/>
                  </a:lnTo>
                  <a:lnTo>
                    <a:pt x="1642414" y="1008608"/>
                  </a:lnTo>
                  <a:lnTo>
                    <a:pt x="1658239" y="967460"/>
                  </a:lnTo>
                  <a:lnTo>
                    <a:pt x="1671396" y="925258"/>
                  </a:lnTo>
                  <a:lnTo>
                    <a:pt x="1681784" y="882116"/>
                  </a:lnTo>
                  <a:lnTo>
                    <a:pt x="1689315" y="838085"/>
                  </a:lnTo>
                  <a:lnTo>
                    <a:pt x="1693900" y="793254"/>
                  </a:lnTo>
                  <a:lnTo>
                    <a:pt x="1695450" y="747712"/>
                  </a:lnTo>
                  <a:close/>
                </a:path>
                <a:path w="11576050" h="3095625">
                  <a:moveTo>
                    <a:pt x="11575872" y="2529090"/>
                  </a:moveTo>
                  <a:lnTo>
                    <a:pt x="11207293" y="1961845"/>
                  </a:lnTo>
                  <a:lnTo>
                    <a:pt x="10109086" y="1961845"/>
                  </a:lnTo>
                  <a:lnTo>
                    <a:pt x="10109086" y="3095320"/>
                  </a:lnTo>
                  <a:lnTo>
                    <a:pt x="11207293" y="3095320"/>
                  </a:lnTo>
                  <a:lnTo>
                    <a:pt x="11575872" y="2529090"/>
                  </a:lnTo>
                  <a:close/>
                </a:path>
              </a:pathLst>
            </a:custGeom>
            <a:solidFill>
              <a:srgbClr val="C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9487" y="900711"/>
            <a:ext cx="13404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0</a:t>
            </a:r>
            <a:r>
              <a:rPr spc="170" dirty="0"/>
              <a:t>4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50451" y="6025436"/>
            <a:ext cx="323215" cy="2428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AIQ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0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5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38261" y="904306"/>
            <a:ext cx="734695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b="1" spc="-190" dirty="0">
                <a:solidFill>
                  <a:srgbClr val="F7F7F5"/>
                </a:solidFill>
                <a:latin typeface="Arial"/>
                <a:cs typeface="Arial"/>
              </a:rPr>
              <a:t>the</a:t>
            </a:r>
            <a:r>
              <a:rPr sz="9500" b="1" spc="-315" dirty="0">
                <a:solidFill>
                  <a:srgbClr val="F7F7F5"/>
                </a:solidFill>
                <a:latin typeface="Arial"/>
                <a:cs typeface="Arial"/>
              </a:rPr>
              <a:t> work </a:t>
            </a:r>
            <a:r>
              <a:rPr sz="9500" b="1" spc="-180" dirty="0">
                <a:solidFill>
                  <a:srgbClr val="F7F7F5"/>
                </a:solidFill>
                <a:latin typeface="Arial"/>
                <a:cs typeface="Arial"/>
              </a:rPr>
              <a:t>flow</a:t>
            </a:r>
            <a:endParaRPr sz="9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28963" y="6403559"/>
            <a:ext cx="149606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10640" algn="l"/>
              </a:tabLst>
            </a:pPr>
            <a:r>
              <a:rPr sz="2350" b="1" spc="11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350" b="1" spc="135" dirty="0">
                <a:solidFill>
                  <a:srgbClr val="181818"/>
                </a:solidFill>
                <a:latin typeface="Roboto"/>
                <a:cs typeface="Roboto"/>
              </a:rPr>
              <a:t>EE</a:t>
            </a:r>
            <a:r>
              <a:rPr sz="2350" b="1" dirty="0">
                <a:solidFill>
                  <a:srgbClr val="181818"/>
                </a:solidFill>
                <a:latin typeface="Roboto"/>
                <a:cs typeface="Roboto"/>
              </a:rPr>
              <a:t>K	</a:t>
            </a:r>
            <a:r>
              <a:rPr sz="2350" b="1" spc="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endParaRPr sz="235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56029" y="6299180"/>
            <a:ext cx="11925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3300" b="1" spc="185" dirty="0">
                <a:solidFill>
                  <a:srgbClr val="181818"/>
                </a:solidFill>
                <a:latin typeface="Roboto"/>
                <a:cs typeface="Roboto"/>
              </a:rPr>
              <a:t>EE</a:t>
            </a:r>
            <a:r>
              <a:rPr sz="3300" b="1" spc="-10" dirty="0">
                <a:solidFill>
                  <a:srgbClr val="181818"/>
                </a:solidFill>
                <a:latin typeface="Roboto"/>
                <a:cs typeface="Roboto"/>
              </a:rPr>
              <a:t>K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302120" y="6299180"/>
            <a:ext cx="2660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181818"/>
                </a:solidFill>
                <a:latin typeface="Roboto"/>
                <a:cs typeface="Roboto"/>
              </a:rPr>
              <a:t>2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983849" y="6251609"/>
            <a:ext cx="170433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0975" algn="l"/>
              </a:tabLst>
            </a:pPr>
            <a:r>
              <a:rPr sz="3300" b="1" spc="14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3300" b="1" spc="185" dirty="0">
                <a:solidFill>
                  <a:srgbClr val="181818"/>
                </a:solidFill>
                <a:latin typeface="Roboto"/>
                <a:cs typeface="Roboto"/>
              </a:rPr>
              <a:t>EE</a:t>
            </a:r>
            <a:r>
              <a:rPr sz="3300" b="1" spc="-10" dirty="0">
                <a:solidFill>
                  <a:srgbClr val="181818"/>
                </a:solidFill>
                <a:latin typeface="Roboto"/>
                <a:cs typeface="Roboto"/>
              </a:rPr>
              <a:t>K</a:t>
            </a:r>
            <a:r>
              <a:rPr sz="3300" b="1" dirty="0">
                <a:solidFill>
                  <a:srgbClr val="181818"/>
                </a:solidFill>
                <a:latin typeface="Roboto"/>
                <a:cs typeface="Roboto"/>
              </a:rPr>
              <a:t>	4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33768" y="3582885"/>
            <a:ext cx="10377805" cy="6167755"/>
          </a:xfrm>
          <a:custGeom>
            <a:avLst/>
            <a:gdLst/>
            <a:ahLst/>
            <a:cxnLst/>
            <a:rect l="l" t="t" r="r" b="b"/>
            <a:pathLst>
              <a:path w="10377805" h="6167755">
                <a:moveTo>
                  <a:pt x="1419225" y="4989525"/>
                </a:moveTo>
                <a:lnTo>
                  <a:pt x="1417586" y="4940935"/>
                </a:lnTo>
                <a:lnTo>
                  <a:pt x="1412748" y="4893234"/>
                </a:lnTo>
                <a:lnTo>
                  <a:pt x="1404797" y="4846510"/>
                </a:lnTo>
                <a:lnTo>
                  <a:pt x="1393875" y="4800879"/>
                </a:lnTo>
                <a:lnTo>
                  <a:pt x="1380058" y="4756442"/>
                </a:lnTo>
                <a:lnTo>
                  <a:pt x="1363459" y="4713300"/>
                </a:lnTo>
                <a:lnTo>
                  <a:pt x="1344180" y="4671580"/>
                </a:lnTo>
                <a:lnTo>
                  <a:pt x="1322336" y="4631360"/>
                </a:lnTo>
                <a:lnTo>
                  <a:pt x="1298028" y="4592764"/>
                </a:lnTo>
                <a:lnTo>
                  <a:pt x="1271358" y="4555896"/>
                </a:lnTo>
                <a:lnTo>
                  <a:pt x="1242441" y="4520857"/>
                </a:lnTo>
                <a:lnTo>
                  <a:pt x="1211376" y="4487748"/>
                </a:lnTo>
                <a:lnTo>
                  <a:pt x="1178267" y="4456684"/>
                </a:lnTo>
                <a:lnTo>
                  <a:pt x="1143228" y="4427766"/>
                </a:lnTo>
                <a:lnTo>
                  <a:pt x="1106360" y="4401096"/>
                </a:lnTo>
                <a:lnTo>
                  <a:pt x="1067765" y="4376788"/>
                </a:lnTo>
                <a:lnTo>
                  <a:pt x="1027544" y="4354944"/>
                </a:lnTo>
                <a:lnTo>
                  <a:pt x="985824" y="4335665"/>
                </a:lnTo>
                <a:lnTo>
                  <a:pt x="942682" y="4319067"/>
                </a:lnTo>
                <a:lnTo>
                  <a:pt x="898245" y="4305249"/>
                </a:lnTo>
                <a:lnTo>
                  <a:pt x="852614" y="4294327"/>
                </a:lnTo>
                <a:lnTo>
                  <a:pt x="805903" y="4286389"/>
                </a:lnTo>
                <a:lnTo>
                  <a:pt x="758190" y="4281538"/>
                </a:lnTo>
                <a:lnTo>
                  <a:pt x="709612" y="4279912"/>
                </a:lnTo>
                <a:lnTo>
                  <a:pt x="661022" y="4281538"/>
                </a:lnTo>
                <a:lnTo>
                  <a:pt x="613321" y="4286389"/>
                </a:lnTo>
                <a:lnTo>
                  <a:pt x="566597" y="4294327"/>
                </a:lnTo>
                <a:lnTo>
                  <a:pt x="520966" y="4305249"/>
                </a:lnTo>
                <a:lnTo>
                  <a:pt x="476529" y="4319067"/>
                </a:lnTo>
                <a:lnTo>
                  <a:pt x="433400" y="4335665"/>
                </a:lnTo>
                <a:lnTo>
                  <a:pt x="391668" y="4354944"/>
                </a:lnTo>
                <a:lnTo>
                  <a:pt x="351447" y="4376788"/>
                </a:lnTo>
                <a:lnTo>
                  <a:pt x="312851" y="4401096"/>
                </a:lnTo>
                <a:lnTo>
                  <a:pt x="275983" y="4427766"/>
                </a:lnTo>
                <a:lnTo>
                  <a:pt x="240944" y="4456684"/>
                </a:lnTo>
                <a:lnTo>
                  <a:pt x="207835" y="4487748"/>
                </a:lnTo>
                <a:lnTo>
                  <a:pt x="176771" y="4520857"/>
                </a:lnTo>
                <a:lnTo>
                  <a:pt x="147853" y="4555896"/>
                </a:lnTo>
                <a:lnTo>
                  <a:pt x="121183" y="4592764"/>
                </a:lnTo>
                <a:lnTo>
                  <a:pt x="96875" y="4631360"/>
                </a:lnTo>
                <a:lnTo>
                  <a:pt x="75031" y="4671580"/>
                </a:lnTo>
                <a:lnTo>
                  <a:pt x="55765" y="4713300"/>
                </a:lnTo>
                <a:lnTo>
                  <a:pt x="39166" y="4756442"/>
                </a:lnTo>
                <a:lnTo>
                  <a:pt x="25349" y="4800879"/>
                </a:lnTo>
                <a:lnTo>
                  <a:pt x="14414" y="4846510"/>
                </a:lnTo>
                <a:lnTo>
                  <a:pt x="6477" y="4893234"/>
                </a:lnTo>
                <a:lnTo>
                  <a:pt x="1638" y="4940935"/>
                </a:lnTo>
                <a:lnTo>
                  <a:pt x="0" y="4989525"/>
                </a:lnTo>
                <a:lnTo>
                  <a:pt x="1638" y="5038102"/>
                </a:lnTo>
                <a:lnTo>
                  <a:pt x="6477" y="5085804"/>
                </a:lnTo>
                <a:lnTo>
                  <a:pt x="14414" y="5132527"/>
                </a:lnTo>
                <a:lnTo>
                  <a:pt x="25349" y="5178158"/>
                </a:lnTo>
                <a:lnTo>
                  <a:pt x="39166" y="5222595"/>
                </a:lnTo>
                <a:lnTo>
                  <a:pt x="55765" y="5265737"/>
                </a:lnTo>
                <a:lnTo>
                  <a:pt x="75031" y="5307457"/>
                </a:lnTo>
                <a:lnTo>
                  <a:pt x="96875" y="5347678"/>
                </a:lnTo>
                <a:lnTo>
                  <a:pt x="121183" y="5386273"/>
                </a:lnTo>
                <a:lnTo>
                  <a:pt x="147853" y="5423141"/>
                </a:lnTo>
                <a:lnTo>
                  <a:pt x="176771" y="5458180"/>
                </a:lnTo>
                <a:lnTo>
                  <a:pt x="207835" y="5491289"/>
                </a:lnTo>
                <a:lnTo>
                  <a:pt x="240944" y="5522353"/>
                </a:lnTo>
                <a:lnTo>
                  <a:pt x="275983" y="5551271"/>
                </a:lnTo>
                <a:lnTo>
                  <a:pt x="312851" y="5577941"/>
                </a:lnTo>
                <a:lnTo>
                  <a:pt x="351447" y="5602249"/>
                </a:lnTo>
                <a:lnTo>
                  <a:pt x="391668" y="5624093"/>
                </a:lnTo>
                <a:lnTo>
                  <a:pt x="433400" y="5643372"/>
                </a:lnTo>
                <a:lnTo>
                  <a:pt x="476529" y="5659971"/>
                </a:lnTo>
                <a:lnTo>
                  <a:pt x="520966" y="5673788"/>
                </a:lnTo>
                <a:lnTo>
                  <a:pt x="566597" y="5684710"/>
                </a:lnTo>
                <a:lnTo>
                  <a:pt x="613321" y="5692648"/>
                </a:lnTo>
                <a:lnTo>
                  <a:pt x="661022" y="5697499"/>
                </a:lnTo>
                <a:lnTo>
                  <a:pt x="709612" y="5699137"/>
                </a:lnTo>
                <a:lnTo>
                  <a:pt x="758190" y="5697499"/>
                </a:lnTo>
                <a:lnTo>
                  <a:pt x="805903" y="5692648"/>
                </a:lnTo>
                <a:lnTo>
                  <a:pt x="852614" y="5684710"/>
                </a:lnTo>
                <a:lnTo>
                  <a:pt x="898245" y="5673788"/>
                </a:lnTo>
                <a:lnTo>
                  <a:pt x="942682" y="5659971"/>
                </a:lnTo>
                <a:lnTo>
                  <a:pt x="985824" y="5643372"/>
                </a:lnTo>
                <a:lnTo>
                  <a:pt x="1027544" y="5624093"/>
                </a:lnTo>
                <a:lnTo>
                  <a:pt x="1067765" y="5602249"/>
                </a:lnTo>
                <a:lnTo>
                  <a:pt x="1106360" y="5577941"/>
                </a:lnTo>
                <a:lnTo>
                  <a:pt x="1143228" y="5551271"/>
                </a:lnTo>
                <a:lnTo>
                  <a:pt x="1178267" y="5522353"/>
                </a:lnTo>
                <a:lnTo>
                  <a:pt x="1211376" y="5491289"/>
                </a:lnTo>
                <a:lnTo>
                  <a:pt x="1242441" y="5458180"/>
                </a:lnTo>
                <a:lnTo>
                  <a:pt x="1271358" y="5423141"/>
                </a:lnTo>
                <a:lnTo>
                  <a:pt x="1298028" y="5386273"/>
                </a:lnTo>
                <a:lnTo>
                  <a:pt x="1322336" y="5347678"/>
                </a:lnTo>
                <a:lnTo>
                  <a:pt x="1344180" y="5307457"/>
                </a:lnTo>
                <a:lnTo>
                  <a:pt x="1363459" y="5265737"/>
                </a:lnTo>
                <a:lnTo>
                  <a:pt x="1380058" y="5222595"/>
                </a:lnTo>
                <a:lnTo>
                  <a:pt x="1393875" y="5178158"/>
                </a:lnTo>
                <a:lnTo>
                  <a:pt x="1404797" y="5132527"/>
                </a:lnTo>
                <a:lnTo>
                  <a:pt x="1412748" y="5085804"/>
                </a:lnTo>
                <a:lnTo>
                  <a:pt x="1417586" y="5038102"/>
                </a:lnTo>
                <a:lnTo>
                  <a:pt x="1419225" y="4989525"/>
                </a:lnTo>
                <a:close/>
              </a:path>
              <a:path w="10377805" h="6167755">
                <a:moveTo>
                  <a:pt x="4445813" y="1247559"/>
                </a:moveTo>
                <a:lnTo>
                  <a:pt x="4444174" y="1198968"/>
                </a:lnTo>
                <a:lnTo>
                  <a:pt x="4439336" y="1151267"/>
                </a:lnTo>
                <a:lnTo>
                  <a:pt x="4431398" y="1104544"/>
                </a:lnTo>
                <a:lnTo>
                  <a:pt x="4420463" y="1058913"/>
                </a:lnTo>
                <a:lnTo>
                  <a:pt x="4406646" y="1014476"/>
                </a:lnTo>
                <a:lnTo>
                  <a:pt x="4390047" y="971346"/>
                </a:lnTo>
                <a:lnTo>
                  <a:pt x="4370781" y="929614"/>
                </a:lnTo>
                <a:lnTo>
                  <a:pt x="4348937" y="889393"/>
                </a:lnTo>
                <a:lnTo>
                  <a:pt x="4324629" y="850798"/>
                </a:lnTo>
                <a:lnTo>
                  <a:pt x="4297959" y="813930"/>
                </a:lnTo>
                <a:lnTo>
                  <a:pt x="4269041" y="778891"/>
                </a:lnTo>
                <a:lnTo>
                  <a:pt x="4237977" y="745782"/>
                </a:lnTo>
                <a:lnTo>
                  <a:pt x="4204868" y="714717"/>
                </a:lnTo>
                <a:lnTo>
                  <a:pt x="4169829" y="685800"/>
                </a:lnTo>
                <a:lnTo>
                  <a:pt x="4132961" y="659130"/>
                </a:lnTo>
                <a:lnTo>
                  <a:pt x="4094365" y="634822"/>
                </a:lnTo>
                <a:lnTo>
                  <a:pt x="4054144" y="612978"/>
                </a:lnTo>
                <a:lnTo>
                  <a:pt x="4012412" y="593712"/>
                </a:lnTo>
                <a:lnTo>
                  <a:pt x="3969283" y="577113"/>
                </a:lnTo>
                <a:lnTo>
                  <a:pt x="3924846" y="563295"/>
                </a:lnTo>
                <a:lnTo>
                  <a:pt x="3879215" y="552361"/>
                </a:lnTo>
                <a:lnTo>
                  <a:pt x="3832491" y="544423"/>
                </a:lnTo>
                <a:lnTo>
                  <a:pt x="3784790" y="539584"/>
                </a:lnTo>
                <a:lnTo>
                  <a:pt x="3736200" y="537946"/>
                </a:lnTo>
                <a:lnTo>
                  <a:pt x="3687622" y="539584"/>
                </a:lnTo>
                <a:lnTo>
                  <a:pt x="3639909" y="544423"/>
                </a:lnTo>
                <a:lnTo>
                  <a:pt x="3593198" y="552361"/>
                </a:lnTo>
                <a:lnTo>
                  <a:pt x="3547567" y="563295"/>
                </a:lnTo>
                <a:lnTo>
                  <a:pt x="3503130" y="577113"/>
                </a:lnTo>
                <a:lnTo>
                  <a:pt x="3459988" y="593712"/>
                </a:lnTo>
                <a:lnTo>
                  <a:pt x="3418268" y="612978"/>
                </a:lnTo>
                <a:lnTo>
                  <a:pt x="3378047" y="634822"/>
                </a:lnTo>
                <a:lnTo>
                  <a:pt x="3339452" y="659130"/>
                </a:lnTo>
                <a:lnTo>
                  <a:pt x="3302584" y="685800"/>
                </a:lnTo>
                <a:lnTo>
                  <a:pt x="3267545" y="714717"/>
                </a:lnTo>
                <a:lnTo>
                  <a:pt x="3234436" y="745782"/>
                </a:lnTo>
                <a:lnTo>
                  <a:pt x="3203371" y="778891"/>
                </a:lnTo>
                <a:lnTo>
                  <a:pt x="3174454" y="813930"/>
                </a:lnTo>
                <a:lnTo>
                  <a:pt x="3147784" y="850798"/>
                </a:lnTo>
                <a:lnTo>
                  <a:pt x="3123476" y="889393"/>
                </a:lnTo>
                <a:lnTo>
                  <a:pt x="3101632" y="929614"/>
                </a:lnTo>
                <a:lnTo>
                  <a:pt x="3082353" y="971346"/>
                </a:lnTo>
                <a:lnTo>
                  <a:pt x="3065754" y="1014476"/>
                </a:lnTo>
                <a:lnTo>
                  <a:pt x="3051937" y="1058913"/>
                </a:lnTo>
                <a:lnTo>
                  <a:pt x="3041015" y="1104544"/>
                </a:lnTo>
                <a:lnTo>
                  <a:pt x="3033064" y="1151267"/>
                </a:lnTo>
                <a:lnTo>
                  <a:pt x="3028226" y="1198968"/>
                </a:lnTo>
                <a:lnTo>
                  <a:pt x="3026587" y="1247559"/>
                </a:lnTo>
                <a:lnTo>
                  <a:pt x="3028226" y="1296136"/>
                </a:lnTo>
                <a:lnTo>
                  <a:pt x="3033064" y="1343850"/>
                </a:lnTo>
                <a:lnTo>
                  <a:pt x="3041015" y="1390561"/>
                </a:lnTo>
                <a:lnTo>
                  <a:pt x="3051937" y="1436192"/>
                </a:lnTo>
                <a:lnTo>
                  <a:pt x="3065754" y="1480629"/>
                </a:lnTo>
                <a:lnTo>
                  <a:pt x="3082353" y="1523771"/>
                </a:lnTo>
                <a:lnTo>
                  <a:pt x="3101632" y="1565490"/>
                </a:lnTo>
                <a:lnTo>
                  <a:pt x="3123476" y="1605711"/>
                </a:lnTo>
                <a:lnTo>
                  <a:pt x="3147784" y="1644307"/>
                </a:lnTo>
                <a:lnTo>
                  <a:pt x="3174454" y="1681175"/>
                </a:lnTo>
                <a:lnTo>
                  <a:pt x="3203371" y="1716214"/>
                </a:lnTo>
                <a:lnTo>
                  <a:pt x="3234436" y="1749323"/>
                </a:lnTo>
                <a:lnTo>
                  <a:pt x="3267545" y="1780387"/>
                </a:lnTo>
                <a:lnTo>
                  <a:pt x="3302584" y="1809305"/>
                </a:lnTo>
                <a:lnTo>
                  <a:pt x="3339452" y="1835975"/>
                </a:lnTo>
                <a:lnTo>
                  <a:pt x="3378047" y="1860283"/>
                </a:lnTo>
                <a:lnTo>
                  <a:pt x="3418268" y="1882127"/>
                </a:lnTo>
                <a:lnTo>
                  <a:pt x="3459988" y="1901405"/>
                </a:lnTo>
                <a:lnTo>
                  <a:pt x="3503130" y="1918004"/>
                </a:lnTo>
                <a:lnTo>
                  <a:pt x="3547567" y="1931822"/>
                </a:lnTo>
                <a:lnTo>
                  <a:pt x="3593198" y="1942744"/>
                </a:lnTo>
                <a:lnTo>
                  <a:pt x="3639909" y="1950694"/>
                </a:lnTo>
                <a:lnTo>
                  <a:pt x="3687622" y="1955533"/>
                </a:lnTo>
                <a:lnTo>
                  <a:pt x="3736200" y="1957171"/>
                </a:lnTo>
                <a:lnTo>
                  <a:pt x="3784790" y="1955533"/>
                </a:lnTo>
                <a:lnTo>
                  <a:pt x="3832491" y="1950694"/>
                </a:lnTo>
                <a:lnTo>
                  <a:pt x="3879215" y="1942744"/>
                </a:lnTo>
                <a:lnTo>
                  <a:pt x="3924846" y="1931822"/>
                </a:lnTo>
                <a:lnTo>
                  <a:pt x="3969283" y="1918004"/>
                </a:lnTo>
                <a:lnTo>
                  <a:pt x="4012412" y="1901405"/>
                </a:lnTo>
                <a:lnTo>
                  <a:pt x="4054144" y="1882127"/>
                </a:lnTo>
                <a:lnTo>
                  <a:pt x="4094365" y="1860283"/>
                </a:lnTo>
                <a:lnTo>
                  <a:pt x="4132961" y="1835975"/>
                </a:lnTo>
                <a:lnTo>
                  <a:pt x="4169829" y="1809305"/>
                </a:lnTo>
                <a:lnTo>
                  <a:pt x="4204868" y="1780387"/>
                </a:lnTo>
                <a:lnTo>
                  <a:pt x="4237977" y="1749323"/>
                </a:lnTo>
                <a:lnTo>
                  <a:pt x="4269041" y="1716214"/>
                </a:lnTo>
                <a:lnTo>
                  <a:pt x="4297959" y="1681175"/>
                </a:lnTo>
                <a:lnTo>
                  <a:pt x="4324629" y="1644307"/>
                </a:lnTo>
                <a:lnTo>
                  <a:pt x="4348937" y="1605711"/>
                </a:lnTo>
                <a:lnTo>
                  <a:pt x="4370781" y="1565490"/>
                </a:lnTo>
                <a:lnTo>
                  <a:pt x="4390047" y="1523771"/>
                </a:lnTo>
                <a:lnTo>
                  <a:pt x="4406646" y="1480629"/>
                </a:lnTo>
                <a:lnTo>
                  <a:pt x="4420463" y="1436192"/>
                </a:lnTo>
                <a:lnTo>
                  <a:pt x="4431398" y="1390561"/>
                </a:lnTo>
                <a:lnTo>
                  <a:pt x="4439336" y="1343850"/>
                </a:lnTo>
                <a:lnTo>
                  <a:pt x="4444174" y="1296136"/>
                </a:lnTo>
                <a:lnTo>
                  <a:pt x="4445813" y="1247559"/>
                </a:lnTo>
                <a:close/>
              </a:path>
              <a:path w="10377805" h="6167755">
                <a:moveTo>
                  <a:pt x="5543220" y="4748923"/>
                </a:moveTo>
                <a:lnTo>
                  <a:pt x="5541581" y="4700333"/>
                </a:lnTo>
                <a:lnTo>
                  <a:pt x="5536743" y="4652632"/>
                </a:lnTo>
                <a:lnTo>
                  <a:pt x="5528805" y="4605909"/>
                </a:lnTo>
                <a:lnTo>
                  <a:pt x="5517870" y="4560278"/>
                </a:lnTo>
                <a:lnTo>
                  <a:pt x="5504053" y="4515840"/>
                </a:lnTo>
                <a:lnTo>
                  <a:pt x="5487454" y="4472698"/>
                </a:lnTo>
                <a:lnTo>
                  <a:pt x="5468188" y="4430979"/>
                </a:lnTo>
                <a:lnTo>
                  <a:pt x="5446344" y="4390758"/>
                </a:lnTo>
                <a:lnTo>
                  <a:pt x="5422036" y="4352163"/>
                </a:lnTo>
                <a:lnTo>
                  <a:pt x="5395366" y="4315295"/>
                </a:lnTo>
                <a:lnTo>
                  <a:pt x="5366448" y="4280255"/>
                </a:lnTo>
                <a:lnTo>
                  <a:pt x="5335384" y="4247146"/>
                </a:lnTo>
                <a:lnTo>
                  <a:pt x="5302275" y="4216082"/>
                </a:lnTo>
                <a:lnTo>
                  <a:pt x="5267236" y="4187164"/>
                </a:lnTo>
                <a:lnTo>
                  <a:pt x="5230368" y="4160494"/>
                </a:lnTo>
                <a:lnTo>
                  <a:pt x="5191760" y="4136186"/>
                </a:lnTo>
                <a:lnTo>
                  <a:pt x="5151552" y="4114342"/>
                </a:lnTo>
                <a:lnTo>
                  <a:pt x="5109819" y="4095064"/>
                </a:lnTo>
                <a:lnTo>
                  <a:pt x="5066690" y="4078465"/>
                </a:lnTo>
                <a:lnTo>
                  <a:pt x="5022253" y="4064647"/>
                </a:lnTo>
                <a:lnTo>
                  <a:pt x="4976622" y="4053725"/>
                </a:lnTo>
                <a:lnTo>
                  <a:pt x="4929898" y="4045788"/>
                </a:lnTo>
                <a:lnTo>
                  <a:pt x="4882197" y="4040936"/>
                </a:lnTo>
                <a:lnTo>
                  <a:pt x="4833607" y="4039311"/>
                </a:lnTo>
                <a:lnTo>
                  <a:pt x="4785030" y="4040936"/>
                </a:lnTo>
                <a:lnTo>
                  <a:pt x="4737316" y="4045788"/>
                </a:lnTo>
                <a:lnTo>
                  <a:pt x="4690605" y="4053725"/>
                </a:lnTo>
                <a:lnTo>
                  <a:pt x="4644974" y="4064647"/>
                </a:lnTo>
                <a:lnTo>
                  <a:pt x="4600537" y="4078465"/>
                </a:lnTo>
                <a:lnTo>
                  <a:pt x="4557395" y="4095064"/>
                </a:lnTo>
                <a:lnTo>
                  <a:pt x="4515675" y="4114342"/>
                </a:lnTo>
                <a:lnTo>
                  <a:pt x="4475454" y="4136186"/>
                </a:lnTo>
                <a:lnTo>
                  <a:pt x="4436859" y="4160494"/>
                </a:lnTo>
                <a:lnTo>
                  <a:pt x="4399991" y="4187164"/>
                </a:lnTo>
                <a:lnTo>
                  <a:pt x="4364952" y="4216082"/>
                </a:lnTo>
                <a:lnTo>
                  <a:pt x="4331843" y="4247146"/>
                </a:lnTo>
                <a:lnTo>
                  <a:pt x="4300779" y="4280255"/>
                </a:lnTo>
                <a:lnTo>
                  <a:pt x="4271861" y="4315295"/>
                </a:lnTo>
                <a:lnTo>
                  <a:pt x="4245191" y="4352163"/>
                </a:lnTo>
                <a:lnTo>
                  <a:pt x="4220883" y="4390758"/>
                </a:lnTo>
                <a:lnTo>
                  <a:pt x="4199039" y="4430979"/>
                </a:lnTo>
                <a:lnTo>
                  <a:pt x="4179760" y="4472698"/>
                </a:lnTo>
                <a:lnTo>
                  <a:pt x="4163161" y="4515840"/>
                </a:lnTo>
                <a:lnTo>
                  <a:pt x="4149344" y="4560278"/>
                </a:lnTo>
                <a:lnTo>
                  <a:pt x="4138409" y="4605909"/>
                </a:lnTo>
                <a:lnTo>
                  <a:pt x="4130471" y="4652632"/>
                </a:lnTo>
                <a:lnTo>
                  <a:pt x="4125633" y="4700333"/>
                </a:lnTo>
                <a:lnTo>
                  <a:pt x="4123994" y="4748923"/>
                </a:lnTo>
                <a:lnTo>
                  <a:pt x="4125633" y="4797501"/>
                </a:lnTo>
                <a:lnTo>
                  <a:pt x="4130471" y="4845202"/>
                </a:lnTo>
                <a:lnTo>
                  <a:pt x="4138409" y="4891925"/>
                </a:lnTo>
                <a:lnTo>
                  <a:pt x="4149344" y="4937557"/>
                </a:lnTo>
                <a:lnTo>
                  <a:pt x="4163161" y="4981994"/>
                </a:lnTo>
                <a:lnTo>
                  <a:pt x="4179760" y="5025136"/>
                </a:lnTo>
                <a:lnTo>
                  <a:pt x="4199039" y="5066855"/>
                </a:lnTo>
                <a:lnTo>
                  <a:pt x="4220883" y="5107076"/>
                </a:lnTo>
                <a:lnTo>
                  <a:pt x="4245191" y="5145671"/>
                </a:lnTo>
                <a:lnTo>
                  <a:pt x="4271861" y="5182540"/>
                </a:lnTo>
                <a:lnTo>
                  <a:pt x="4300779" y="5217579"/>
                </a:lnTo>
                <a:lnTo>
                  <a:pt x="4331843" y="5250688"/>
                </a:lnTo>
                <a:lnTo>
                  <a:pt x="4364952" y="5281752"/>
                </a:lnTo>
                <a:lnTo>
                  <a:pt x="4399991" y="5310670"/>
                </a:lnTo>
                <a:lnTo>
                  <a:pt x="4436859" y="5337340"/>
                </a:lnTo>
                <a:lnTo>
                  <a:pt x="4475454" y="5361648"/>
                </a:lnTo>
                <a:lnTo>
                  <a:pt x="4515675" y="5383492"/>
                </a:lnTo>
                <a:lnTo>
                  <a:pt x="4557395" y="5402770"/>
                </a:lnTo>
                <a:lnTo>
                  <a:pt x="4600537" y="5419369"/>
                </a:lnTo>
                <a:lnTo>
                  <a:pt x="4644974" y="5433187"/>
                </a:lnTo>
                <a:lnTo>
                  <a:pt x="4690605" y="5444109"/>
                </a:lnTo>
                <a:lnTo>
                  <a:pt x="4737316" y="5452046"/>
                </a:lnTo>
                <a:lnTo>
                  <a:pt x="4785030" y="5456898"/>
                </a:lnTo>
                <a:lnTo>
                  <a:pt x="4833607" y="5458536"/>
                </a:lnTo>
                <a:lnTo>
                  <a:pt x="4882197" y="5456898"/>
                </a:lnTo>
                <a:lnTo>
                  <a:pt x="4929898" y="5452046"/>
                </a:lnTo>
                <a:lnTo>
                  <a:pt x="4976622" y="5444109"/>
                </a:lnTo>
                <a:lnTo>
                  <a:pt x="5022253" y="5433187"/>
                </a:lnTo>
                <a:lnTo>
                  <a:pt x="5066690" y="5419369"/>
                </a:lnTo>
                <a:lnTo>
                  <a:pt x="5109819" y="5402770"/>
                </a:lnTo>
                <a:lnTo>
                  <a:pt x="5151552" y="5383492"/>
                </a:lnTo>
                <a:lnTo>
                  <a:pt x="5191760" y="5361648"/>
                </a:lnTo>
                <a:lnTo>
                  <a:pt x="5230368" y="5337340"/>
                </a:lnTo>
                <a:lnTo>
                  <a:pt x="5267236" y="5310670"/>
                </a:lnTo>
                <a:lnTo>
                  <a:pt x="5302275" y="5281752"/>
                </a:lnTo>
                <a:lnTo>
                  <a:pt x="5335384" y="5250688"/>
                </a:lnTo>
                <a:lnTo>
                  <a:pt x="5366448" y="5217579"/>
                </a:lnTo>
                <a:lnTo>
                  <a:pt x="5395366" y="5182540"/>
                </a:lnTo>
                <a:lnTo>
                  <a:pt x="5422036" y="5145671"/>
                </a:lnTo>
                <a:lnTo>
                  <a:pt x="5446344" y="5107076"/>
                </a:lnTo>
                <a:lnTo>
                  <a:pt x="5468188" y="5066855"/>
                </a:lnTo>
                <a:lnTo>
                  <a:pt x="5487454" y="5025136"/>
                </a:lnTo>
                <a:lnTo>
                  <a:pt x="5504053" y="4981994"/>
                </a:lnTo>
                <a:lnTo>
                  <a:pt x="5517870" y="4937557"/>
                </a:lnTo>
                <a:lnTo>
                  <a:pt x="5528805" y="4891925"/>
                </a:lnTo>
                <a:lnTo>
                  <a:pt x="5536743" y="4845202"/>
                </a:lnTo>
                <a:lnTo>
                  <a:pt x="5541581" y="4797501"/>
                </a:lnTo>
                <a:lnTo>
                  <a:pt x="5543220" y="4748923"/>
                </a:lnTo>
                <a:close/>
              </a:path>
              <a:path w="10377805" h="6167755">
                <a:moveTo>
                  <a:pt x="8712492" y="1418348"/>
                </a:moveTo>
                <a:lnTo>
                  <a:pt x="8710854" y="1369771"/>
                </a:lnTo>
                <a:lnTo>
                  <a:pt x="8706015" y="1322057"/>
                </a:lnTo>
                <a:lnTo>
                  <a:pt x="8698078" y="1275346"/>
                </a:lnTo>
                <a:lnTo>
                  <a:pt x="8687143" y="1229715"/>
                </a:lnTo>
                <a:lnTo>
                  <a:pt x="8673325" y="1185278"/>
                </a:lnTo>
                <a:lnTo>
                  <a:pt x="8656726" y="1142136"/>
                </a:lnTo>
                <a:lnTo>
                  <a:pt x="8637460" y="1100416"/>
                </a:lnTo>
                <a:lnTo>
                  <a:pt x="8615616" y="1060196"/>
                </a:lnTo>
                <a:lnTo>
                  <a:pt x="8591309" y="1021600"/>
                </a:lnTo>
                <a:lnTo>
                  <a:pt x="8564639" y="984732"/>
                </a:lnTo>
                <a:lnTo>
                  <a:pt x="8535721" y="949693"/>
                </a:lnTo>
                <a:lnTo>
                  <a:pt x="8504657" y="916584"/>
                </a:lnTo>
                <a:lnTo>
                  <a:pt x="8471548" y="885520"/>
                </a:lnTo>
                <a:lnTo>
                  <a:pt x="8436508" y="856602"/>
                </a:lnTo>
                <a:lnTo>
                  <a:pt x="8399627" y="829932"/>
                </a:lnTo>
                <a:lnTo>
                  <a:pt x="8361032" y="805624"/>
                </a:lnTo>
                <a:lnTo>
                  <a:pt x="8320824" y="783780"/>
                </a:lnTo>
                <a:lnTo>
                  <a:pt x="8279092" y="764501"/>
                </a:lnTo>
                <a:lnTo>
                  <a:pt x="8235963" y="747903"/>
                </a:lnTo>
                <a:lnTo>
                  <a:pt x="8191525" y="734085"/>
                </a:lnTo>
                <a:lnTo>
                  <a:pt x="8145894" y="723150"/>
                </a:lnTo>
                <a:lnTo>
                  <a:pt x="8099171" y="715213"/>
                </a:lnTo>
                <a:lnTo>
                  <a:pt x="8051470" y="710374"/>
                </a:lnTo>
                <a:lnTo>
                  <a:pt x="8002879" y="708736"/>
                </a:lnTo>
                <a:lnTo>
                  <a:pt x="7954302" y="710374"/>
                </a:lnTo>
                <a:lnTo>
                  <a:pt x="7906588" y="715213"/>
                </a:lnTo>
                <a:lnTo>
                  <a:pt x="7859865" y="723150"/>
                </a:lnTo>
                <a:lnTo>
                  <a:pt x="7814234" y="734085"/>
                </a:lnTo>
                <a:lnTo>
                  <a:pt x="7769809" y="747903"/>
                </a:lnTo>
                <a:lnTo>
                  <a:pt x="7726667" y="764501"/>
                </a:lnTo>
                <a:lnTo>
                  <a:pt x="7684948" y="783780"/>
                </a:lnTo>
                <a:lnTo>
                  <a:pt x="7644727" y="805624"/>
                </a:lnTo>
                <a:lnTo>
                  <a:pt x="7606131" y="829932"/>
                </a:lnTo>
                <a:lnTo>
                  <a:pt x="7569263" y="856602"/>
                </a:lnTo>
                <a:lnTo>
                  <a:pt x="7534211" y="885520"/>
                </a:lnTo>
                <a:lnTo>
                  <a:pt x="7501115" y="916584"/>
                </a:lnTo>
                <a:lnTo>
                  <a:pt x="7470051" y="949693"/>
                </a:lnTo>
                <a:lnTo>
                  <a:pt x="7441120" y="984732"/>
                </a:lnTo>
                <a:lnTo>
                  <a:pt x="7414463" y="1021600"/>
                </a:lnTo>
                <a:lnTo>
                  <a:pt x="7390155" y="1060196"/>
                </a:lnTo>
                <a:lnTo>
                  <a:pt x="7368311" y="1100416"/>
                </a:lnTo>
                <a:lnTo>
                  <a:pt x="7349033" y="1142136"/>
                </a:lnTo>
                <a:lnTo>
                  <a:pt x="7332434" y="1185278"/>
                </a:lnTo>
                <a:lnTo>
                  <a:pt x="7318616" y="1229715"/>
                </a:lnTo>
                <a:lnTo>
                  <a:pt x="7307681" y="1275346"/>
                </a:lnTo>
                <a:lnTo>
                  <a:pt x="7299744" y="1322057"/>
                </a:lnTo>
                <a:lnTo>
                  <a:pt x="7294905" y="1369771"/>
                </a:lnTo>
                <a:lnTo>
                  <a:pt x="7293267" y="1418348"/>
                </a:lnTo>
                <a:lnTo>
                  <a:pt x="7294905" y="1466938"/>
                </a:lnTo>
                <a:lnTo>
                  <a:pt x="7299744" y="1514640"/>
                </a:lnTo>
                <a:lnTo>
                  <a:pt x="7307681" y="1561363"/>
                </a:lnTo>
                <a:lnTo>
                  <a:pt x="7318616" y="1606994"/>
                </a:lnTo>
                <a:lnTo>
                  <a:pt x="7332434" y="1651431"/>
                </a:lnTo>
                <a:lnTo>
                  <a:pt x="7349033" y="1694561"/>
                </a:lnTo>
                <a:lnTo>
                  <a:pt x="7368311" y="1736293"/>
                </a:lnTo>
                <a:lnTo>
                  <a:pt x="7390155" y="1776501"/>
                </a:lnTo>
                <a:lnTo>
                  <a:pt x="7414463" y="1815109"/>
                </a:lnTo>
                <a:lnTo>
                  <a:pt x="7441120" y="1851977"/>
                </a:lnTo>
                <a:lnTo>
                  <a:pt x="7470051" y="1887016"/>
                </a:lnTo>
                <a:lnTo>
                  <a:pt x="7501115" y="1920125"/>
                </a:lnTo>
                <a:lnTo>
                  <a:pt x="7534211" y="1951189"/>
                </a:lnTo>
                <a:lnTo>
                  <a:pt x="7569263" y="1980107"/>
                </a:lnTo>
                <a:lnTo>
                  <a:pt x="7606131" y="2006777"/>
                </a:lnTo>
                <a:lnTo>
                  <a:pt x="7644727" y="2031085"/>
                </a:lnTo>
                <a:lnTo>
                  <a:pt x="7684948" y="2052929"/>
                </a:lnTo>
                <a:lnTo>
                  <a:pt x="7726667" y="2072195"/>
                </a:lnTo>
                <a:lnTo>
                  <a:pt x="7769809" y="2088794"/>
                </a:lnTo>
                <a:lnTo>
                  <a:pt x="7814234" y="2102612"/>
                </a:lnTo>
                <a:lnTo>
                  <a:pt x="7859865" y="2113546"/>
                </a:lnTo>
                <a:lnTo>
                  <a:pt x="7906588" y="2121484"/>
                </a:lnTo>
                <a:lnTo>
                  <a:pt x="7954302" y="2126323"/>
                </a:lnTo>
                <a:lnTo>
                  <a:pt x="8002879" y="2127961"/>
                </a:lnTo>
                <a:lnTo>
                  <a:pt x="8051470" y="2126323"/>
                </a:lnTo>
                <a:lnTo>
                  <a:pt x="8099171" y="2121484"/>
                </a:lnTo>
                <a:lnTo>
                  <a:pt x="8145894" y="2113546"/>
                </a:lnTo>
                <a:lnTo>
                  <a:pt x="8191525" y="2102612"/>
                </a:lnTo>
                <a:lnTo>
                  <a:pt x="8235963" y="2088794"/>
                </a:lnTo>
                <a:lnTo>
                  <a:pt x="8279092" y="2072195"/>
                </a:lnTo>
                <a:lnTo>
                  <a:pt x="8320824" y="2052929"/>
                </a:lnTo>
                <a:lnTo>
                  <a:pt x="8361032" y="2031085"/>
                </a:lnTo>
                <a:lnTo>
                  <a:pt x="8399627" y="2006777"/>
                </a:lnTo>
                <a:lnTo>
                  <a:pt x="8436508" y="1980107"/>
                </a:lnTo>
                <a:lnTo>
                  <a:pt x="8471548" y="1951189"/>
                </a:lnTo>
                <a:lnTo>
                  <a:pt x="8504657" y="1920125"/>
                </a:lnTo>
                <a:lnTo>
                  <a:pt x="8535721" y="1887016"/>
                </a:lnTo>
                <a:lnTo>
                  <a:pt x="8564639" y="1851977"/>
                </a:lnTo>
                <a:lnTo>
                  <a:pt x="8591309" y="1815109"/>
                </a:lnTo>
                <a:lnTo>
                  <a:pt x="8615616" y="1776501"/>
                </a:lnTo>
                <a:lnTo>
                  <a:pt x="8637460" y="1736293"/>
                </a:lnTo>
                <a:lnTo>
                  <a:pt x="8656726" y="1694561"/>
                </a:lnTo>
                <a:lnTo>
                  <a:pt x="8673325" y="1651431"/>
                </a:lnTo>
                <a:lnTo>
                  <a:pt x="8687143" y="1606994"/>
                </a:lnTo>
                <a:lnTo>
                  <a:pt x="8698078" y="1561363"/>
                </a:lnTo>
                <a:lnTo>
                  <a:pt x="8706015" y="1514640"/>
                </a:lnTo>
                <a:lnTo>
                  <a:pt x="8710854" y="1466938"/>
                </a:lnTo>
                <a:lnTo>
                  <a:pt x="8712492" y="1418348"/>
                </a:lnTo>
                <a:close/>
              </a:path>
              <a:path w="10377805" h="6167755">
                <a:moveTo>
                  <a:pt x="10377221" y="5457647"/>
                </a:moveTo>
                <a:lnTo>
                  <a:pt x="10375582" y="5409069"/>
                </a:lnTo>
                <a:lnTo>
                  <a:pt x="10370744" y="5361356"/>
                </a:lnTo>
                <a:lnTo>
                  <a:pt x="10362806" y="5314632"/>
                </a:lnTo>
                <a:lnTo>
                  <a:pt x="10351872" y="5269001"/>
                </a:lnTo>
                <a:lnTo>
                  <a:pt x="10338054" y="5224564"/>
                </a:lnTo>
                <a:lnTo>
                  <a:pt x="10321455" y="5181435"/>
                </a:lnTo>
                <a:lnTo>
                  <a:pt x="10302176" y="5139702"/>
                </a:lnTo>
                <a:lnTo>
                  <a:pt x="10280332" y="5099494"/>
                </a:lnTo>
                <a:lnTo>
                  <a:pt x="10256025" y="5060899"/>
                </a:lnTo>
                <a:lnTo>
                  <a:pt x="10229367" y="5024031"/>
                </a:lnTo>
                <a:lnTo>
                  <a:pt x="10200449" y="4988979"/>
                </a:lnTo>
                <a:lnTo>
                  <a:pt x="10169385" y="4955883"/>
                </a:lnTo>
                <a:lnTo>
                  <a:pt x="10136276" y="4924806"/>
                </a:lnTo>
                <a:lnTo>
                  <a:pt x="10101237" y="4895888"/>
                </a:lnTo>
                <a:lnTo>
                  <a:pt x="10064356" y="4869231"/>
                </a:lnTo>
                <a:lnTo>
                  <a:pt x="10025761" y="4844923"/>
                </a:lnTo>
                <a:lnTo>
                  <a:pt x="9985553" y="4823079"/>
                </a:lnTo>
                <a:lnTo>
                  <a:pt x="9943821" y="4803800"/>
                </a:lnTo>
                <a:lnTo>
                  <a:pt x="9900691" y="4787201"/>
                </a:lnTo>
                <a:lnTo>
                  <a:pt x="9856254" y="4773384"/>
                </a:lnTo>
                <a:lnTo>
                  <a:pt x="9810623" y="4762449"/>
                </a:lnTo>
                <a:lnTo>
                  <a:pt x="9763900" y="4754511"/>
                </a:lnTo>
                <a:lnTo>
                  <a:pt x="9716198" y="4749673"/>
                </a:lnTo>
                <a:lnTo>
                  <a:pt x="9667608" y="4748034"/>
                </a:lnTo>
                <a:lnTo>
                  <a:pt x="9619018" y="4749673"/>
                </a:lnTo>
                <a:lnTo>
                  <a:pt x="9571317" y="4754511"/>
                </a:lnTo>
                <a:lnTo>
                  <a:pt x="9524594" y="4762449"/>
                </a:lnTo>
                <a:lnTo>
                  <a:pt x="9478962" y="4773384"/>
                </a:lnTo>
                <a:lnTo>
                  <a:pt x="9434525" y="4787201"/>
                </a:lnTo>
                <a:lnTo>
                  <a:pt x="9391396" y="4803800"/>
                </a:lnTo>
                <a:lnTo>
                  <a:pt x="9349664" y="4823079"/>
                </a:lnTo>
                <a:lnTo>
                  <a:pt x="9309456" y="4844923"/>
                </a:lnTo>
                <a:lnTo>
                  <a:pt x="9270860" y="4869231"/>
                </a:lnTo>
                <a:lnTo>
                  <a:pt x="9233979" y="4895888"/>
                </a:lnTo>
                <a:lnTo>
                  <a:pt x="9198940" y="4924806"/>
                </a:lnTo>
                <a:lnTo>
                  <a:pt x="9165831" y="4955883"/>
                </a:lnTo>
                <a:lnTo>
                  <a:pt x="9134767" y="4988979"/>
                </a:lnTo>
                <a:lnTo>
                  <a:pt x="9105849" y="5024031"/>
                </a:lnTo>
                <a:lnTo>
                  <a:pt x="9079192" y="5060899"/>
                </a:lnTo>
                <a:lnTo>
                  <a:pt x="9054884" y="5099494"/>
                </a:lnTo>
                <a:lnTo>
                  <a:pt x="9033040" y="5139702"/>
                </a:lnTo>
                <a:lnTo>
                  <a:pt x="9013761" y="5181435"/>
                </a:lnTo>
                <a:lnTo>
                  <a:pt x="8997163" y="5224564"/>
                </a:lnTo>
                <a:lnTo>
                  <a:pt x="8983345" y="5269001"/>
                </a:lnTo>
                <a:lnTo>
                  <a:pt x="8972410" y="5314632"/>
                </a:lnTo>
                <a:lnTo>
                  <a:pt x="8964473" y="5361356"/>
                </a:lnTo>
                <a:lnTo>
                  <a:pt x="8959634" y="5409069"/>
                </a:lnTo>
                <a:lnTo>
                  <a:pt x="8957996" y="5457647"/>
                </a:lnTo>
                <a:lnTo>
                  <a:pt x="8959634" y="5506237"/>
                </a:lnTo>
                <a:lnTo>
                  <a:pt x="8964473" y="5553938"/>
                </a:lnTo>
                <a:lnTo>
                  <a:pt x="8972410" y="5600662"/>
                </a:lnTo>
                <a:lnTo>
                  <a:pt x="8983345" y="5646293"/>
                </a:lnTo>
                <a:lnTo>
                  <a:pt x="8997163" y="5690730"/>
                </a:lnTo>
                <a:lnTo>
                  <a:pt x="9013761" y="5733859"/>
                </a:lnTo>
                <a:lnTo>
                  <a:pt x="9033040" y="5775591"/>
                </a:lnTo>
                <a:lnTo>
                  <a:pt x="9054884" y="5815800"/>
                </a:lnTo>
                <a:lnTo>
                  <a:pt x="9079192" y="5854395"/>
                </a:lnTo>
                <a:lnTo>
                  <a:pt x="9105849" y="5891276"/>
                </a:lnTo>
                <a:lnTo>
                  <a:pt x="9134767" y="5926315"/>
                </a:lnTo>
                <a:lnTo>
                  <a:pt x="9165831" y="5959424"/>
                </a:lnTo>
                <a:lnTo>
                  <a:pt x="9198940" y="5990488"/>
                </a:lnTo>
                <a:lnTo>
                  <a:pt x="9233979" y="6019406"/>
                </a:lnTo>
                <a:lnTo>
                  <a:pt x="9270860" y="6046076"/>
                </a:lnTo>
                <a:lnTo>
                  <a:pt x="9309456" y="6070384"/>
                </a:lnTo>
                <a:lnTo>
                  <a:pt x="9349664" y="6092228"/>
                </a:lnTo>
                <a:lnTo>
                  <a:pt x="9391396" y="6111494"/>
                </a:lnTo>
                <a:lnTo>
                  <a:pt x="9434525" y="6128093"/>
                </a:lnTo>
                <a:lnTo>
                  <a:pt x="9478962" y="6141910"/>
                </a:lnTo>
                <a:lnTo>
                  <a:pt x="9524594" y="6152845"/>
                </a:lnTo>
                <a:lnTo>
                  <a:pt x="9571317" y="6160782"/>
                </a:lnTo>
                <a:lnTo>
                  <a:pt x="9619018" y="6165621"/>
                </a:lnTo>
                <a:lnTo>
                  <a:pt x="9667608" y="6167259"/>
                </a:lnTo>
                <a:lnTo>
                  <a:pt x="9716198" y="6165621"/>
                </a:lnTo>
                <a:lnTo>
                  <a:pt x="9763900" y="6160782"/>
                </a:lnTo>
                <a:lnTo>
                  <a:pt x="9810623" y="6152845"/>
                </a:lnTo>
                <a:lnTo>
                  <a:pt x="9856254" y="6141910"/>
                </a:lnTo>
                <a:lnTo>
                  <a:pt x="9900691" y="6128093"/>
                </a:lnTo>
                <a:lnTo>
                  <a:pt x="9943821" y="6111494"/>
                </a:lnTo>
                <a:lnTo>
                  <a:pt x="9985553" y="6092228"/>
                </a:lnTo>
                <a:lnTo>
                  <a:pt x="10025761" y="6070384"/>
                </a:lnTo>
                <a:lnTo>
                  <a:pt x="10064356" y="6046076"/>
                </a:lnTo>
                <a:lnTo>
                  <a:pt x="10101237" y="6019406"/>
                </a:lnTo>
                <a:lnTo>
                  <a:pt x="10136276" y="5990488"/>
                </a:lnTo>
                <a:lnTo>
                  <a:pt x="10169385" y="5959424"/>
                </a:lnTo>
                <a:lnTo>
                  <a:pt x="10200449" y="5926315"/>
                </a:lnTo>
                <a:lnTo>
                  <a:pt x="10229367" y="5891276"/>
                </a:lnTo>
                <a:lnTo>
                  <a:pt x="10256025" y="5854395"/>
                </a:lnTo>
                <a:lnTo>
                  <a:pt x="10280332" y="5815800"/>
                </a:lnTo>
                <a:lnTo>
                  <a:pt x="10302176" y="5775591"/>
                </a:lnTo>
                <a:lnTo>
                  <a:pt x="10321455" y="5733859"/>
                </a:lnTo>
                <a:lnTo>
                  <a:pt x="10338054" y="5690730"/>
                </a:lnTo>
                <a:lnTo>
                  <a:pt x="10351872" y="5646293"/>
                </a:lnTo>
                <a:lnTo>
                  <a:pt x="10362806" y="5600662"/>
                </a:lnTo>
                <a:lnTo>
                  <a:pt x="10370744" y="5553938"/>
                </a:lnTo>
                <a:lnTo>
                  <a:pt x="10375582" y="5506237"/>
                </a:lnTo>
                <a:lnTo>
                  <a:pt x="10377221" y="5457647"/>
                </a:lnTo>
                <a:close/>
              </a:path>
              <a:path w="10377805" h="6167755">
                <a:moveTo>
                  <a:pt x="10377221" y="709612"/>
                </a:moveTo>
                <a:lnTo>
                  <a:pt x="10375582" y="661035"/>
                </a:lnTo>
                <a:lnTo>
                  <a:pt x="10370744" y="613333"/>
                </a:lnTo>
                <a:lnTo>
                  <a:pt x="10362806" y="566610"/>
                </a:lnTo>
                <a:lnTo>
                  <a:pt x="10351872" y="520979"/>
                </a:lnTo>
                <a:lnTo>
                  <a:pt x="10338054" y="476542"/>
                </a:lnTo>
                <a:lnTo>
                  <a:pt x="10321455" y="433400"/>
                </a:lnTo>
                <a:lnTo>
                  <a:pt x="10302176" y="391680"/>
                </a:lnTo>
                <a:lnTo>
                  <a:pt x="10280332" y="351459"/>
                </a:lnTo>
                <a:lnTo>
                  <a:pt x="10256025" y="312864"/>
                </a:lnTo>
                <a:lnTo>
                  <a:pt x="10229367" y="275996"/>
                </a:lnTo>
                <a:lnTo>
                  <a:pt x="10200449" y="240957"/>
                </a:lnTo>
                <a:lnTo>
                  <a:pt x="10169385" y="207848"/>
                </a:lnTo>
                <a:lnTo>
                  <a:pt x="10136276" y="176784"/>
                </a:lnTo>
                <a:lnTo>
                  <a:pt x="10101237" y="147866"/>
                </a:lnTo>
                <a:lnTo>
                  <a:pt x="10064356" y="121196"/>
                </a:lnTo>
                <a:lnTo>
                  <a:pt x="10025761" y="96888"/>
                </a:lnTo>
                <a:lnTo>
                  <a:pt x="9985553" y="75044"/>
                </a:lnTo>
                <a:lnTo>
                  <a:pt x="9943821" y="55765"/>
                </a:lnTo>
                <a:lnTo>
                  <a:pt x="9900691" y="39166"/>
                </a:lnTo>
                <a:lnTo>
                  <a:pt x="9856254" y="25349"/>
                </a:lnTo>
                <a:lnTo>
                  <a:pt x="9810623" y="14427"/>
                </a:lnTo>
                <a:lnTo>
                  <a:pt x="9763900" y="6489"/>
                </a:lnTo>
                <a:lnTo>
                  <a:pt x="9716198" y="1638"/>
                </a:lnTo>
                <a:lnTo>
                  <a:pt x="9667608" y="0"/>
                </a:lnTo>
                <a:lnTo>
                  <a:pt x="9619018" y="1638"/>
                </a:lnTo>
                <a:lnTo>
                  <a:pt x="9571317" y="6489"/>
                </a:lnTo>
                <a:lnTo>
                  <a:pt x="9524594" y="14427"/>
                </a:lnTo>
                <a:lnTo>
                  <a:pt x="9478962" y="25349"/>
                </a:lnTo>
                <a:lnTo>
                  <a:pt x="9434525" y="39166"/>
                </a:lnTo>
                <a:lnTo>
                  <a:pt x="9391396" y="55765"/>
                </a:lnTo>
                <a:lnTo>
                  <a:pt x="9349664" y="75044"/>
                </a:lnTo>
                <a:lnTo>
                  <a:pt x="9309456" y="96888"/>
                </a:lnTo>
                <a:lnTo>
                  <a:pt x="9270860" y="121196"/>
                </a:lnTo>
                <a:lnTo>
                  <a:pt x="9233979" y="147866"/>
                </a:lnTo>
                <a:lnTo>
                  <a:pt x="9198940" y="176784"/>
                </a:lnTo>
                <a:lnTo>
                  <a:pt x="9165831" y="207848"/>
                </a:lnTo>
                <a:lnTo>
                  <a:pt x="9134767" y="240957"/>
                </a:lnTo>
                <a:lnTo>
                  <a:pt x="9105849" y="275996"/>
                </a:lnTo>
                <a:lnTo>
                  <a:pt x="9079192" y="312864"/>
                </a:lnTo>
                <a:lnTo>
                  <a:pt x="9054884" y="351459"/>
                </a:lnTo>
                <a:lnTo>
                  <a:pt x="9033040" y="391680"/>
                </a:lnTo>
                <a:lnTo>
                  <a:pt x="9013761" y="433400"/>
                </a:lnTo>
                <a:lnTo>
                  <a:pt x="8997163" y="476542"/>
                </a:lnTo>
                <a:lnTo>
                  <a:pt x="8983345" y="520979"/>
                </a:lnTo>
                <a:lnTo>
                  <a:pt x="8972410" y="566610"/>
                </a:lnTo>
                <a:lnTo>
                  <a:pt x="8964473" y="613333"/>
                </a:lnTo>
                <a:lnTo>
                  <a:pt x="8959634" y="661035"/>
                </a:lnTo>
                <a:lnTo>
                  <a:pt x="8957996" y="709612"/>
                </a:lnTo>
                <a:lnTo>
                  <a:pt x="8959634" y="758202"/>
                </a:lnTo>
                <a:lnTo>
                  <a:pt x="8964473" y="805903"/>
                </a:lnTo>
                <a:lnTo>
                  <a:pt x="8972410" y="852627"/>
                </a:lnTo>
                <a:lnTo>
                  <a:pt x="8983345" y="898258"/>
                </a:lnTo>
                <a:lnTo>
                  <a:pt x="8997163" y="942695"/>
                </a:lnTo>
                <a:lnTo>
                  <a:pt x="9013761" y="985837"/>
                </a:lnTo>
                <a:lnTo>
                  <a:pt x="9033040" y="1027557"/>
                </a:lnTo>
                <a:lnTo>
                  <a:pt x="9054884" y="1067777"/>
                </a:lnTo>
                <a:lnTo>
                  <a:pt x="9079192" y="1106373"/>
                </a:lnTo>
                <a:lnTo>
                  <a:pt x="9105849" y="1143241"/>
                </a:lnTo>
                <a:lnTo>
                  <a:pt x="9134767" y="1178280"/>
                </a:lnTo>
                <a:lnTo>
                  <a:pt x="9165831" y="1211389"/>
                </a:lnTo>
                <a:lnTo>
                  <a:pt x="9198940" y="1242453"/>
                </a:lnTo>
                <a:lnTo>
                  <a:pt x="9233979" y="1271371"/>
                </a:lnTo>
                <a:lnTo>
                  <a:pt x="9270860" y="1298041"/>
                </a:lnTo>
                <a:lnTo>
                  <a:pt x="9309456" y="1322349"/>
                </a:lnTo>
                <a:lnTo>
                  <a:pt x="9349664" y="1344193"/>
                </a:lnTo>
                <a:lnTo>
                  <a:pt x="9391396" y="1363472"/>
                </a:lnTo>
                <a:lnTo>
                  <a:pt x="9434525" y="1380070"/>
                </a:lnTo>
                <a:lnTo>
                  <a:pt x="9478962" y="1393888"/>
                </a:lnTo>
                <a:lnTo>
                  <a:pt x="9524594" y="1404810"/>
                </a:lnTo>
                <a:lnTo>
                  <a:pt x="9571317" y="1412748"/>
                </a:lnTo>
                <a:lnTo>
                  <a:pt x="9619018" y="1417599"/>
                </a:lnTo>
                <a:lnTo>
                  <a:pt x="9667608" y="1419225"/>
                </a:lnTo>
                <a:lnTo>
                  <a:pt x="9716198" y="1417599"/>
                </a:lnTo>
                <a:lnTo>
                  <a:pt x="9763900" y="1412748"/>
                </a:lnTo>
                <a:lnTo>
                  <a:pt x="9810623" y="1404810"/>
                </a:lnTo>
                <a:lnTo>
                  <a:pt x="9856254" y="1393888"/>
                </a:lnTo>
                <a:lnTo>
                  <a:pt x="9900691" y="1380070"/>
                </a:lnTo>
                <a:lnTo>
                  <a:pt x="9943821" y="1363472"/>
                </a:lnTo>
                <a:lnTo>
                  <a:pt x="9985553" y="1344193"/>
                </a:lnTo>
                <a:lnTo>
                  <a:pt x="10025761" y="1322349"/>
                </a:lnTo>
                <a:lnTo>
                  <a:pt x="10064356" y="1298041"/>
                </a:lnTo>
                <a:lnTo>
                  <a:pt x="10101237" y="1271371"/>
                </a:lnTo>
                <a:lnTo>
                  <a:pt x="10136276" y="1242453"/>
                </a:lnTo>
                <a:lnTo>
                  <a:pt x="10169385" y="1211389"/>
                </a:lnTo>
                <a:lnTo>
                  <a:pt x="10200449" y="1178280"/>
                </a:lnTo>
                <a:lnTo>
                  <a:pt x="10229367" y="1143241"/>
                </a:lnTo>
                <a:lnTo>
                  <a:pt x="10256025" y="1106373"/>
                </a:lnTo>
                <a:lnTo>
                  <a:pt x="10280332" y="1067777"/>
                </a:lnTo>
                <a:lnTo>
                  <a:pt x="10302176" y="1027557"/>
                </a:lnTo>
                <a:lnTo>
                  <a:pt x="10321455" y="985837"/>
                </a:lnTo>
                <a:lnTo>
                  <a:pt x="10338054" y="942695"/>
                </a:lnTo>
                <a:lnTo>
                  <a:pt x="10351872" y="898258"/>
                </a:lnTo>
                <a:lnTo>
                  <a:pt x="10362806" y="852627"/>
                </a:lnTo>
                <a:lnTo>
                  <a:pt x="10370744" y="805903"/>
                </a:lnTo>
                <a:lnTo>
                  <a:pt x="10375582" y="758202"/>
                </a:lnTo>
                <a:lnTo>
                  <a:pt x="10377221" y="709612"/>
                </a:lnTo>
                <a:close/>
              </a:path>
            </a:pathLst>
          </a:custGeom>
          <a:solidFill>
            <a:srgbClr val="C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99207" y="4226852"/>
            <a:ext cx="1102360" cy="1064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599"/>
              </a:lnSpc>
              <a:spcBef>
                <a:spcPts val="95"/>
              </a:spcBef>
            </a:pPr>
            <a:r>
              <a:rPr sz="1950" spc="35" dirty="0">
                <a:latin typeface="Tahoma"/>
                <a:cs typeface="Tahoma"/>
              </a:rPr>
              <a:t>L</a:t>
            </a:r>
            <a:r>
              <a:rPr sz="1950" spc="114" dirty="0">
                <a:latin typeface="Tahoma"/>
                <a:cs typeface="Tahoma"/>
              </a:rPr>
              <a:t>OO</a:t>
            </a:r>
            <a:r>
              <a:rPr sz="1950" spc="-10" dirty="0">
                <a:latin typeface="Tahoma"/>
                <a:cs typeface="Tahoma"/>
              </a:rPr>
              <a:t>K</a:t>
            </a:r>
            <a:r>
              <a:rPr sz="1950" spc="-235" dirty="0">
                <a:latin typeface="Tahoma"/>
                <a:cs typeface="Tahoma"/>
              </a:rPr>
              <a:t>I</a:t>
            </a:r>
            <a:r>
              <a:rPr sz="1950" spc="105" dirty="0">
                <a:latin typeface="Tahoma"/>
                <a:cs typeface="Tahoma"/>
              </a:rPr>
              <a:t>N</a:t>
            </a:r>
            <a:r>
              <a:rPr sz="1950" spc="75" dirty="0">
                <a:latin typeface="Tahoma"/>
                <a:cs typeface="Tahoma"/>
              </a:rPr>
              <a:t>G  </a:t>
            </a:r>
            <a:r>
              <a:rPr sz="1950" spc="10" dirty="0">
                <a:latin typeface="Tahoma"/>
                <a:cs typeface="Tahoma"/>
              </a:rPr>
              <a:t>FOR </a:t>
            </a:r>
            <a:r>
              <a:rPr sz="1950" spc="5" dirty="0">
                <a:latin typeface="Tahoma"/>
                <a:cs typeface="Tahoma"/>
              </a:rPr>
              <a:t>A 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SPARK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73518" y="4683805"/>
            <a:ext cx="126682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30" dirty="0">
                <a:latin typeface="Tahoma"/>
                <a:cs typeface="Tahoma"/>
              </a:rPr>
              <a:t>find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15" dirty="0">
                <a:latin typeface="Tahoma"/>
                <a:cs typeface="Tahoma"/>
              </a:rPr>
              <a:t>a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40" dirty="0">
                <a:latin typeface="Tahoma"/>
                <a:cs typeface="Tahoma"/>
              </a:rPr>
              <a:t>topic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7014" y="8182719"/>
            <a:ext cx="121094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210" marR="5080" indent="-144145">
              <a:lnSpc>
                <a:spcPct val="116599"/>
              </a:lnSpc>
              <a:spcBef>
                <a:spcPts val="95"/>
              </a:spcBef>
            </a:pPr>
            <a:r>
              <a:rPr sz="1950" spc="-5" dirty="0">
                <a:latin typeface="Tahoma"/>
                <a:cs typeface="Tahoma"/>
              </a:rPr>
              <a:t>l</a:t>
            </a:r>
            <a:r>
              <a:rPr sz="1950" spc="90" dirty="0">
                <a:latin typeface="Tahoma"/>
                <a:cs typeface="Tahoma"/>
              </a:rPr>
              <a:t>oo</a:t>
            </a:r>
            <a:r>
              <a:rPr sz="1950" spc="-25" dirty="0">
                <a:latin typeface="Tahoma"/>
                <a:cs typeface="Tahoma"/>
              </a:rPr>
              <a:t>k</a:t>
            </a:r>
            <a:r>
              <a:rPr sz="1950" spc="-5" dirty="0">
                <a:latin typeface="Tahoma"/>
                <a:cs typeface="Tahoma"/>
              </a:rPr>
              <a:t>i</a:t>
            </a:r>
            <a:r>
              <a:rPr sz="1950" spc="70" dirty="0">
                <a:latin typeface="Tahoma"/>
                <a:cs typeface="Tahoma"/>
              </a:rPr>
              <a:t>n</a:t>
            </a:r>
            <a:r>
              <a:rPr sz="1950" spc="-55" dirty="0">
                <a:latin typeface="Tahoma"/>
                <a:cs typeface="Tahoma"/>
              </a:rPr>
              <a:t>g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f</a:t>
            </a:r>
            <a:r>
              <a:rPr sz="1950" spc="90" dirty="0">
                <a:latin typeface="Tahoma"/>
                <a:cs typeface="Tahoma"/>
              </a:rPr>
              <a:t>o</a:t>
            </a:r>
            <a:r>
              <a:rPr sz="1950" spc="55" dirty="0">
                <a:latin typeface="Tahoma"/>
                <a:cs typeface="Tahoma"/>
              </a:rPr>
              <a:t>r  </a:t>
            </a:r>
            <a:r>
              <a:rPr sz="1950" spc="30" dirty="0">
                <a:latin typeface="Tahoma"/>
                <a:cs typeface="Tahoma"/>
              </a:rPr>
              <a:t>data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set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58868" y="4615085"/>
            <a:ext cx="1453035" cy="6869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3525">
              <a:lnSpc>
                <a:spcPct val="116599"/>
              </a:lnSpc>
              <a:spcBef>
                <a:spcPts val="95"/>
              </a:spcBef>
            </a:pPr>
            <a:r>
              <a:rPr sz="2000" spc="30" dirty="0">
                <a:latin typeface="Tahoma"/>
                <a:cs typeface="Tahoma"/>
              </a:rPr>
              <a:t>feature</a:t>
            </a:r>
            <a:r>
              <a:rPr sz="1950" spc="30" dirty="0">
                <a:latin typeface="Tahoma"/>
                <a:cs typeface="Tahoma"/>
              </a:rPr>
              <a:t> </a:t>
            </a:r>
            <a:r>
              <a:rPr sz="1950" spc="35" dirty="0">
                <a:latin typeface="Tahoma"/>
                <a:cs typeface="Tahoma"/>
              </a:rPr>
              <a:t> </a:t>
            </a:r>
            <a:r>
              <a:rPr lang="en-US" sz="1950" spc="50" dirty="0">
                <a:latin typeface="Tahoma"/>
                <a:cs typeface="Tahoma"/>
              </a:rPr>
              <a:t>engineering</a:t>
            </a:r>
            <a:endParaRPr sz="1950" dirty="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184625" y="8192244"/>
            <a:ext cx="1363980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30" dirty="0">
                <a:latin typeface="Tahoma"/>
                <a:cs typeface="Tahoma"/>
              </a:rPr>
              <a:t>c</a:t>
            </a:r>
            <a:r>
              <a:rPr sz="1950" spc="-5" dirty="0">
                <a:latin typeface="Tahoma"/>
                <a:cs typeface="Tahoma"/>
              </a:rPr>
              <a:t>l</a:t>
            </a:r>
            <a:r>
              <a:rPr sz="1950" spc="50" dirty="0">
                <a:latin typeface="Tahoma"/>
                <a:cs typeface="Tahoma"/>
              </a:rPr>
              <a:t>e</a:t>
            </a:r>
            <a:r>
              <a:rPr sz="1950" spc="15" dirty="0">
                <a:latin typeface="Tahoma"/>
                <a:cs typeface="Tahoma"/>
              </a:rPr>
              <a:t>a</a:t>
            </a:r>
            <a:r>
              <a:rPr sz="1950" spc="-5" dirty="0">
                <a:latin typeface="Tahoma"/>
                <a:cs typeface="Tahoma"/>
              </a:rPr>
              <a:t>i</a:t>
            </a:r>
            <a:r>
              <a:rPr sz="1950" spc="70" dirty="0">
                <a:latin typeface="Tahoma"/>
                <a:cs typeface="Tahoma"/>
              </a:rPr>
              <a:t>n</a:t>
            </a:r>
            <a:r>
              <a:rPr sz="1950" spc="-55" dirty="0">
                <a:latin typeface="Tahoma"/>
                <a:cs typeface="Tahoma"/>
              </a:rPr>
              <a:t>g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spc="90" dirty="0">
                <a:latin typeface="Tahoma"/>
                <a:cs typeface="Tahoma"/>
              </a:rPr>
              <a:t>d</a:t>
            </a:r>
            <a:r>
              <a:rPr sz="1950" spc="15" dirty="0">
                <a:latin typeface="Tahoma"/>
                <a:cs typeface="Tahoma"/>
              </a:rPr>
              <a:t>a</a:t>
            </a:r>
            <a:r>
              <a:rPr sz="1950" spc="5" dirty="0">
                <a:latin typeface="Tahoma"/>
                <a:cs typeface="Tahoma"/>
              </a:rPr>
              <a:t>t</a:t>
            </a:r>
            <a:r>
              <a:rPr sz="1950" spc="15" dirty="0">
                <a:latin typeface="Tahoma"/>
                <a:cs typeface="Tahoma"/>
              </a:rPr>
              <a:t>a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429980" y="4124623"/>
            <a:ext cx="488950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15" dirty="0">
                <a:latin typeface="Tahoma"/>
                <a:cs typeface="Tahoma"/>
              </a:rPr>
              <a:t>E</a:t>
            </a:r>
            <a:r>
              <a:rPr sz="1950" spc="55" dirty="0">
                <a:latin typeface="Tahoma"/>
                <a:cs typeface="Tahoma"/>
              </a:rPr>
              <a:t>D</a:t>
            </a:r>
            <a:r>
              <a:rPr sz="1950" spc="5" dirty="0">
                <a:latin typeface="Tahoma"/>
                <a:cs typeface="Tahoma"/>
              </a:rPr>
              <a:t>A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301787" y="8872647"/>
            <a:ext cx="872490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185" dirty="0">
                <a:latin typeface="Tahoma"/>
                <a:cs typeface="Tahoma"/>
              </a:rPr>
              <a:t>M</a:t>
            </a:r>
            <a:r>
              <a:rPr sz="1950" spc="114" dirty="0">
                <a:latin typeface="Tahoma"/>
                <a:cs typeface="Tahoma"/>
              </a:rPr>
              <a:t>O</a:t>
            </a:r>
            <a:r>
              <a:rPr sz="1950" spc="55" dirty="0">
                <a:latin typeface="Tahoma"/>
                <a:cs typeface="Tahoma"/>
              </a:rPr>
              <a:t>D</a:t>
            </a:r>
            <a:r>
              <a:rPr sz="1950" spc="-15" dirty="0">
                <a:latin typeface="Tahoma"/>
                <a:cs typeface="Tahoma"/>
              </a:rPr>
              <a:t>E</a:t>
            </a:r>
            <a:r>
              <a:rPr sz="1950" spc="35" dirty="0">
                <a:latin typeface="Tahoma"/>
                <a:cs typeface="Tahoma"/>
              </a:rPr>
              <a:t>L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28899" y="1511483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F4B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188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0</a:t>
            </a:r>
            <a:r>
              <a:rPr spc="170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56107" y="5610110"/>
            <a:ext cx="323215" cy="24288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AIQ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0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5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028703"/>
            <a:ext cx="13820775" cy="8229600"/>
          </a:xfrm>
          <a:custGeom>
            <a:avLst/>
            <a:gdLst/>
            <a:ahLst/>
            <a:cxnLst/>
            <a:rect l="l" t="t" r="r" b="b"/>
            <a:pathLst>
              <a:path w="13820775" h="8229600">
                <a:moveTo>
                  <a:pt x="13820773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3820773" y="0"/>
                </a:lnTo>
                <a:lnTo>
                  <a:pt x="13820773" y="8229599"/>
                </a:lnTo>
                <a:close/>
              </a:path>
            </a:pathLst>
          </a:custGeom>
          <a:solidFill>
            <a:srgbClr val="C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2231534"/>
            <a:ext cx="4192904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b="1" spc="-700" dirty="0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sz="9500" b="1" spc="-204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9500" b="1" spc="55" dirty="0">
                <a:solidFill>
                  <a:srgbClr val="181818"/>
                </a:solidFill>
                <a:latin typeface="Arial"/>
                <a:cs typeface="Arial"/>
              </a:rPr>
              <a:t>t</a:t>
            </a:r>
            <a:r>
              <a:rPr sz="9500" b="1" spc="-204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9500" b="1" spc="-405" dirty="0">
                <a:solidFill>
                  <a:srgbClr val="181818"/>
                </a:solidFill>
                <a:latin typeface="Arial"/>
                <a:cs typeface="Arial"/>
              </a:rPr>
              <a:t>s</a:t>
            </a:r>
            <a:r>
              <a:rPr sz="9500" b="1" spc="-140" dirty="0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sz="9500" b="1" spc="60" dirty="0">
                <a:solidFill>
                  <a:srgbClr val="181818"/>
                </a:solidFill>
                <a:latin typeface="Arial"/>
                <a:cs typeface="Arial"/>
              </a:rPr>
              <a:t>t</a:t>
            </a:r>
            <a:endParaRPr sz="9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4035" y="6475166"/>
            <a:ext cx="95250" cy="1847850"/>
            <a:chOff x="664035" y="6475166"/>
            <a:chExt cx="95250" cy="18478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35" y="6475166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35" y="6913315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35" y="7351465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35" y="7789615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35" y="8227765"/>
              <a:ext cx="95250" cy="952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65585" y="3758410"/>
            <a:ext cx="677481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60" dirty="0">
                <a:solidFill>
                  <a:srgbClr val="181818"/>
                </a:solidFill>
                <a:latin typeface="Roboto"/>
                <a:cs typeface="Roboto"/>
              </a:rPr>
              <a:t>FEATURES</a:t>
            </a:r>
            <a:r>
              <a:rPr sz="3300" b="1" spc="31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300" b="1" spc="130" dirty="0">
                <a:solidFill>
                  <a:srgbClr val="181818"/>
                </a:solidFill>
                <a:latin typeface="Roboto"/>
                <a:cs typeface="Roboto"/>
              </a:rPr>
              <a:t>AS</a:t>
            </a:r>
            <a:r>
              <a:rPr sz="3300" b="1" spc="31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300" b="1" spc="114" dirty="0">
                <a:solidFill>
                  <a:srgbClr val="181818"/>
                </a:solidFill>
                <a:latin typeface="Roboto"/>
                <a:cs typeface="Roboto"/>
              </a:rPr>
              <a:t>FOLLOWS</a:t>
            </a:r>
            <a:r>
              <a:rPr sz="3300" b="1" spc="31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300" b="1" spc="140" dirty="0">
                <a:solidFill>
                  <a:srgbClr val="181818"/>
                </a:solidFill>
                <a:latin typeface="Roboto"/>
                <a:cs typeface="Roboto"/>
              </a:rPr>
              <a:t>(SOME)</a:t>
            </a:r>
            <a:endParaRPr sz="3300">
              <a:latin typeface="Roboto"/>
              <a:cs typeface="Roboto"/>
            </a:endParaRPr>
          </a:p>
          <a:p>
            <a:pPr marL="12700" marR="588010">
              <a:lnSpc>
                <a:spcPct val="114999"/>
              </a:lnSpc>
              <a:spcBef>
                <a:spcPts val="1705"/>
              </a:spcBef>
            </a:pP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it's</a:t>
            </a:r>
            <a:r>
              <a:rPr sz="25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181818"/>
                </a:solidFill>
                <a:latin typeface="Roboto"/>
                <a:cs typeface="Roboto"/>
              </a:rPr>
              <a:t>data</a:t>
            </a:r>
            <a:r>
              <a:rPr sz="25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set</a:t>
            </a:r>
            <a:r>
              <a:rPr sz="25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30" dirty="0">
                <a:solidFill>
                  <a:srgbClr val="181818"/>
                </a:solidFill>
                <a:latin typeface="Roboto"/>
                <a:cs typeface="Roboto"/>
              </a:rPr>
              <a:t>that</a:t>
            </a:r>
            <a:r>
              <a:rPr sz="2500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takes</a:t>
            </a:r>
            <a:r>
              <a:rPr sz="2500" spc="-10" dirty="0">
                <a:solidFill>
                  <a:srgbClr val="181818"/>
                </a:solidFill>
                <a:latin typeface="Roboto"/>
                <a:cs typeface="Roboto"/>
              </a:rPr>
              <a:t> college </a:t>
            </a:r>
            <a:r>
              <a:rPr sz="2500" spc="-30" dirty="0">
                <a:solidFill>
                  <a:srgbClr val="181818"/>
                </a:solidFill>
                <a:latin typeface="Roboto"/>
                <a:cs typeface="Roboto"/>
              </a:rPr>
              <a:t>player</a:t>
            </a:r>
            <a:r>
              <a:rPr sz="25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5" dirty="0">
                <a:solidFill>
                  <a:srgbClr val="181818"/>
                </a:solidFill>
                <a:latin typeface="Roboto"/>
                <a:cs typeface="Roboto"/>
              </a:rPr>
              <a:t>stats </a:t>
            </a:r>
            <a:r>
              <a:rPr sz="2500" spc="-6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5" dirty="0">
                <a:solidFill>
                  <a:srgbClr val="181818"/>
                </a:solidFill>
                <a:latin typeface="Roboto"/>
                <a:cs typeface="Roboto"/>
              </a:rPr>
              <a:t>from</a:t>
            </a:r>
            <a:r>
              <a:rPr sz="2500" spc="-10" dirty="0">
                <a:solidFill>
                  <a:srgbClr val="181818"/>
                </a:solidFill>
                <a:latin typeface="Roboto"/>
                <a:cs typeface="Roboto"/>
              </a:rPr>
              <a:t> 2009</a:t>
            </a:r>
            <a:r>
              <a:rPr sz="25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500" spc="-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" dirty="0">
                <a:solidFill>
                  <a:srgbClr val="181818"/>
                </a:solidFill>
                <a:latin typeface="Roboto"/>
                <a:cs typeface="Roboto"/>
              </a:rPr>
              <a:t>2021</a:t>
            </a:r>
            <a:endParaRPr sz="2500">
              <a:latin typeface="Roboto"/>
              <a:cs typeface="Roboto"/>
            </a:endParaRPr>
          </a:p>
          <a:p>
            <a:pPr marL="12700" marR="1577975">
              <a:lnSpc>
                <a:spcPct val="114999"/>
              </a:lnSpc>
            </a:pP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having</a:t>
            </a:r>
            <a:r>
              <a:rPr sz="2500" spc="-2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181818"/>
                </a:solidFill>
                <a:latin typeface="Roboto"/>
                <a:cs typeface="Roboto"/>
              </a:rPr>
              <a:t>more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than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" dirty="0">
                <a:solidFill>
                  <a:srgbClr val="181818"/>
                </a:solidFill>
                <a:latin typeface="Roboto"/>
                <a:cs typeface="Roboto"/>
              </a:rPr>
              <a:t>20+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30" dirty="0">
                <a:solidFill>
                  <a:srgbClr val="181818"/>
                </a:solidFill>
                <a:latin typeface="Roboto"/>
                <a:cs typeface="Roboto"/>
              </a:rPr>
              <a:t>thousand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181818"/>
                </a:solidFill>
                <a:latin typeface="Roboto"/>
                <a:cs typeface="Roboto"/>
              </a:rPr>
              <a:t>data </a:t>
            </a:r>
            <a:r>
              <a:rPr sz="2500" spc="-60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points(rows)</a:t>
            </a:r>
            <a:endParaRPr sz="2500">
              <a:latin typeface="Roboto"/>
              <a:cs typeface="Roboto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POINTS</a:t>
            </a:r>
            <a:endParaRPr sz="2500">
              <a:latin typeface="Roboto"/>
              <a:cs typeface="Roboto"/>
            </a:endParaRPr>
          </a:p>
          <a:p>
            <a:pPr marL="551815" marR="3545840">
              <a:lnSpc>
                <a:spcPct val="114999"/>
              </a:lnSpc>
            </a:pP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YEAR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5" dirty="0">
                <a:solidFill>
                  <a:srgbClr val="181818"/>
                </a:solidFill>
                <a:latin typeface="Roboto"/>
                <a:cs typeface="Roboto"/>
              </a:rPr>
              <a:t>OF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5" dirty="0">
                <a:solidFill>
                  <a:srgbClr val="181818"/>
                </a:solidFill>
                <a:latin typeface="Roboto"/>
                <a:cs typeface="Roboto"/>
              </a:rPr>
              <a:t>COLLEGE </a:t>
            </a:r>
            <a:r>
              <a:rPr sz="2500" spc="-60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5" dirty="0">
                <a:solidFill>
                  <a:srgbClr val="181818"/>
                </a:solidFill>
                <a:latin typeface="Roboto"/>
                <a:cs typeface="Roboto"/>
              </a:rPr>
              <a:t>GAMES </a:t>
            </a:r>
            <a:r>
              <a:rPr sz="2500" spc="-20" dirty="0">
                <a:solidFill>
                  <a:srgbClr val="181818"/>
                </a:solidFill>
                <a:latin typeface="Roboto"/>
                <a:cs typeface="Roboto"/>
              </a:rPr>
              <a:t>PLAYED 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20" dirty="0">
                <a:solidFill>
                  <a:srgbClr val="181818"/>
                </a:solidFill>
                <a:latin typeface="Roboto"/>
                <a:cs typeface="Roboto"/>
              </a:rPr>
              <a:t>TEAM</a:t>
            </a:r>
            <a:endParaRPr sz="2500">
              <a:latin typeface="Roboto"/>
              <a:cs typeface="Roboto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spc="15" dirty="0">
                <a:solidFill>
                  <a:srgbClr val="181818"/>
                </a:solidFill>
                <a:latin typeface="Roboto"/>
                <a:cs typeface="Roboto"/>
              </a:rPr>
              <a:t>CONF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28899" y="1511480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F4B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188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0</a:t>
            </a:r>
            <a:r>
              <a:rPr spc="170"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56106" y="4592759"/>
            <a:ext cx="323215" cy="46786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75" dirty="0">
                <a:solidFill>
                  <a:srgbClr val="181818"/>
                </a:solidFill>
                <a:latin typeface="Roboto"/>
                <a:cs typeface="Roboto"/>
              </a:rPr>
              <a:t>Marketing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Strategy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181818"/>
                </a:solidFill>
                <a:latin typeface="Roboto"/>
                <a:cs typeface="Roboto"/>
              </a:rPr>
              <a:t>|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70" dirty="0">
                <a:solidFill>
                  <a:srgbClr val="181818"/>
                </a:solidFill>
                <a:latin typeface="Roboto"/>
                <a:cs typeface="Roboto"/>
              </a:rPr>
              <a:t>Fiscal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Year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70" dirty="0">
                <a:solidFill>
                  <a:srgbClr val="181818"/>
                </a:solidFill>
                <a:latin typeface="Roboto"/>
                <a:cs typeface="Roboto"/>
              </a:rPr>
              <a:t>2020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620750" cy="10287000"/>
          </a:xfrm>
          <a:custGeom>
            <a:avLst/>
            <a:gdLst/>
            <a:ahLst/>
            <a:cxnLst/>
            <a:rect l="l" t="t" r="r" b="b"/>
            <a:pathLst>
              <a:path w="13620750" h="10287000">
                <a:moveTo>
                  <a:pt x="1362074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3620748" y="0"/>
                </a:lnTo>
                <a:lnTo>
                  <a:pt x="13620748" y="10286999"/>
                </a:lnTo>
                <a:close/>
              </a:path>
            </a:pathLst>
          </a:custGeom>
          <a:solidFill>
            <a:srgbClr val="C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920331"/>
            <a:ext cx="803338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b="1" spc="-545" dirty="0">
                <a:solidFill>
                  <a:srgbClr val="181818"/>
                </a:solidFill>
                <a:latin typeface="Arial"/>
                <a:cs typeface="Arial"/>
              </a:rPr>
              <a:t>C</a:t>
            </a:r>
            <a:r>
              <a:rPr sz="8000" b="1" spc="-85" dirty="0">
                <a:solidFill>
                  <a:srgbClr val="181818"/>
                </a:solidFill>
                <a:latin typeface="Arial"/>
                <a:cs typeface="Arial"/>
              </a:rPr>
              <a:t>l</a:t>
            </a:r>
            <a:r>
              <a:rPr sz="8000" b="1" spc="-120" dirty="0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sz="8000" b="1" spc="-175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8000" b="1" spc="-405" dirty="0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sz="8000" b="1" spc="-85" dirty="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sz="8000" b="1" spc="-405" dirty="0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sz="8000" b="1" spc="-310" dirty="0">
                <a:solidFill>
                  <a:srgbClr val="181818"/>
                </a:solidFill>
                <a:latin typeface="Arial"/>
                <a:cs typeface="Arial"/>
              </a:rPr>
              <a:t>g</a:t>
            </a:r>
            <a:r>
              <a:rPr sz="8000" b="1" spc="-2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8000" b="1" spc="-170" dirty="0">
                <a:solidFill>
                  <a:srgbClr val="181818"/>
                </a:solidFill>
                <a:latin typeface="Arial"/>
                <a:cs typeface="Arial"/>
              </a:rPr>
              <a:t>Pr</a:t>
            </a:r>
            <a:r>
              <a:rPr sz="8000" b="1" spc="-380" dirty="0">
                <a:solidFill>
                  <a:srgbClr val="181818"/>
                </a:solidFill>
                <a:latin typeface="Arial"/>
                <a:cs typeface="Arial"/>
              </a:rPr>
              <a:t>o</a:t>
            </a:r>
            <a:r>
              <a:rPr sz="8000" b="1" spc="-285" dirty="0">
                <a:solidFill>
                  <a:srgbClr val="181818"/>
                </a:solidFill>
                <a:latin typeface="Arial"/>
                <a:cs typeface="Arial"/>
              </a:rPr>
              <a:t>c</a:t>
            </a:r>
            <a:r>
              <a:rPr sz="8000" b="1" spc="-120" dirty="0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sz="8000" b="1" spc="-345" dirty="0">
                <a:solidFill>
                  <a:srgbClr val="181818"/>
                </a:solidFill>
                <a:latin typeface="Arial"/>
                <a:cs typeface="Arial"/>
              </a:rPr>
              <a:t>s</a:t>
            </a:r>
            <a:r>
              <a:rPr sz="8000" b="1" spc="-340" dirty="0">
                <a:solidFill>
                  <a:srgbClr val="181818"/>
                </a:solidFill>
                <a:latin typeface="Arial"/>
                <a:cs typeface="Arial"/>
              </a:rPr>
              <a:t>s</a:t>
            </a:r>
            <a:endParaRPr sz="8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5691" y="7112971"/>
            <a:ext cx="1921510" cy="11449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4370"/>
              </a:lnSpc>
              <a:spcBef>
                <a:spcPts val="270"/>
              </a:spcBef>
            </a:pPr>
            <a:r>
              <a:rPr sz="3700" b="1" spc="35" dirty="0">
                <a:solidFill>
                  <a:srgbClr val="181818"/>
                </a:solidFill>
                <a:latin typeface="Roboto"/>
                <a:cs typeface="Roboto"/>
              </a:rPr>
              <a:t>drop</a:t>
            </a:r>
            <a:r>
              <a:rPr sz="3700" b="1" spc="-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700" b="1" spc="10" dirty="0">
                <a:solidFill>
                  <a:srgbClr val="181818"/>
                </a:solidFill>
                <a:latin typeface="Roboto"/>
                <a:cs typeface="Roboto"/>
              </a:rPr>
              <a:t>null </a:t>
            </a:r>
            <a:r>
              <a:rPr sz="3700" b="1" spc="-90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700" b="1" spc="30" dirty="0">
                <a:solidFill>
                  <a:srgbClr val="181818"/>
                </a:solidFill>
                <a:latin typeface="Roboto"/>
                <a:cs typeface="Roboto"/>
              </a:rPr>
              <a:t>values</a:t>
            </a:r>
            <a:endParaRPr sz="37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8700" y="4099845"/>
            <a:ext cx="5473065" cy="3430270"/>
            <a:chOff x="1028700" y="4099845"/>
            <a:chExt cx="5473065" cy="34302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7359532"/>
              <a:ext cx="170385" cy="1703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4099845"/>
              <a:ext cx="170385" cy="1703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0815" y="7359532"/>
              <a:ext cx="170385" cy="1703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0815" y="4099845"/>
              <a:ext cx="170385" cy="1703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775691" y="3853277"/>
            <a:ext cx="2096770" cy="18268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31140">
              <a:lnSpc>
                <a:spcPts val="4370"/>
              </a:lnSpc>
              <a:spcBef>
                <a:spcPts val="300"/>
              </a:spcBef>
            </a:pPr>
            <a:r>
              <a:rPr sz="3700" b="1" spc="15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3700" b="1" spc="10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3700" b="1" spc="55" dirty="0">
                <a:solidFill>
                  <a:srgbClr val="181818"/>
                </a:solidFill>
                <a:latin typeface="Roboto"/>
                <a:cs typeface="Roboto"/>
              </a:rPr>
              <a:t>g</a:t>
            </a:r>
            <a:r>
              <a:rPr sz="3700" b="1" spc="30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3700" b="1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3700" b="1" spc="25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3700" b="1" spc="15" dirty="0">
                <a:solidFill>
                  <a:srgbClr val="181818"/>
                </a:solidFill>
                <a:latin typeface="Roboto"/>
                <a:cs typeface="Roboto"/>
              </a:rPr>
              <a:t>v</a:t>
            </a:r>
            <a:r>
              <a:rPr sz="3700" b="1" spc="40" dirty="0">
                <a:solidFill>
                  <a:srgbClr val="181818"/>
                </a:solidFill>
                <a:latin typeface="Roboto"/>
                <a:cs typeface="Roboto"/>
              </a:rPr>
              <a:t>e  </a:t>
            </a:r>
            <a:r>
              <a:rPr sz="3700" b="1" spc="35" dirty="0">
                <a:solidFill>
                  <a:srgbClr val="181818"/>
                </a:solidFill>
                <a:latin typeface="Roboto"/>
                <a:cs typeface="Roboto"/>
              </a:rPr>
              <a:t>VALUES</a:t>
            </a:r>
            <a:endParaRPr sz="3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500" spc="-25" dirty="0">
                <a:solidFill>
                  <a:srgbClr val="181818"/>
                </a:solidFill>
                <a:latin typeface="Roboto"/>
                <a:cs typeface="Roboto"/>
              </a:rPr>
              <a:t>Removing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30" dirty="0">
                <a:solidFill>
                  <a:srgbClr val="181818"/>
                </a:solidFill>
                <a:latin typeface="Roboto"/>
                <a:cs typeface="Roboto"/>
              </a:rPr>
              <a:t>it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5" dirty="0">
                <a:solidFill>
                  <a:srgbClr val="181818"/>
                </a:solidFill>
                <a:latin typeface="Roboto"/>
                <a:cs typeface="Roboto"/>
              </a:rPr>
              <a:t>all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7805" y="7112971"/>
            <a:ext cx="2649855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25" dirty="0">
                <a:solidFill>
                  <a:srgbClr val="181818"/>
                </a:solidFill>
                <a:latin typeface="Roboto"/>
                <a:cs typeface="Roboto"/>
              </a:rPr>
              <a:t>pick</a:t>
            </a:r>
            <a:r>
              <a:rPr sz="3700" b="1" spc="3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3700" b="1" spc="15" dirty="0">
                <a:solidFill>
                  <a:srgbClr val="181818"/>
                </a:solidFill>
                <a:latin typeface="Roboto"/>
                <a:cs typeface="Roboto"/>
              </a:rPr>
              <a:t>=&gt;1</a:t>
            </a:r>
            <a:endParaRPr sz="3700">
              <a:latin typeface="Roboto"/>
              <a:cs typeface="Roboto"/>
            </a:endParaRPr>
          </a:p>
          <a:p>
            <a:pPr marL="12700" marR="5080">
              <a:lnSpc>
                <a:spcPct val="116599"/>
              </a:lnSpc>
              <a:spcBef>
                <a:spcPts val="1800"/>
              </a:spcBef>
            </a:pPr>
            <a:r>
              <a:rPr sz="2500" spc="-30" dirty="0">
                <a:solidFill>
                  <a:srgbClr val="181818"/>
                </a:solidFill>
                <a:latin typeface="Roboto"/>
                <a:cs typeface="Roboto"/>
              </a:rPr>
              <a:t>taking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only</a:t>
            </a:r>
            <a:r>
              <a:rPr sz="2500" spc="-30" dirty="0">
                <a:solidFill>
                  <a:srgbClr val="181818"/>
                </a:solidFill>
                <a:latin typeface="Roboto"/>
                <a:cs typeface="Roboto"/>
              </a:rPr>
              <a:t> players </a:t>
            </a:r>
            <a:r>
              <a:rPr sz="2500" spc="-60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5" dirty="0">
                <a:solidFill>
                  <a:srgbClr val="181818"/>
                </a:solidFill>
                <a:latin typeface="Roboto"/>
                <a:cs typeface="Roboto"/>
              </a:rPr>
              <a:t>who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181818"/>
                </a:solidFill>
                <a:latin typeface="Roboto"/>
                <a:cs typeface="Roboto"/>
              </a:rPr>
              <a:t>got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 picked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7805" y="3853277"/>
            <a:ext cx="242252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20" dirty="0">
                <a:solidFill>
                  <a:srgbClr val="181818"/>
                </a:solidFill>
                <a:latin typeface="Roboto"/>
                <a:cs typeface="Roboto"/>
              </a:rPr>
              <a:t>duplication</a:t>
            </a:r>
            <a:endParaRPr sz="3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2500" spc="-25" dirty="0">
                <a:solidFill>
                  <a:srgbClr val="181818"/>
                </a:solidFill>
                <a:latin typeface="Roboto"/>
                <a:cs typeface="Roboto"/>
              </a:rPr>
              <a:t>removing </a:t>
            </a:r>
            <a:r>
              <a:rPr sz="2500" spc="-30" dirty="0">
                <a:solidFill>
                  <a:srgbClr val="181818"/>
                </a:solidFill>
                <a:latin typeface="Roboto"/>
                <a:cs typeface="Roboto"/>
              </a:rPr>
              <a:t>it</a:t>
            </a:r>
            <a:r>
              <a:rPr sz="2500" spc="-2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5" dirty="0">
                <a:solidFill>
                  <a:srgbClr val="181818"/>
                </a:solidFill>
                <a:latin typeface="Roboto"/>
                <a:cs typeface="Roboto"/>
              </a:rPr>
              <a:t>all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11480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C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06830" y="1028700"/>
            <a:ext cx="6219825" cy="8229600"/>
            <a:chOff x="4606830" y="1028700"/>
            <a:chExt cx="6219825" cy="8229600"/>
          </a:xfrm>
        </p:grpSpPr>
        <p:sp>
          <p:nvSpPr>
            <p:cNvPr id="4" name="object 4"/>
            <p:cNvSpPr/>
            <p:nvPr/>
          </p:nvSpPr>
          <p:spPr>
            <a:xfrm>
              <a:off x="4606830" y="1028700"/>
              <a:ext cx="6219825" cy="8229600"/>
            </a:xfrm>
            <a:custGeom>
              <a:avLst/>
              <a:gdLst/>
              <a:ahLst/>
              <a:cxnLst/>
              <a:rect l="l" t="t" r="r" b="b"/>
              <a:pathLst>
                <a:path w="6219825" h="8229600">
                  <a:moveTo>
                    <a:pt x="6219824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6219824" y="0"/>
                  </a:lnTo>
                  <a:lnTo>
                    <a:pt x="6219824" y="8229599"/>
                  </a:lnTo>
                  <a:close/>
                </a:path>
              </a:pathLst>
            </a:custGeom>
            <a:solidFill>
              <a:srgbClr val="F4B8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6830" y="3348668"/>
              <a:ext cx="6219824" cy="37528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9487" y="900711"/>
            <a:ext cx="13404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0</a:t>
            </a:r>
            <a:r>
              <a:rPr spc="170" dirty="0"/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543" y="5706765"/>
            <a:ext cx="323215" cy="2428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AIQ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0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5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9210" y="2387516"/>
            <a:ext cx="5871845" cy="4149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1370"/>
              </a:lnSpc>
              <a:spcBef>
                <a:spcPts val="500"/>
              </a:spcBef>
            </a:pPr>
            <a:r>
              <a:rPr sz="9500" b="1" spc="-310" dirty="0">
                <a:solidFill>
                  <a:srgbClr val="181818"/>
                </a:solidFill>
                <a:latin typeface="Arial"/>
                <a:cs typeface="Arial"/>
              </a:rPr>
              <a:t>some</a:t>
            </a:r>
            <a:r>
              <a:rPr sz="9500" b="1" spc="-29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9500" b="1" spc="-100" dirty="0">
                <a:solidFill>
                  <a:srgbClr val="181818"/>
                </a:solidFill>
                <a:latin typeface="Arial"/>
                <a:cs typeface="Arial"/>
              </a:rPr>
              <a:t>of </a:t>
            </a:r>
            <a:r>
              <a:rPr sz="9500" b="1" spc="-9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9500" b="1" spc="-190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9500" b="1" spc="-36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9500" b="1" spc="-245" dirty="0">
                <a:solidFill>
                  <a:srgbClr val="181818"/>
                </a:solidFill>
                <a:latin typeface="Arial"/>
                <a:cs typeface="Arial"/>
              </a:rPr>
              <a:t>finding</a:t>
            </a:r>
            <a:endParaRPr sz="9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75"/>
              </a:spcBef>
            </a:pP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points</a:t>
            </a:r>
            <a:r>
              <a:rPr sz="28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Distrbution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28899" y="1511480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F4B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60815" y="1028700"/>
            <a:ext cx="6219825" cy="8229600"/>
            <a:chOff x="7460815" y="1028700"/>
            <a:chExt cx="6219825" cy="8229600"/>
          </a:xfrm>
        </p:grpSpPr>
        <p:sp>
          <p:nvSpPr>
            <p:cNvPr id="4" name="object 4"/>
            <p:cNvSpPr/>
            <p:nvPr/>
          </p:nvSpPr>
          <p:spPr>
            <a:xfrm>
              <a:off x="7460815" y="1028700"/>
              <a:ext cx="6219825" cy="8229600"/>
            </a:xfrm>
            <a:custGeom>
              <a:avLst/>
              <a:gdLst/>
              <a:ahLst/>
              <a:cxnLst/>
              <a:rect l="l" t="t" r="r" b="b"/>
              <a:pathLst>
                <a:path w="6219825" h="8229600">
                  <a:moveTo>
                    <a:pt x="6219824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6219824" y="0"/>
                  </a:lnTo>
                  <a:lnTo>
                    <a:pt x="6219824" y="8229599"/>
                  </a:lnTo>
                  <a:close/>
                </a:path>
              </a:pathLst>
            </a:custGeom>
            <a:solidFill>
              <a:srgbClr val="C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0815" y="2776721"/>
              <a:ext cx="6219825" cy="52006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188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0</a:t>
            </a:r>
            <a:r>
              <a:rPr spc="170" dirty="0"/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2198" y="5231643"/>
            <a:ext cx="323215" cy="24288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AIQ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0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5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54" y="2999866"/>
            <a:ext cx="5871845" cy="4149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1370"/>
              </a:lnSpc>
              <a:spcBef>
                <a:spcPts val="500"/>
              </a:spcBef>
            </a:pPr>
            <a:r>
              <a:rPr sz="9500" b="1" spc="-310" dirty="0">
                <a:solidFill>
                  <a:srgbClr val="181818"/>
                </a:solidFill>
                <a:latin typeface="Arial"/>
                <a:cs typeface="Arial"/>
              </a:rPr>
              <a:t>some</a:t>
            </a:r>
            <a:r>
              <a:rPr sz="9500" b="1" spc="-29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9500" b="1" spc="-100" dirty="0">
                <a:solidFill>
                  <a:srgbClr val="181818"/>
                </a:solidFill>
                <a:latin typeface="Arial"/>
                <a:cs typeface="Arial"/>
              </a:rPr>
              <a:t>of </a:t>
            </a:r>
            <a:r>
              <a:rPr sz="9500" b="1" spc="-9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9500" b="1" spc="-190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9500" b="1" spc="-36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9500" b="1" spc="-245" dirty="0">
                <a:solidFill>
                  <a:srgbClr val="181818"/>
                </a:solidFill>
                <a:latin typeface="Arial"/>
                <a:cs typeface="Arial"/>
              </a:rPr>
              <a:t>finding</a:t>
            </a:r>
            <a:endParaRPr sz="9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75"/>
              </a:spcBef>
            </a:pPr>
            <a:r>
              <a:rPr sz="2800" spc="-10" dirty="0">
                <a:solidFill>
                  <a:srgbClr val="181818"/>
                </a:solidFill>
                <a:latin typeface="Roboto"/>
                <a:cs typeface="Roboto"/>
              </a:rPr>
              <a:t>college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5" dirty="0">
                <a:solidFill>
                  <a:srgbClr val="181818"/>
                </a:solidFill>
                <a:latin typeface="Roboto"/>
                <a:cs typeface="Roboto"/>
              </a:rPr>
              <a:t>year</a:t>
            </a:r>
            <a:r>
              <a:rPr sz="2800" spc="-2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spc="-30" dirty="0">
                <a:solidFill>
                  <a:srgbClr val="181818"/>
                </a:solidFill>
                <a:latin typeface="Roboto"/>
                <a:cs typeface="Roboto"/>
              </a:rPr>
              <a:t>count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3043" y="2741271"/>
            <a:ext cx="12363449" cy="61817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028899" y="1511486"/>
            <a:ext cx="3257550" cy="885825"/>
          </a:xfrm>
          <a:custGeom>
            <a:avLst/>
            <a:gdLst/>
            <a:ahLst/>
            <a:cxnLst/>
            <a:rect l="l" t="t" r="r" b="b"/>
            <a:pathLst>
              <a:path w="3257550" h="885825">
                <a:moveTo>
                  <a:pt x="3257549" y="885824"/>
                </a:moveTo>
                <a:lnTo>
                  <a:pt x="0" y="885824"/>
                </a:lnTo>
                <a:lnTo>
                  <a:pt x="0" y="0"/>
                </a:lnTo>
                <a:lnTo>
                  <a:pt x="3257549" y="0"/>
                </a:lnTo>
                <a:lnTo>
                  <a:pt x="3257549" y="885824"/>
                </a:lnTo>
                <a:close/>
              </a:path>
            </a:pathLst>
          </a:custGeom>
          <a:solidFill>
            <a:srgbClr val="F4B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188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0</a:t>
            </a:r>
            <a:r>
              <a:rPr spc="170"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67133" y="5357111"/>
            <a:ext cx="323215" cy="24288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50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65" dirty="0">
                <a:solidFill>
                  <a:srgbClr val="181818"/>
                </a:solidFill>
                <a:latin typeface="Roboto"/>
                <a:cs typeface="Roboto"/>
              </a:rPr>
              <a:t>AIQ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0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5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1</a:t>
            </a:r>
            <a:r>
              <a:rPr sz="2000" spc="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2700" y="3604788"/>
            <a:ext cx="4064000" cy="1362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750" b="1" spc="-245" dirty="0">
                <a:solidFill>
                  <a:srgbClr val="181818"/>
                </a:solidFill>
                <a:latin typeface="Arial"/>
                <a:cs typeface="Arial"/>
              </a:rPr>
              <a:t>model</a:t>
            </a:r>
            <a:r>
              <a:rPr sz="8750" b="1" spc="-3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8750" b="1" spc="175" dirty="0">
                <a:solidFill>
                  <a:srgbClr val="181818"/>
                </a:solidFill>
                <a:latin typeface="Arial"/>
                <a:cs typeface="Arial"/>
              </a:rPr>
              <a:t>1</a:t>
            </a:r>
            <a:endParaRPr sz="8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2700" y="5681543"/>
            <a:ext cx="418401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-20" dirty="0">
                <a:solidFill>
                  <a:srgbClr val="181818"/>
                </a:solidFill>
                <a:latin typeface="Roboto"/>
                <a:cs typeface="Roboto"/>
              </a:rPr>
              <a:t>using</a:t>
            </a:r>
            <a:r>
              <a:rPr sz="2550" spc="-6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50" dirty="0">
                <a:solidFill>
                  <a:srgbClr val="181818"/>
                </a:solidFill>
                <a:latin typeface="Roboto"/>
                <a:cs typeface="Roboto"/>
              </a:rPr>
              <a:t>DecisionTreeRegresso</a:t>
            </a:r>
            <a:endParaRPr sz="2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412</Words>
  <Application>Microsoft Office PowerPoint</Application>
  <PresentationFormat>Custom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Tahoma</vt:lpstr>
      <vt:lpstr>Office Theme</vt:lpstr>
      <vt:lpstr>T U WAIQ  T 0 5  1 3</vt:lpstr>
      <vt:lpstr>02</vt:lpstr>
      <vt:lpstr>What is Purpose of this project?</vt:lpstr>
      <vt:lpstr>04</vt:lpstr>
      <vt:lpstr>05</vt:lpstr>
      <vt:lpstr>06</vt:lpstr>
      <vt:lpstr>07</vt:lpstr>
      <vt:lpstr>08</vt:lpstr>
      <vt:lpstr>09</vt:lpstr>
      <vt:lpstr>10</vt:lpstr>
      <vt:lpstr>future work</vt:lpstr>
      <vt:lpstr>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Blue and Coral Marketing Strategy Video Presentation</dc:title>
  <dc:creator>の領主ACE</dc:creator>
  <cp:keywords>DAEyrZLdy90,BAD-QEXer3o</cp:keywords>
  <cp:lastModifiedBy>abdulaziz halawah</cp:lastModifiedBy>
  <cp:revision>1</cp:revision>
  <dcterms:created xsi:type="dcterms:W3CDTF">2021-12-16T11:24:52Z</dcterms:created>
  <dcterms:modified xsi:type="dcterms:W3CDTF">2021-12-16T11:29:11Z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Canva</vt:lpwstr>
  </property>
  <property fmtid="{D5CDD505-2E9C-101B-9397-08002B2CF9AE}" pid="4" name="LastSaved">
    <vt:filetime>2021-12-16T00:00:00Z</vt:filetime>
  </property>
</Properties>
</file>