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Skaters hold contests for giveaways, can we make this something where pro skaters can have people submit their videos there.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back to how we won’t be disrupting the skate tradition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Complements how skating will change in the future -- not disrupt 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Meaningful: believe can gain traction because of how tight knit the skate community 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Team of 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 skateboarding is traditional.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has own page and how they interact with site --- emphasize importance of user profile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3 tier architecture -- front end, web server, backend -- react, mongo, node.js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Explain vague approach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Explain why we plan to use react and mongo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Skating is traditional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OneUp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September 20, 2017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Khiem Lu, Justin Lee, Abdulaziz Asiri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380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Skateboarding is its own culture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Large &amp; unique community with little innovation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Main problem: Recognition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675" y="2876300"/>
            <a:ext cx="4510848" cy="210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Idea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458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Web application  that aims to expose young skateboard talent through crowdsource curation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Video database of user uploaded skate clips that are curated by upvotes/downvotes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Space for skaters to surface up democratically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Space for anyone to enjoy top skate videos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200"/>
              <a:t>Project objective: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To create a space where skaters can surface up democratically, powered by those who know and love skating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225" y="1621550"/>
            <a:ext cx="2682925" cy="19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Reasoning &amp; Justification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7735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Targeting the right demographic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Meaningful and feasible for length of semester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Little experience creating a full stack web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869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Various databases for categories of skating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 profile of uploaded &amp; upvoted videos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Ability to share videos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3236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Three-tier web application architecture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React.js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Node.js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MongoDB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believe if OneUp is implemented correctly, it can impact the skate community in a great way.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Roles on the Proposal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all worked on everything together for the most part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Khiem: Idea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Justin: Justification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Aziz: Technicalities 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650" y="2177099"/>
            <a:ext cx="3115299" cy="15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