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64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DFBE7-725E-4E91-BA8B-C30245394962}">
          <p14:sldIdLst>
            <p14:sldId id="256"/>
            <p14:sldId id="261"/>
            <p14:sldId id="260"/>
            <p14:sldId id="264"/>
            <p14:sldId id="263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2191" autoAdjust="0"/>
  </p:normalViewPr>
  <p:slideViewPr>
    <p:cSldViewPr snapToGrid="0">
      <p:cViewPr varScale="1">
        <p:scale>
          <a:sx n="73" d="100"/>
          <a:sy n="73" d="100"/>
        </p:scale>
        <p:origin x="11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7F8D-10C4-48DB-BA50-EBD0212340A4}" type="datetimeFigureOut">
              <a:rPr lang="en-US" smtClean="0"/>
              <a:t>07-Jun-2022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D494-573E-47DF-A9BA-501FDDBD4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D494-573E-47DF-A9BA-501FDDBD4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6857-8DAE-49C6-AD9B-8A7D5BCD6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7BF7-0040-476B-9176-BFCBFE89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7203-97A0-4F8D-89BC-09CFA3BF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0243-876E-430C-9949-0076F5991D0D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86DC-F509-4901-883F-0FFAAC1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E7C2-2B18-4FB5-91FE-FAE43EB2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DB9-409C-4F16-8531-95610D1E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8C9F-A5AC-4810-91DC-6CA76D210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2159-1C75-4E45-BECC-55C9E29D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B122-AD1B-4165-88FD-16C10FA2E673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6E9F-4653-4E3E-93CD-7AB893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ED4D-2FF4-42DB-9E35-2D59B4E5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E1C7A-F4EC-4563-975B-BEC21CDF5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EA53-8AA8-463D-8F22-951DF5CB6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5F07-CE31-4CF3-8663-D57F5F8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FEFF-AC00-43D1-9F25-D11A69BAC028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48E5-6408-4C4C-B330-11E5CCA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E4E8-CB96-449D-BDF0-1FF6414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48B-5224-4AF4-9D8D-96675895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1018-38FA-42F8-846E-5D86B726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471B-FF36-4770-A7DB-E5FBB948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9C5-C7D7-4CF2-98EC-3979CDEBE837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72EE-9104-479D-98F5-27042AD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F8CF-4D1B-4B99-B012-5B0FD8F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6AB6-B0DE-4B13-8B7F-B89F86F4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F90D-3C4C-4906-A688-5C372310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031B-ED56-4033-B909-3B252E11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402-B294-46F1-9B21-9B917D6C0E83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AE80-0057-46A5-AB8C-891AC7A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35B2-01A0-484C-B140-C0C2097D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4F57-35C6-4DB2-BA6E-AA35F925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04E4-E0E9-4B28-AC0B-FDEB2D5D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FA09-E136-4850-874A-51F11F3A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CBE19-FA59-428C-92DE-82820CD8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F802-C969-4208-B335-35E9782FA673}" type="datetime1">
              <a:rPr lang="en-US" smtClean="0"/>
              <a:t>07-Jun-2022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B78F0-E4F2-4B44-AFA7-639214AB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7F41-BB84-43E5-9812-F3441DA9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5BCC-A251-4313-A005-EBEA5768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C71F-D86B-4037-9B00-2E59484D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694BD-DFA0-48A6-968F-842FEFB9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195ED-7E44-4D2C-9603-0025D570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D05E8-761A-4ADA-A283-4D52C2DC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9186-8F6A-469A-9B50-5A04C8CA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D849-10B7-43B8-819D-D622FEAD8F5F}" type="datetime1">
              <a:rPr lang="en-US" smtClean="0"/>
              <a:t>07-Jun-2022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14FF-337E-4D14-BEB4-C8BCCBD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D97E2-AEE4-454C-B43D-3100E8C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321-D4AD-4C5D-8AD4-4B0CA7A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C20D1-7B0A-42E0-B890-37EBFDF7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EC3E-8319-4991-876E-E9842E30148D}" type="datetime1">
              <a:rPr lang="en-US" smtClean="0"/>
              <a:t>07-Jun-2022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C6A7E-74C9-48B5-A0C3-9EC435B0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D2FF2-705F-4EBD-A051-8BE4C95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D9C73-6620-4525-9C25-23D4BC2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CE8-7C40-4BC0-A86C-1E8129025B9C}" type="datetime1">
              <a:rPr lang="en-US" smtClean="0"/>
              <a:t>07-Jun-2022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010C-7834-43F3-AD5D-13887E2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D607A-BF5B-46B5-8AC1-15E03254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7F3F-AEB3-472F-AB62-D1B9443E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695F-FB7B-4B02-BAAB-02FB8BF5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0459-858E-40CE-B030-EE833968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3C573-D709-407D-947D-01D4C24A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22A-9929-4681-83F2-E89AEBA2002D}" type="datetime1">
              <a:rPr lang="en-US" smtClean="0"/>
              <a:t>07-Jun-2022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72E1-09EA-4E40-9F44-218088AD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0B369-142F-4942-84C5-10797732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97-8235-4D32-B89F-53B7CDF7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BAF86-9EEF-41DE-8844-B0530592B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5FEC-36EA-4E4A-AB25-454462B7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0A08-8B71-4295-B402-7C13926C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D178-B2A4-4079-97F9-7E137CA8B334}" type="datetime1">
              <a:rPr lang="en-US" smtClean="0"/>
              <a:t>07-Jun-2022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BC13-93F7-4BEB-A7D0-9EAEAD85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87549-3EAC-4229-A20B-A4A699B0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A74F3-3D1C-4490-AC0C-B95F3277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4796-8B34-4653-A32D-A5FE2BB3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C7BD-570C-4503-9F64-F1B9110F9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BC71-EA63-44E8-9D26-09656AB01320}" type="datetime1">
              <a:rPr lang="en-US" smtClean="0"/>
              <a:t>07-Jun-2022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7F92-887C-4D76-A066-6D785485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7773-645F-45DB-85C1-5EF681CA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48E4-1C58-4626-A68D-B98C136F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85D-6E91-4528-A6C8-439D171D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3889"/>
            <a:ext cx="9144000" cy="2387600"/>
          </a:xfrm>
        </p:spPr>
        <p:txBody>
          <a:bodyPr/>
          <a:lstStyle/>
          <a:p>
            <a:r>
              <a:rPr lang="en-US" dirty="0"/>
              <a:t>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7166-B367-4016-8114-7050A07B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564"/>
            <a:ext cx="9144000" cy="1655762"/>
          </a:xfrm>
        </p:spPr>
        <p:txBody>
          <a:bodyPr/>
          <a:lstStyle/>
          <a:p>
            <a:r>
              <a:rPr lang="en-US" dirty="0"/>
              <a:t>Design and Analysis of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2F6D4-998F-4D2F-8AA0-5A9508DC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320993"/>
            <a:ext cx="3048000" cy="12573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98207A6-C629-4476-973C-EACDEB3B5B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0" b="25474"/>
          <a:stretch/>
        </p:blipFill>
        <p:spPr>
          <a:xfrm>
            <a:off x="8813403" y="264908"/>
            <a:ext cx="2886985" cy="13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4D2E-59A5-4FEC-A18D-0F4996D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Question 1 – 30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FB4E-34B0-4158-9A27-81DA29D9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Pak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5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K1, K2, K3, K4, K5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W1, W2, W3, W4, W5 KG. Jika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 mana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untung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harga</a:t>
            </a:r>
            <a:r>
              <a:rPr lang="en-US" dirty="0"/>
              <a:t> 1 KG = Rp100.000,-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W1, W2, W3, W4, W5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output: Untung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3CCD-F0F7-4438-A90B-FB3FFA2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4D2E-59A5-4FEC-A18D-0F4996D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Question 2 – 30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FB4E-34B0-4158-9A27-81DA29D9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file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ASCII (8 byte),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masing-masing </a:t>
            </a:r>
            <a:r>
              <a:rPr lang="en-US" dirty="0" err="1"/>
              <a:t>karakter</a:t>
            </a:r>
            <a:r>
              <a:rPr lang="en-US" dirty="0"/>
              <a:t> dan 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File text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angka</a:t>
            </a:r>
            <a:r>
              <a:rPr lang="en-US" dirty="0"/>
              <a:t> =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= </a:t>
            </a:r>
            <a:r>
              <a:rPr lang="en-US" dirty="0" err="1"/>
              <a:t>frekuensi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1</a:t>
            </a:r>
          </a:p>
          <a:p>
            <a:pPr marL="0" indent="0">
              <a:buNone/>
            </a:pPr>
            <a:r>
              <a:rPr lang="en-US" dirty="0" err="1"/>
              <a:t>atau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97 =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3CCD-F0F7-4438-A90B-FB3FFA2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7348-DF8D-F578-EDF0-5620A44F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60 minutes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107D-8631-023E-6A8F-693043CF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sebuah</a:t>
            </a:r>
            <a:r>
              <a:rPr lang="en-US" dirty="0"/>
              <a:t> SD negeri Harapan 1,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4 SD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1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permen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m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permen</a:t>
            </a:r>
            <a:r>
              <a:rPr lang="en-US" dirty="0"/>
              <a:t> dan total </a:t>
            </a:r>
            <a:r>
              <a:rPr lang="en-US" dirty="0" err="1"/>
              <a:t>jumlahnya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permen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Rule: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permen</a:t>
            </a:r>
            <a:r>
              <a:rPr lang="en-US" dirty="0"/>
              <a:t>,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user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input</a:t>
            </a:r>
          </a:p>
          <a:p>
            <a:pPr marL="0" indent="0">
              <a:buNone/>
            </a:pPr>
            <a:r>
              <a:rPr lang="en-US" dirty="0"/>
              <a:t>1, 2</a:t>
            </a:r>
          </a:p>
          <a:p>
            <a:pPr marL="0" indent="0">
              <a:buNone/>
            </a:pPr>
            <a:r>
              <a:rPr lang="en-US" dirty="0"/>
              <a:t>2, 1</a:t>
            </a:r>
          </a:p>
          <a:p>
            <a:pPr marL="0" indent="0">
              <a:buNone/>
            </a:pPr>
            <a:r>
              <a:rPr lang="en-US" dirty="0"/>
              <a:t>1, 4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FD29-5F0A-76A6-755A-0A13FFA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241DA-0A6C-6D97-2D83-A5F89BE08986}"/>
              </a:ext>
            </a:extLst>
          </p:cNvPr>
          <p:cNvSpPr/>
          <p:nvPr/>
        </p:nvSpPr>
        <p:spPr>
          <a:xfrm>
            <a:off x="2118431" y="4664449"/>
            <a:ext cx="8581100" cy="1368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1 baris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1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Baris 1 </a:t>
            </a:r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membawa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Baris 2 </a:t>
            </a:r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membawa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Baris 3 </a:t>
            </a:r>
            <a:r>
              <a:rPr lang="en-US" dirty="0" err="1">
                <a:solidFill>
                  <a:schemeClr val="tx1"/>
                </a:solidFill>
              </a:rPr>
              <a:t>artinya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siswa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membawa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7348-DF8D-F578-EDF0-5620A44F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60 minutes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107D-8631-023E-6A8F-693043CF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output</a:t>
            </a:r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permen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ke-3</a:t>
            </a:r>
          </a:p>
          <a:p>
            <a:pPr marL="0" indent="0">
              <a:buNone/>
            </a:pPr>
            <a:r>
              <a:rPr lang="en-US" dirty="0"/>
              <a:t>Total </a:t>
            </a:r>
            <a:r>
              <a:rPr lang="en-US" dirty="0" err="1"/>
              <a:t>permen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 = 6</a:t>
            </a:r>
          </a:p>
          <a:p>
            <a:pPr marL="0" indent="0">
              <a:buNone/>
            </a:pPr>
            <a:r>
              <a:rPr lang="en-US" dirty="0"/>
              <a:t>2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FD29-5F0A-76A6-755A-0A13FFA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4D2E-59A5-4FEC-A18D-0F4996D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– 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FB4E-34B0-4158-9A27-81DA29D9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Panitia</a:t>
            </a:r>
            <a:r>
              <a:rPr lang="en-US" dirty="0"/>
              <a:t> </a:t>
            </a:r>
            <a:r>
              <a:rPr lang="en-US" dirty="0" err="1"/>
              <a:t>liga</a:t>
            </a:r>
            <a:r>
              <a:rPr lang="en-US" dirty="0"/>
              <a:t> champions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masing-masing </a:t>
            </a:r>
            <a:r>
              <a:rPr lang="en-US" dirty="0" err="1"/>
              <a:t>klub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liga</a:t>
            </a:r>
            <a:r>
              <a:rPr lang="en-US" dirty="0"/>
              <a:t> champions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32 </a:t>
            </a:r>
            <a:r>
              <a:rPr lang="en-US" dirty="0" err="1"/>
              <a:t>klub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masing-masing di </a:t>
            </a:r>
            <a:r>
              <a:rPr lang="en-US" dirty="0" err="1"/>
              <a:t>liga</a:t>
            </a:r>
            <a:r>
              <a:rPr lang="en-US" dirty="0"/>
              <a:t>.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= 8, A – 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club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1 dan 2 </a:t>
            </a:r>
            <a:r>
              <a:rPr lang="en-US" dirty="0" err="1"/>
              <a:t>dari</a:t>
            </a:r>
            <a:r>
              <a:rPr lang="en-US" dirty="0"/>
              <a:t> negara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berhadapan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 club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1 dan 1 club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Input: file text </a:t>
            </a:r>
            <a:r>
              <a:rPr lang="en-US" dirty="0" err="1"/>
              <a:t>dengan</a:t>
            </a:r>
            <a:r>
              <a:rPr lang="en-US" dirty="0"/>
              <a:t> format: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liga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club, </a:t>
            </a:r>
            <a:r>
              <a:rPr lang="en-US" dirty="0" err="1"/>
              <a:t>peringkat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Outputkan</a:t>
            </a:r>
            <a:r>
              <a:rPr lang="en-US" dirty="0"/>
              <a:t> </a:t>
            </a:r>
            <a:r>
              <a:rPr lang="en-US" dirty="0" err="1"/>
              <a:t>grupnya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Grup</a:t>
            </a:r>
            <a:r>
              <a:rPr lang="en-US" dirty="0"/>
              <a:t> A</a:t>
            </a:r>
          </a:p>
          <a:p>
            <a:pPr marL="514350" indent="-514350">
              <a:buAutoNum type="arabicPeriod"/>
            </a:pPr>
            <a:r>
              <a:rPr lang="en-US" dirty="0"/>
              <a:t>Real Madrid</a:t>
            </a:r>
          </a:p>
          <a:p>
            <a:pPr marL="514350" indent="-514350">
              <a:buAutoNum type="arabicPeriod"/>
            </a:pPr>
            <a:r>
              <a:rPr lang="en-US" dirty="0"/>
              <a:t>Liverpool</a:t>
            </a:r>
          </a:p>
          <a:p>
            <a:pPr marL="514350" indent="-514350">
              <a:buAutoNum type="arabicPeriod"/>
            </a:pPr>
            <a:r>
              <a:rPr lang="en-US" dirty="0"/>
              <a:t>Bayer 04 Leverkusen</a:t>
            </a:r>
          </a:p>
          <a:p>
            <a:pPr marL="514350" indent="-514350">
              <a:buAutoNum type="arabicPeriod"/>
            </a:pPr>
            <a:r>
              <a:rPr lang="en-US" dirty="0"/>
              <a:t>Napoli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3CCD-F0F7-4438-A90B-FB3FFA2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8DB9-071B-4681-BD19-4C31BBC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DC120-D8FF-485C-AB99-EFE4F9D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48E4-1C58-4626-A68D-B98C136F5B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410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Algorithm Implementation</vt:lpstr>
      <vt:lpstr>Exercise Question 1 – 30 minutes</vt:lpstr>
      <vt:lpstr>Exercise Question 2 – 30 minutes</vt:lpstr>
      <vt:lpstr>QUIZ – 60 minutes (1)</vt:lpstr>
      <vt:lpstr>QUIZ – 60 minutes (2)</vt:lpstr>
      <vt:lpstr>Tugas – Take Home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Doni Setio Pambudi</dc:creator>
  <cp:lastModifiedBy>Doni Setio Pambudi</cp:lastModifiedBy>
  <cp:revision>370</cp:revision>
  <dcterms:created xsi:type="dcterms:W3CDTF">2020-10-23T06:09:20Z</dcterms:created>
  <dcterms:modified xsi:type="dcterms:W3CDTF">2022-06-07T03:58:27Z</dcterms:modified>
</cp:coreProperties>
</file>