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84" d="100"/>
          <a:sy n="84" d="100"/>
        </p:scale>
        <p:origin x="61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5E3B20C-6E8A-05A7-438E-B5364E8CBB23}"/>
              </a:ext>
            </a:extLst>
          </p:cNvPr>
          <p:cNvSpPr>
            <a:spLocks noGrp="1"/>
          </p:cNvSpPr>
          <p:nvPr>
            <p:ph type="ctrTitle"/>
          </p:nvPr>
        </p:nvSpPr>
        <p:spPr>
          <a:xfrm>
            <a:off x="1524000" y="1122363"/>
            <a:ext cx="9144000" cy="2387600"/>
          </a:xfrm>
        </p:spPr>
        <p:txBody>
          <a:bodyPr anchor="b"/>
          <a:lstStyle>
            <a:lvl1pPr algn="ctr">
              <a:defRPr sz="6000"/>
            </a:lvl1pPr>
          </a:lstStyle>
          <a:p>
            <a:r>
              <a:rPr lang="nl-NL"/>
              <a:t>Klik om stijl te bewerken</a:t>
            </a:r>
          </a:p>
        </p:txBody>
      </p:sp>
      <p:sp>
        <p:nvSpPr>
          <p:cNvPr id="3" name="Ondertitel 2">
            <a:extLst>
              <a:ext uri="{FF2B5EF4-FFF2-40B4-BE49-F238E27FC236}">
                <a16:creationId xmlns:a16="http://schemas.microsoft.com/office/drawing/2014/main" id="{57C42ACA-3E74-D14A-E40D-BF79CFEE855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a:t>Klikken om de ondertitelstijl van het model te bewerken</a:t>
            </a:r>
          </a:p>
        </p:txBody>
      </p:sp>
      <p:sp>
        <p:nvSpPr>
          <p:cNvPr id="4" name="Tijdelijke aanduiding voor datum 3">
            <a:extLst>
              <a:ext uri="{FF2B5EF4-FFF2-40B4-BE49-F238E27FC236}">
                <a16:creationId xmlns:a16="http://schemas.microsoft.com/office/drawing/2014/main" id="{B6F54CCA-2B28-13B8-E5C6-0E03DD2A7828}"/>
              </a:ext>
            </a:extLst>
          </p:cNvPr>
          <p:cNvSpPr>
            <a:spLocks noGrp="1"/>
          </p:cNvSpPr>
          <p:nvPr>
            <p:ph type="dt" sz="half" idx="10"/>
          </p:nvPr>
        </p:nvSpPr>
        <p:spPr/>
        <p:txBody>
          <a:bodyPr/>
          <a:lstStyle/>
          <a:p>
            <a:fld id="{A87E1702-7014-410D-9439-183A9DCA1CCE}" type="datetimeFigureOut">
              <a:rPr lang="nl-NL" smtClean="0"/>
              <a:t>10-7-2024</a:t>
            </a:fld>
            <a:endParaRPr lang="nl-NL"/>
          </a:p>
        </p:txBody>
      </p:sp>
      <p:sp>
        <p:nvSpPr>
          <p:cNvPr id="5" name="Tijdelijke aanduiding voor voettekst 4">
            <a:extLst>
              <a:ext uri="{FF2B5EF4-FFF2-40B4-BE49-F238E27FC236}">
                <a16:creationId xmlns:a16="http://schemas.microsoft.com/office/drawing/2014/main" id="{783569FC-5FA9-FADE-C798-36A0531636B8}"/>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B853B149-2F92-D541-A585-174190898CE2}"/>
              </a:ext>
            </a:extLst>
          </p:cNvPr>
          <p:cNvSpPr>
            <a:spLocks noGrp="1"/>
          </p:cNvSpPr>
          <p:nvPr>
            <p:ph type="sldNum" sz="quarter" idx="12"/>
          </p:nvPr>
        </p:nvSpPr>
        <p:spPr/>
        <p:txBody>
          <a:bodyPr/>
          <a:lstStyle/>
          <a:p>
            <a:fld id="{18CE3502-8C56-4A1C-BA42-3F8DBC4AA082}" type="slidenum">
              <a:rPr lang="nl-NL" smtClean="0"/>
              <a:t>‹nr.›</a:t>
            </a:fld>
            <a:endParaRPr lang="nl-NL"/>
          </a:p>
        </p:txBody>
      </p:sp>
    </p:spTree>
    <p:extLst>
      <p:ext uri="{BB962C8B-B14F-4D97-AF65-F5344CB8AC3E}">
        <p14:creationId xmlns:p14="http://schemas.microsoft.com/office/powerpoint/2010/main" val="8507329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E1EC39F-FFCF-B206-5652-65BB4387F010}"/>
              </a:ext>
            </a:extLst>
          </p:cNvPr>
          <p:cNvSpPr>
            <a:spLocks noGrp="1"/>
          </p:cNvSpPr>
          <p:nvPr>
            <p:ph type="title"/>
          </p:nvPr>
        </p:nvSpPr>
        <p:spPr/>
        <p:txBody>
          <a:bodyPr/>
          <a:lstStyle/>
          <a:p>
            <a:r>
              <a:rPr lang="nl-NL"/>
              <a:t>Klik om stijl te bewerken</a:t>
            </a:r>
          </a:p>
        </p:txBody>
      </p:sp>
      <p:sp>
        <p:nvSpPr>
          <p:cNvPr id="3" name="Tijdelijke aanduiding voor verticale tekst 2">
            <a:extLst>
              <a:ext uri="{FF2B5EF4-FFF2-40B4-BE49-F238E27FC236}">
                <a16:creationId xmlns:a16="http://schemas.microsoft.com/office/drawing/2014/main" id="{63CF1AD2-36EB-A761-8C06-13A1B27654C6}"/>
              </a:ext>
            </a:extLst>
          </p:cNvPr>
          <p:cNvSpPr>
            <a:spLocks noGrp="1"/>
          </p:cNvSpPr>
          <p:nvPr>
            <p:ph type="body" orient="vert" idx="1"/>
          </p:nvPr>
        </p:nvSpPr>
        <p:spPr/>
        <p:txBody>
          <a:bodyPr vert="eaVert"/>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a:extLst>
              <a:ext uri="{FF2B5EF4-FFF2-40B4-BE49-F238E27FC236}">
                <a16:creationId xmlns:a16="http://schemas.microsoft.com/office/drawing/2014/main" id="{17789B96-A33B-9509-4A8A-2B904C6E037B}"/>
              </a:ext>
            </a:extLst>
          </p:cNvPr>
          <p:cNvSpPr>
            <a:spLocks noGrp="1"/>
          </p:cNvSpPr>
          <p:nvPr>
            <p:ph type="dt" sz="half" idx="10"/>
          </p:nvPr>
        </p:nvSpPr>
        <p:spPr/>
        <p:txBody>
          <a:bodyPr/>
          <a:lstStyle/>
          <a:p>
            <a:fld id="{A87E1702-7014-410D-9439-183A9DCA1CCE}" type="datetimeFigureOut">
              <a:rPr lang="nl-NL" smtClean="0"/>
              <a:t>10-7-2024</a:t>
            </a:fld>
            <a:endParaRPr lang="nl-NL"/>
          </a:p>
        </p:txBody>
      </p:sp>
      <p:sp>
        <p:nvSpPr>
          <p:cNvPr id="5" name="Tijdelijke aanduiding voor voettekst 4">
            <a:extLst>
              <a:ext uri="{FF2B5EF4-FFF2-40B4-BE49-F238E27FC236}">
                <a16:creationId xmlns:a16="http://schemas.microsoft.com/office/drawing/2014/main" id="{FF4B8F30-C82C-F669-619A-64F9035F5C01}"/>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7482521B-C2D3-B2F8-5ACB-1CFA7C181B5A}"/>
              </a:ext>
            </a:extLst>
          </p:cNvPr>
          <p:cNvSpPr>
            <a:spLocks noGrp="1"/>
          </p:cNvSpPr>
          <p:nvPr>
            <p:ph type="sldNum" sz="quarter" idx="12"/>
          </p:nvPr>
        </p:nvSpPr>
        <p:spPr/>
        <p:txBody>
          <a:bodyPr/>
          <a:lstStyle/>
          <a:p>
            <a:fld id="{18CE3502-8C56-4A1C-BA42-3F8DBC4AA082}" type="slidenum">
              <a:rPr lang="nl-NL" smtClean="0"/>
              <a:t>‹nr.›</a:t>
            </a:fld>
            <a:endParaRPr lang="nl-NL"/>
          </a:p>
        </p:txBody>
      </p:sp>
    </p:spTree>
    <p:extLst>
      <p:ext uri="{BB962C8B-B14F-4D97-AF65-F5344CB8AC3E}">
        <p14:creationId xmlns:p14="http://schemas.microsoft.com/office/powerpoint/2010/main" val="4040442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e titel 1">
            <a:extLst>
              <a:ext uri="{FF2B5EF4-FFF2-40B4-BE49-F238E27FC236}">
                <a16:creationId xmlns:a16="http://schemas.microsoft.com/office/drawing/2014/main" id="{D596D21E-F512-5736-4BBE-B455154E0818}"/>
              </a:ext>
            </a:extLst>
          </p:cNvPr>
          <p:cNvSpPr>
            <a:spLocks noGrp="1"/>
          </p:cNvSpPr>
          <p:nvPr>
            <p:ph type="title" orient="vert"/>
          </p:nvPr>
        </p:nvSpPr>
        <p:spPr>
          <a:xfrm>
            <a:off x="8724900" y="365125"/>
            <a:ext cx="2628900" cy="5811838"/>
          </a:xfrm>
        </p:spPr>
        <p:txBody>
          <a:bodyPr vert="eaVert"/>
          <a:lstStyle/>
          <a:p>
            <a:r>
              <a:rPr lang="nl-NL"/>
              <a:t>Klik om stijl te bewerken</a:t>
            </a:r>
          </a:p>
        </p:txBody>
      </p:sp>
      <p:sp>
        <p:nvSpPr>
          <p:cNvPr id="3" name="Tijdelijke aanduiding voor verticale tekst 2">
            <a:extLst>
              <a:ext uri="{FF2B5EF4-FFF2-40B4-BE49-F238E27FC236}">
                <a16:creationId xmlns:a16="http://schemas.microsoft.com/office/drawing/2014/main" id="{D64F6CD9-D8E9-E9AF-211D-455B8A03D2A6}"/>
              </a:ext>
            </a:extLst>
          </p:cNvPr>
          <p:cNvSpPr>
            <a:spLocks noGrp="1"/>
          </p:cNvSpPr>
          <p:nvPr>
            <p:ph type="body" orient="vert" idx="1"/>
          </p:nvPr>
        </p:nvSpPr>
        <p:spPr>
          <a:xfrm>
            <a:off x="838200" y="365125"/>
            <a:ext cx="7734300" cy="5811838"/>
          </a:xfrm>
        </p:spPr>
        <p:txBody>
          <a:bodyPr vert="eaVert"/>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a:extLst>
              <a:ext uri="{FF2B5EF4-FFF2-40B4-BE49-F238E27FC236}">
                <a16:creationId xmlns:a16="http://schemas.microsoft.com/office/drawing/2014/main" id="{91C6EF6D-26F8-8BCE-D386-46EA8C3EF913}"/>
              </a:ext>
            </a:extLst>
          </p:cNvPr>
          <p:cNvSpPr>
            <a:spLocks noGrp="1"/>
          </p:cNvSpPr>
          <p:nvPr>
            <p:ph type="dt" sz="half" idx="10"/>
          </p:nvPr>
        </p:nvSpPr>
        <p:spPr/>
        <p:txBody>
          <a:bodyPr/>
          <a:lstStyle/>
          <a:p>
            <a:fld id="{A87E1702-7014-410D-9439-183A9DCA1CCE}" type="datetimeFigureOut">
              <a:rPr lang="nl-NL" smtClean="0"/>
              <a:t>10-7-2024</a:t>
            </a:fld>
            <a:endParaRPr lang="nl-NL"/>
          </a:p>
        </p:txBody>
      </p:sp>
      <p:sp>
        <p:nvSpPr>
          <p:cNvPr id="5" name="Tijdelijke aanduiding voor voettekst 4">
            <a:extLst>
              <a:ext uri="{FF2B5EF4-FFF2-40B4-BE49-F238E27FC236}">
                <a16:creationId xmlns:a16="http://schemas.microsoft.com/office/drawing/2014/main" id="{8C4D9858-2603-89D1-724D-4F65930836AD}"/>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08923B3C-5DBE-C1D2-EEC9-47737C7E9ADF}"/>
              </a:ext>
            </a:extLst>
          </p:cNvPr>
          <p:cNvSpPr>
            <a:spLocks noGrp="1"/>
          </p:cNvSpPr>
          <p:nvPr>
            <p:ph type="sldNum" sz="quarter" idx="12"/>
          </p:nvPr>
        </p:nvSpPr>
        <p:spPr/>
        <p:txBody>
          <a:bodyPr/>
          <a:lstStyle/>
          <a:p>
            <a:fld id="{18CE3502-8C56-4A1C-BA42-3F8DBC4AA082}" type="slidenum">
              <a:rPr lang="nl-NL" smtClean="0"/>
              <a:t>‹nr.›</a:t>
            </a:fld>
            <a:endParaRPr lang="nl-NL"/>
          </a:p>
        </p:txBody>
      </p:sp>
    </p:spTree>
    <p:extLst>
      <p:ext uri="{BB962C8B-B14F-4D97-AF65-F5344CB8AC3E}">
        <p14:creationId xmlns:p14="http://schemas.microsoft.com/office/powerpoint/2010/main" val="17218929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CB0A8CA-D8CC-83EA-5B1B-60BF83EB89AE}"/>
              </a:ext>
            </a:extLst>
          </p:cNvPr>
          <p:cNvSpPr>
            <a:spLocks noGrp="1"/>
          </p:cNvSpPr>
          <p:nvPr>
            <p:ph type="title"/>
          </p:nvPr>
        </p:nvSpPr>
        <p:spPr/>
        <p:txBody>
          <a:bodyPr/>
          <a:lstStyle/>
          <a:p>
            <a:r>
              <a:rPr lang="nl-NL"/>
              <a:t>Klik om stijl te bewerken</a:t>
            </a:r>
          </a:p>
        </p:txBody>
      </p:sp>
      <p:sp>
        <p:nvSpPr>
          <p:cNvPr id="3" name="Tijdelijke aanduiding voor inhoud 2">
            <a:extLst>
              <a:ext uri="{FF2B5EF4-FFF2-40B4-BE49-F238E27FC236}">
                <a16:creationId xmlns:a16="http://schemas.microsoft.com/office/drawing/2014/main" id="{21BC7A92-EF21-9224-7B47-C9DC6401CC35}"/>
              </a:ext>
            </a:extLst>
          </p:cNvPr>
          <p:cNvSpPr>
            <a:spLocks noGrp="1"/>
          </p:cNvSpPr>
          <p:nvPr>
            <p:ph idx="1"/>
          </p:nvPr>
        </p:nvSpPr>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a:extLst>
              <a:ext uri="{FF2B5EF4-FFF2-40B4-BE49-F238E27FC236}">
                <a16:creationId xmlns:a16="http://schemas.microsoft.com/office/drawing/2014/main" id="{4BA44A4C-82B4-9277-1335-EB9C52E8F8FC}"/>
              </a:ext>
            </a:extLst>
          </p:cNvPr>
          <p:cNvSpPr>
            <a:spLocks noGrp="1"/>
          </p:cNvSpPr>
          <p:nvPr>
            <p:ph type="dt" sz="half" idx="10"/>
          </p:nvPr>
        </p:nvSpPr>
        <p:spPr/>
        <p:txBody>
          <a:bodyPr/>
          <a:lstStyle/>
          <a:p>
            <a:fld id="{A87E1702-7014-410D-9439-183A9DCA1CCE}" type="datetimeFigureOut">
              <a:rPr lang="nl-NL" smtClean="0"/>
              <a:t>10-7-2024</a:t>
            </a:fld>
            <a:endParaRPr lang="nl-NL"/>
          </a:p>
        </p:txBody>
      </p:sp>
      <p:sp>
        <p:nvSpPr>
          <p:cNvPr id="5" name="Tijdelijke aanduiding voor voettekst 4">
            <a:extLst>
              <a:ext uri="{FF2B5EF4-FFF2-40B4-BE49-F238E27FC236}">
                <a16:creationId xmlns:a16="http://schemas.microsoft.com/office/drawing/2014/main" id="{8AE53BBC-1746-E6BB-649C-C9E97BA23860}"/>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2B14B569-ECB4-BE40-1159-D206F52B8D3B}"/>
              </a:ext>
            </a:extLst>
          </p:cNvPr>
          <p:cNvSpPr>
            <a:spLocks noGrp="1"/>
          </p:cNvSpPr>
          <p:nvPr>
            <p:ph type="sldNum" sz="quarter" idx="12"/>
          </p:nvPr>
        </p:nvSpPr>
        <p:spPr/>
        <p:txBody>
          <a:bodyPr/>
          <a:lstStyle/>
          <a:p>
            <a:fld id="{18CE3502-8C56-4A1C-BA42-3F8DBC4AA082}" type="slidenum">
              <a:rPr lang="nl-NL" smtClean="0"/>
              <a:t>‹nr.›</a:t>
            </a:fld>
            <a:endParaRPr lang="nl-NL"/>
          </a:p>
        </p:txBody>
      </p:sp>
    </p:spTree>
    <p:extLst>
      <p:ext uri="{BB962C8B-B14F-4D97-AF65-F5344CB8AC3E}">
        <p14:creationId xmlns:p14="http://schemas.microsoft.com/office/powerpoint/2010/main" val="32076103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4CCE80C-3C8F-6A85-E317-685117B87A4C}"/>
              </a:ext>
            </a:extLst>
          </p:cNvPr>
          <p:cNvSpPr>
            <a:spLocks noGrp="1"/>
          </p:cNvSpPr>
          <p:nvPr>
            <p:ph type="title"/>
          </p:nvPr>
        </p:nvSpPr>
        <p:spPr>
          <a:xfrm>
            <a:off x="831850" y="1709738"/>
            <a:ext cx="10515600" cy="2852737"/>
          </a:xfrm>
        </p:spPr>
        <p:txBody>
          <a:bodyPr anchor="b"/>
          <a:lstStyle>
            <a:lvl1pPr>
              <a:defRPr sz="6000"/>
            </a:lvl1pPr>
          </a:lstStyle>
          <a:p>
            <a:r>
              <a:rPr lang="nl-NL"/>
              <a:t>Klik om stijl te bewerken</a:t>
            </a:r>
          </a:p>
        </p:txBody>
      </p:sp>
      <p:sp>
        <p:nvSpPr>
          <p:cNvPr id="3" name="Tijdelijke aanduiding voor tekst 2">
            <a:extLst>
              <a:ext uri="{FF2B5EF4-FFF2-40B4-BE49-F238E27FC236}">
                <a16:creationId xmlns:a16="http://schemas.microsoft.com/office/drawing/2014/main" id="{D2BC9061-FD65-83E6-2FD9-E64E3012B551}"/>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nl-NL"/>
              <a:t>Klikken om de tekststijl van het model te bewerken</a:t>
            </a:r>
          </a:p>
        </p:txBody>
      </p:sp>
      <p:sp>
        <p:nvSpPr>
          <p:cNvPr id="4" name="Tijdelijke aanduiding voor datum 3">
            <a:extLst>
              <a:ext uri="{FF2B5EF4-FFF2-40B4-BE49-F238E27FC236}">
                <a16:creationId xmlns:a16="http://schemas.microsoft.com/office/drawing/2014/main" id="{B69317E9-43A0-F265-8DB5-4004D0D37873}"/>
              </a:ext>
            </a:extLst>
          </p:cNvPr>
          <p:cNvSpPr>
            <a:spLocks noGrp="1"/>
          </p:cNvSpPr>
          <p:nvPr>
            <p:ph type="dt" sz="half" idx="10"/>
          </p:nvPr>
        </p:nvSpPr>
        <p:spPr/>
        <p:txBody>
          <a:bodyPr/>
          <a:lstStyle/>
          <a:p>
            <a:fld id="{A87E1702-7014-410D-9439-183A9DCA1CCE}" type="datetimeFigureOut">
              <a:rPr lang="nl-NL" smtClean="0"/>
              <a:t>10-7-2024</a:t>
            </a:fld>
            <a:endParaRPr lang="nl-NL"/>
          </a:p>
        </p:txBody>
      </p:sp>
      <p:sp>
        <p:nvSpPr>
          <p:cNvPr id="5" name="Tijdelijke aanduiding voor voettekst 4">
            <a:extLst>
              <a:ext uri="{FF2B5EF4-FFF2-40B4-BE49-F238E27FC236}">
                <a16:creationId xmlns:a16="http://schemas.microsoft.com/office/drawing/2014/main" id="{05D37702-0BAB-9A06-5A6B-5826C4D236CB}"/>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64611CE6-395C-9303-33DD-00B20C959E78}"/>
              </a:ext>
            </a:extLst>
          </p:cNvPr>
          <p:cNvSpPr>
            <a:spLocks noGrp="1"/>
          </p:cNvSpPr>
          <p:nvPr>
            <p:ph type="sldNum" sz="quarter" idx="12"/>
          </p:nvPr>
        </p:nvSpPr>
        <p:spPr/>
        <p:txBody>
          <a:bodyPr/>
          <a:lstStyle/>
          <a:p>
            <a:fld id="{18CE3502-8C56-4A1C-BA42-3F8DBC4AA082}" type="slidenum">
              <a:rPr lang="nl-NL" smtClean="0"/>
              <a:t>‹nr.›</a:t>
            </a:fld>
            <a:endParaRPr lang="nl-NL"/>
          </a:p>
        </p:txBody>
      </p:sp>
    </p:spTree>
    <p:extLst>
      <p:ext uri="{BB962C8B-B14F-4D97-AF65-F5344CB8AC3E}">
        <p14:creationId xmlns:p14="http://schemas.microsoft.com/office/powerpoint/2010/main" val="18339077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3B83038-8B46-C94F-CBA9-BD2119DD5C41}"/>
              </a:ext>
            </a:extLst>
          </p:cNvPr>
          <p:cNvSpPr>
            <a:spLocks noGrp="1"/>
          </p:cNvSpPr>
          <p:nvPr>
            <p:ph type="title"/>
          </p:nvPr>
        </p:nvSpPr>
        <p:spPr/>
        <p:txBody>
          <a:bodyPr/>
          <a:lstStyle/>
          <a:p>
            <a:r>
              <a:rPr lang="nl-NL"/>
              <a:t>Klik om stijl te bewerken</a:t>
            </a:r>
          </a:p>
        </p:txBody>
      </p:sp>
      <p:sp>
        <p:nvSpPr>
          <p:cNvPr id="3" name="Tijdelijke aanduiding voor inhoud 2">
            <a:extLst>
              <a:ext uri="{FF2B5EF4-FFF2-40B4-BE49-F238E27FC236}">
                <a16:creationId xmlns:a16="http://schemas.microsoft.com/office/drawing/2014/main" id="{4F5FEF2F-BE8D-ED38-4385-3796E4E625BF}"/>
              </a:ext>
            </a:extLst>
          </p:cNvPr>
          <p:cNvSpPr>
            <a:spLocks noGrp="1"/>
          </p:cNvSpPr>
          <p:nvPr>
            <p:ph sz="half" idx="1"/>
          </p:nvPr>
        </p:nvSpPr>
        <p:spPr>
          <a:xfrm>
            <a:off x="838200" y="1825625"/>
            <a:ext cx="5181600" cy="435133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inhoud 3">
            <a:extLst>
              <a:ext uri="{FF2B5EF4-FFF2-40B4-BE49-F238E27FC236}">
                <a16:creationId xmlns:a16="http://schemas.microsoft.com/office/drawing/2014/main" id="{E0BA43A3-6E15-2B0B-6CC7-9B0E2E1E52C0}"/>
              </a:ext>
            </a:extLst>
          </p:cNvPr>
          <p:cNvSpPr>
            <a:spLocks noGrp="1"/>
          </p:cNvSpPr>
          <p:nvPr>
            <p:ph sz="half" idx="2"/>
          </p:nvPr>
        </p:nvSpPr>
        <p:spPr>
          <a:xfrm>
            <a:off x="6172200" y="1825625"/>
            <a:ext cx="5181600" cy="435133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5" name="Tijdelijke aanduiding voor datum 4">
            <a:extLst>
              <a:ext uri="{FF2B5EF4-FFF2-40B4-BE49-F238E27FC236}">
                <a16:creationId xmlns:a16="http://schemas.microsoft.com/office/drawing/2014/main" id="{CE3C3BA2-D2AE-5B08-12EF-F475CD3606D3}"/>
              </a:ext>
            </a:extLst>
          </p:cNvPr>
          <p:cNvSpPr>
            <a:spLocks noGrp="1"/>
          </p:cNvSpPr>
          <p:nvPr>
            <p:ph type="dt" sz="half" idx="10"/>
          </p:nvPr>
        </p:nvSpPr>
        <p:spPr/>
        <p:txBody>
          <a:bodyPr/>
          <a:lstStyle/>
          <a:p>
            <a:fld id="{A87E1702-7014-410D-9439-183A9DCA1CCE}" type="datetimeFigureOut">
              <a:rPr lang="nl-NL" smtClean="0"/>
              <a:t>10-7-2024</a:t>
            </a:fld>
            <a:endParaRPr lang="nl-NL"/>
          </a:p>
        </p:txBody>
      </p:sp>
      <p:sp>
        <p:nvSpPr>
          <p:cNvPr id="6" name="Tijdelijke aanduiding voor voettekst 5">
            <a:extLst>
              <a:ext uri="{FF2B5EF4-FFF2-40B4-BE49-F238E27FC236}">
                <a16:creationId xmlns:a16="http://schemas.microsoft.com/office/drawing/2014/main" id="{AF6484D2-FDD5-4BFE-EA40-63EDDC24529A}"/>
              </a:ext>
            </a:extLst>
          </p:cNvPr>
          <p:cNvSpPr>
            <a:spLocks noGrp="1"/>
          </p:cNvSpPr>
          <p:nvPr>
            <p:ph type="ftr" sz="quarter" idx="11"/>
          </p:nvPr>
        </p:nvSpPr>
        <p:spPr/>
        <p:txBody>
          <a:bodyPr/>
          <a:lstStyle/>
          <a:p>
            <a:endParaRPr lang="nl-NL"/>
          </a:p>
        </p:txBody>
      </p:sp>
      <p:sp>
        <p:nvSpPr>
          <p:cNvPr id="7" name="Tijdelijke aanduiding voor dianummer 6">
            <a:extLst>
              <a:ext uri="{FF2B5EF4-FFF2-40B4-BE49-F238E27FC236}">
                <a16:creationId xmlns:a16="http://schemas.microsoft.com/office/drawing/2014/main" id="{749C015F-2BA0-BDCA-E3E5-9ABBAFA8E888}"/>
              </a:ext>
            </a:extLst>
          </p:cNvPr>
          <p:cNvSpPr>
            <a:spLocks noGrp="1"/>
          </p:cNvSpPr>
          <p:nvPr>
            <p:ph type="sldNum" sz="quarter" idx="12"/>
          </p:nvPr>
        </p:nvSpPr>
        <p:spPr/>
        <p:txBody>
          <a:bodyPr/>
          <a:lstStyle/>
          <a:p>
            <a:fld id="{18CE3502-8C56-4A1C-BA42-3F8DBC4AA082}" type="slidenum">
              <a:rPr lang="nl-NL" smtClean="0"/>
              <a:t>‹nr.›</a:t>
            </a:fld>
            <a:endParaRPr lang="nl-NL"/>
          </a:p>
        </p:txBody>
      </p:sp>
    </p:spTree>
    <p:extLst>
      <p:ext uri="{BB962C8B-B14F-4D97-AF65-F5344CB8AC3E}">
        <p14:creationId xmlns:p14="http://schemas.microsoft.com/office/powerpoint/2010/main" val="19076249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09903E9-9C08-C562-39CF-ED377C410297}"/>
              </a:ext>
            </a:extLst>
          </p:cNvPr>
          <p:cNvSpPr>
            <a:spLocks noGrp="1"/>
          </p:cNvSpPr>
          <p:nvPr>
            <p:ph type="title"/>
          </p:nvPr>
        </p:nvSpPr>
        <p:spPr>
          <a:xfrm>
            <a:off x="839788" y="365125"/>
            <a:ext cx="10515600" cy="1325563"/>
          </a:xfrm>
        </p:spPr>
        <p:txBody>
          <a:bodyPr/>
          <a:lstStyle/>
          <a:p>
            <a:r>
              <a:rPr lang="nl-NL"/>
              <a:t>Klik om stijl te bewerken</a:t>
            </a:r>
          </a:p>
        </p:txBody>
      </p:sp>
      <p:sp>
        <p:nvSpPr>
          <p:cNvPr id="3" name="Tijdelijke aanduiding voor tekst 2">
            <a:extLst>
              <a:ext uri="{FF2B5EF4-FFF2-40B4-BE49-F238E27FC236}">
                <a16:creationId xmlns:a16="http://schemas.microsoft.com/office/drawing/2014/main" id="{801FEA7D-9D0D-E445-1637-B3E91F81B89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Klikken om de tekststijl van het model te bewerken</a:t>
            </a:r>
          </a:p>
        </p:txBody>
      </p:sp>
      <p:sp>
        <p:nvSpPr>
          <p:cNvPr id="4" name="Tijdelijke aanduiding voor inhoud 3">
            <a:extLst>
              <a:ext uri="{FF2B5EF4-FFF2-40B4-BE49-F238E27FC236}">
                <a16:creationId xmlns:a16="http://schemas.microsoft.com/office/drawing/2014/main" id="{C4E9A250-E8C5-E474-2AFA-D895E228176B}"/>
              </a:ext>
            </a:extLst>
          </p:cNvPr>
          <p:cNvSpPr>
            <a:spLocks noGrp="1"/>
          </p:cNvSpPr>
          <p:nvPr>
            <p:ph sz="half" idx="2"/>
          </p:nvPr>
        </p:nvSpPr>
        <p:spPr>
          <a:xfrm>
            <a:off x="839788" y="2505075"/>
            <a:ext cx="5157787" cy="368458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5" name="Tijdelijke aanduiding voor tekst 4">
            <a:extLst>
              <a:ext uri="{FF2B5EF4-FFF2-40B4-BE49-F238E27FC236}">
                <a16:creationId xmlns:a16="http://schemas.microsoft.com/office/drawing/2014/main" id="{846682E9-2BA6-9CCA-F0A2-17D07C7A4F9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Klikken om de tekststijl van het model te bewerken</a:t>
            </a:r>
          </a:p>
        </p:txBody>
      </p:sp>
      <p:sp>
        <p:nvSpPr>
          <p:cNvPr id="6" name="Tijdelijke aanduiding voor inhoud 5">
            <a:extLst>
              <a:ext uri="{FF2B5EF4-FFF2-40B4-BE49-F238E27FC236}">
                <a16:creationId xmlns:a16="http://schemas.microsoft.com/office/drawing/2014/main" id="{0C445C3F-4605-D34A-B289-F7530CC2574B}"/>
              </a:ext>
            </a:extLst>
          </p:cNvPr>
          <p:cNvSpPr>
            <a:spLocks noGrp="1"/>
          </p:cNvSpPr>
          <p:nvPr>
            <p:ph sz="quarter" idx="4"/>
          </p:nvPr>
        </p:nvSpPr>
        <p:spPr>
          <a:xfrm>
            <a:off x="6172200" y="2505075"/>
            <a:ext cx="5183188" cy="368458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7" name="Tijdelijke aanduiding voor datum 6">
            <a:extLst>
              <a:ext uri="{FF2B5EF4-FFF2-40B4-BE49-F238E27FC236}">
                <a16:creationId xmlns:a16="http://schemas.microsoft.com/office/drawing/2014/main" id="{D7E9D24A-A5B4-3502-2442-3DE7318515CD}"/>
              </a:ext>
            </a:extLst>
          </p:cNvPr>
          <p:cNvSpPr>
            <a:spLocks noGrp="1"/>
          </p:cNvSpPr>
          <p:nvPr>
            <p:ph type="dt" sz="half" idx="10"/>
          </p:nvPr>
        </p:nvSpPr>
        <p:spPr/>
        <p:txBody>
          <a:bodyPr/>
          <a:lstStyle/>
          <a:p>
            <a:fld id="{A87E1702-7014-410D-9439-183A9DCA1CCE}" type="datetimeFigureOut">
              <a:rPr lang="nl-NL" smtClean="0"/>
              <a:t>10-7-2024</a:t>
            </a:fld>
            <a:endParaRPr lang="nl-NL"/>
          </a:p>
        </p:txBody>
      </p:sp>
      <p:sp>
        <p:nvSpPr>
          <p:cNvPr id="8" name="Tijdelijke aanduiding voor voettekst 7">
            <a:extLst>
              <a:ext uri="{FF2B5EF4-FFF2-40B4-BE49-F238E27FC236}">
                <a16:creationId xmlns:a16="http://schemas.microsoft.com/office/drawing/2014/main" id="{BD961B8C-77EE-CA01-C8B4-CADA041F89DB}"/>
              </a:ext>
            </a:extLst>
          </p:cNvPr>
          <p:cNvSpPr>
            <a:spLocks noGrp="1"/>
          </p:cNvSpPr>
          <p:nvPr>
            <p:ph type="ftr" sz="quarter" idx="11"/>
          </p:nvPr>
        </p:nvSpPr>
        <p:spPr/>
        <p:txBody>
          <a:bodyPr/>
          <a:lstStyle/>
          <a:p>
            <a:endParaRPr lang="nl-NL"/>
          </a:p>
        </p:txBody>
      </p:sp>
      <p:sp>
        <p:nvSpPr>
          <p:cNvPr id="9" name="Tijdelijke aanduiding voor dianummer 8">
            <a:extLst>
              <a:ext uri="{FF2B5EF4-FFF2-40B4-BE49-F238E27FC236}">
                <a16:creationId xmlns:a16="http://schemas.microsoft.com/office/drawing/2014/main" id="{7143D6B4-8DB0-A8C6-D601-B63DF2049153}"/>
              </a:ext>
            </a:extLst>
          </p:cNvPr>
          <p:cNvSpPr>
            <a:spLocks noGrp="1"/>
          </p:cNvSpPr>
          <p:nvPr>
            <p:ph type="sldNum" sz="quarter" idx="12"/>
          </p:nvPr>
        </p:nvSpPr>
        <p:spPr/>
        <p:txBody>
          <a:bodyPr/>
          <a:lstStyle/>
          <a:p>
            <a:fld id="{18CE3502-8C56-4A1C-BA42-3F8DBC4AA082}" type="slidenum">
              <a:rPr lang="nl-NL" smtClean="0"/>
              <a:t>‹nr.›</a:t>
            </a:fld>
            <a:endParaRPr lang="nl-NL"/>
          </a:p>
        </p:txBody>
      </p:sp>
    </p:spTree>
    <p:extLst>
      <p:ext uri="{BB962C8B-B14F-4D97-AF65-F5344CB8AC3E}">
        <p14:creationId xmlns:p14="http://schemas.microsoft.com/office/powerpoint/2010/main" val="576596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90657FA-8C91-384E-1CF1-A638EFE76932}"/>
              </a:ext>
            </a:extLst>
          </p:cNvPr>
          <p:cNvSpPr>
            <a:spLocks noGrp="1"/>
          </p:cNvSpPr>
          <p:nvPr>
            <p:ph type="title"/>
          </p:nvPr>
        </p:nvSpPr>
        <p:spPr/>
        <p:txBody>
          <a:bodyPr/>
          <a:lstStyle/>
          <a:p>
            <a:r>
              <a:rPr lang="nl-NL"/>
              <a:t>Klik om stijl te bewerken</a:t>
            </a:r>
          </a:p>
        </p:txBody>
      </p:sp>
      <p:sp>
        <p:nvSpPr>
          <p:cNvPr id="3" name="Tijdelijke aanduiding voor datum 2">
            <a:extLst>
              <a:ext uri="{FF2B5EF4-FFF2-40B4-BE49-F238E27FC236}">
                <a16:creationId xmlns:a16="http://schemas.microsoft.com/office/drawing/2014/main" id="{E8FF0D5C-5DCE-1233-9C1B-72D622885034}"/>
              </a:ext>
            </a:extLst>
          </p:cNvPr>
          <p:cNvSpPr>
            <a:spLocks noGrp="1"/>
          </p:cNvSpPr>
          <p:nvPr>
            <p:ph type="dt" sz="half" idx="10"/>
          </p:nvPr>
        </p:nvSpPr>
        <p:spPr/>
        <p:txBody>
          <a:bodyPr/>
          <a:lstStyle/>
          <a:p>
            <a:fld id="{A87E1702-7014-410D-9439-183A9DCA1CCE}" type="datetimeFigureOut">
              <a:rPr lang="nl-NL" smtClean="0"/>
              <a:t>10-7-2024</a:t>
            </a:fld>
            <a:endParaRPr lang="nl-NL"/>
          </a:p>
        </p:txBody>
      </p:sp>
      <p:sp>
        <p:nvSpPr>
          <p:cNvPr id="4" name="Tijdelijke aanduiding voor voettekst 3">
            <a:extLst>
              <a:ext uri="{FF2B5EF4-FFF2-40B4-BE49-F238E27FC236}">
                <a16:creationId xmlns:a16="http://schemas.microsoft.com/office/drawing/2014/main" id="{D3FB013E-9CCB-352F-1D27-E7DD0F394801}"/>
              </a:ext>
            </a:extLst>
          </p:cNvPr>
          <p:cNvSpPr>
            <a:spLocks noGrp="1"/>
          </p:cNvSpPr>
          <p:nvPr>
            <p:ph type="ftr" sz="quarter" idx="11"/>
          </p:nvPr>
        </p:nvSpPr>
        <p:spPr/>
        <p:txBody>
          <a:bodyPr/>
          <a:lstStyle/>
          <a:p>
            <a:endParaRPr lang="nl-NL"/>
          </a:p>
        </p:txBody>
      </p:sp>
      <p:sp>
        <p:nvSpPr>
          <p:cNvPr id="5" name="Tijdelijke aanduiding voor dianummer 4">
            <a:extLst>
              <a:ext uri="{FF2B5EF4-FFF2-40B4-BE49-F238E27FC236}">
                <a16:creationId xmlns:a16="http://schemas.microsoft.com/office/drawing/2014/main" id="{4F867163-BEE6-DBA3-6DE9-8840B5333092}"/>
              </a:ext>
            </a:extLst>
          </p:cNvPr>
          <p:cNvSpPr>
            <a:spLocks noGrp="1"/>
          </p:cNvSpPr>
          <p:nvPr>
            <p:ph type="sldNum" sz="quarter" idx="12"/>
          </p:nvPr>
        </p:nvSpPr>
        <p:spPr/>
        <p:txBody>
          <a:bodyPr/>
          <a:lstStyle/>
          <a:p>
            <a:fld id="{18CE3502-8C56-4A1C-BA42-3F8DBC4AA082}" type="slidenum">
              <a:rPr lang="nl-NL" smtClean="0"/>
              <a:t>‹nr.›</a:t>
            </a:fld>
            <a:endParaRPr lang="nl-NL"/>
          </a:p>
        </p:txBody>
      </p:sp>
    </p:spTree>
    <p:extLst>
      <p:ext uri="{BB962C8B-B14F-4D97-AF65-F5344CB8AC3E}">
        <p14:creationId xmlns:p14="http://schemas.microsoft.com/office/powerpoint/2010/main" val="17669205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Tijdelijke aanduiding voor datum 1">
            <a:extLst>
              <a:ext uri="{FF2B5EF4-FFF2-40B4-BE49-F238E27FC236}">
                <a16:creationId xmlns:a16="http://schemas.microsoft.com/office/drawing/2014/main" id="{86F4FA38-C9C5-F6FE-C622-A4FDC09268ED}"/>
              </a:ext>
            </a:extLst>
          </p:cNvPr>
          <p:cNvSpPr>
            <a:spLocks noGrp="1"/>
          </p:cNvSpPr>
          <p:nvPr>
            <p:ph type="dt" sz="half" idx="10"/>
          </p:nvPr>
        </p:nvSpPr>
        <p:spPr/>
        <p:txBody>
          <a:bodyPr/>
          <a:lstStyle/>
          <a:p>
            <a:fld id="{A87E1702-7014-410D-9439-183A9DCA1CCE}" type="datetimeFigureOut">
              <a:rPr lang="nl-NL" smtClean="0"/>
              <a:t>10-7-2024</a:t>
            </a:fld>
            <a:endParaRPr lang="nl-NL"/>
          </a:p>
        </p:txBody>
      </p:sp>
      <p:sp>
        <p:nvSpPr>
          <p:cNvPr id="3" name="Tijdelijke aanduiding voor voettekst 2">
            <a:extLst>
              <a:ext uri="{FF2B5EF4-FFF2-40B4-BE49-F238E27FC236}">
                <a16:creationId xmlns:a16="http://schemas.microsoft.com/office/drawing/2014/main" id="{A824F4C0-07CB-3BD7-2043-137E801BEB94}"/>
              </a:ext>
            </a:extLst>
          </p:cNvPr>
          <p:cNvSpPr>
            <a:spLocks noGrp="1"/>
          </p:cNvSpPr>
          <p:nvPr>
            <p:ph type="ftr" sz="quarter" idx="11"/>
          </p:nvPr>
        </p:nvSpPr>
        <p:spPr/>
        <p:txBody>
          <a:bodyPr/>
          <a:lstStyle/>
          <a:p>
            <a:endParaRPr lang="nl-NL"/>
          </a:p>
        </p:txBody>
      </p:sp>
      <p:sp>
        <p:nvSpPr>
          <p:cNvPr id="4" name="Tijdelijke aanduiding voor dianummer 3">
            <a:extLst>
              <a:ext uri="{FF2B5EF4-FFF2-40B4-BE49-F238E27FC236}">
                <a16:creationId xmlns:a16="http://schemas.microsoft.com/office/drawing/2014/main" id="{91614263-FE8B-2510-DE35-4207C4196F7A}"/>
              </a:ext>
            </a:extLst>
          </p:cNvPr>
          <p:cNvSpPr>
            <a:spLocks noGrp="1"/>
          </p:cNvSpPr>
          <p:nvPr>
            <p:ph type="sldNum" sz="quarter" idx="12"/>
          </p:nvPr>
        </p:nvSpPr>
        <p:spPr/>
        <p:txBody>
          <a:bodyPr/>
          <a:lstStyle/>
          <a:p>
            <a:fld id="{18CE3502-8C56-4A1C-BA42-3F8DBC4AA082}" type="slidenum">
              <a:rPr lang="nl-NL" smtClean="0"/>
              <a:t>‹nr.›</a:t>
            </a:fld>
            <a:endParaRPr lang="nl-NL"/>
          </a:p>
        </p:txBody>
      </p:sp>
    </p:spTree>
    <p:extLst>
      <p:ext uri="{BB962C8B-B14F-4D97-AF65-F5344CB8AC3E}">
        <p14:creationId xmlns:p14="http://schemas.microsoft.com/office/powerpoint/2010/main" val="32235705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B9A6D49-4AD3-0D9C-3EA7-39CFEEF52C99}"/>
              </a:ext>
            </a:extLst>
          </p:cNvPr>
          <p:cNvSpPr>
            <a:spLocks noGrp="1"/>
          </p:cNvSpPr>
          <p:nvPr>
            <p:ph type="title"/>
          </p:nvPr>
        </p:nvSpPr>
        <p:spPr>
          <a:xfrm>
            <a:off x="839788" y="457200"/>
            <a:ext cx="3932237" cy="1600200"/>
          </a:xfrm>
        </p:spPr>
        <p:txBody>
          <a:bodyPr anchor="b"/>
          <a:lstStyle>
            <a:lvl1pPr>
              <a:defRPr sz="3200"/>
            </a:lvl1pPr>
          </a:lstStyle>
          <a:p>
            <a:r>
              <a:rPr lang="nl-NL"/>
              <a:t>Klik om stijl te bewerken</a:t>
            </a:r>
          </a:p>
        </p:txBody>
      </p:sp>
      <p:sp>
        <p:nvSpPr>
          <p:cNvPr id="3" name="Tijdelijke aanduiding voor inhoud 2">
            <a:extLst>
              <a:ext uri="{FF2B5EF4-FFF2-40B4-BE49-F238E27FC236}">
                <a16:creationId xmlns:a16="http://schemas.microsoft.com/office/drawing/2014/main" id="{6E1BF260-FA0B-AEF1-F868-C8FAADC3D55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tekst 3">
            <a:extLst>
              <a:ext uri="{FF2B5EF4-FFF2-40B4-BE49-F238E27FC236}">
                <a16:creationId xmlns:a16="http://schemas.microsoft.com/office/drawing/2014/main" id="{38284AB8-F12E-CA10-AA1F-DFB3B19F7B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Klikken om de tekststijl van het model te bewerken</a:t>
            </a:r>
          </a:p>
        </p:txBody>
      </p:sp>
      <p:sp>
        <p:nvSpPr>
          <p:cNvPr id="5" name="Tijdelijke aanduiding voor datum 4">
            <a:extLst>
              <a:ext uri="{FF2B5EF4-FFF2-40B4-BE49-F238E27FC236}">
                <a16:creationId xmlns:a16="http://schemas.microsoft.com/office/drawing/2014/main" id="{460286DD-6766-2711-4413-A1B6C5A766BE}"/>
              </a:ext>
            </a:extLst>
          </p:cNvPr>
          <p:cNvSpPr>
            <a:spLocks noGrp="1"/>
          </p:cNvSpPr>
          <p:nvPr>
            <p:ph type="dt" sz="half" idx="10"/>
          </p:nvPr>
        </p:nvSpPr>
        <p:spPr/>
        <p:txBody>
          <a:bodyPr/>
          <a:lstStyle/>
          <a:p>
            <a:fld id="{A87E1702-7014-410D-9439-183A9DCA1CCE}" type="datetimeFigureOut">
              <a:rPr lang="nl-NL" smtClean="0"/>
              <a:t>10-7-2024</a:t>
            </a:fld>
            <a:endParaRPr lang="nl-NL"/>
          </a:p>
        </p:txBody>
      </p:sp>
      <p:sp>
        <p:nvSpPr>
          <p:cNvPr id="6" name="Tijdelijke aanduiding voor voettekst 5">
            <a:extLst>
              <a:ext uri="{FF2B5EF4-FFF2-40B4-BE49-F238E27FC236}">
                <a16:creationId xmlns:a16="http://schemas.microsoft.com/office/drawing/2014/main" id="{68A2787F-FF23-E6A5-8059-CBFFCE2CDB9A}"/>
              </a:ext>
            </a:extLst>
          </p:cNvPr>
          <p:cNvSpPr>
            <a:spLocks noGrp="1"/>
          </p:cNvSpPr>
          <p:nvPr>
            <p:ph type="ftr" sz="quarter" idx="11"/>
          </p:nvPr>
        </p:nvSpPr>
        <p:spPr/>
        <p:txBody>
          <a:bodyPr/>
          <a:lstStyle/>
          <a:p>
            <a:endParaRPr lang="nl-NL"/>
          </a:p>
        </p:txBody>
      </p:sp>
      <p:sp>
        <p:nvSpPr>
          <p:cNvPr id="7" name="Tijdelijke aanduiding voor dianummer 6">
            <a:extLst>
              <a:ext uri="{FF2B5EF4-FFF2-40B4-BE49-F238E27FC236}">
                <a16:creationId xmlns:a16="http://schemas.microsoft.com/office/drawing/2014/main" id="{6212922C-5A9C-3213-59A0-A10C517EABD3}"/>
              </a:ext>
            </a:extLst>
          </p:cNvPr>
          <p:cNvSpPr>
            <a:spLocks noGrp="1"/>
          </p:cNvSpPr>
          <p:nvPr>
            <p:ph type="sldNum" sz="quarter" idx="12"/>
          </p:nvPr>
        </p:nvSpPr>
        <p:spPr/>
        <p:txBody>
          <a:bodyPr/>
          <a:lstStyle/>
          <a:p>
            <a:fld id="{18CE3502-8C56-4A1C-BA42-3F8DBC4AA082}" type="slidenum">
              <a:rPr lang="nl-NL" smtClean="0"/>
              <a:t>‹nr.›</a:t>
            </a:fld>
            <a:endParaRPr lang="nl-NL"/>
          </a:p>
        </p:txBody>
      </p:sp>
    </p:spTree>
    <p:extLst>
      <p:ext uri="{BB962C8B-B14F-4D97-AF65-F5344CB8AC3E}">
        <p14:creationId xmlns:p14="http://schemas.microsoft.com/office/powerpoint/2010/main" val="25872158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EF4CBA1-088E-3725-0ADF-D2CB7A68A668}"/>
              </a:ext>
            </a:extLst>
          </p:cNvPr>
          <p:cNvSpPr>
            <a:spLocks noGrp="1"/>
          </p:cNvSpPr>
          <p:nvPr>
            <p:ph type="title"/>
          </p:nvPr>
        </p:nvSpPr>
        <p:spPr>
          <a:xfrm>
            <a:off x="839788" y="457200"/>
            <a:ext cx="3932237" cy="1600200"/>
          </a:xfrm>
        </p:spPr>
        <p:txBody>
          <a:bodyPr anchor="b"/>
          <a:lstStyle>
            <a:lvl1pPr>
              <a:defRPr sz="3200"/>
            </a:lvl1pPr>
          </a:lstStyle>
          <a:p>
            <a:r>
              <a:rPr lang="nl-NL"/>
              <a:t>Klik om stijl te bewerken</a:t>
            </a:r>
          </a:p>
        </p:txBody>
      </p:sp>
      <p:sp>
        <p:nvSpPr>
          <p:cNvPr id="3" name="Tijdelijke aanduiding voor afbeelding 2">
            <a:extLst>
              <a:ext uri="{FF2B5EF4-FFF2-40B4-BE49-F238E27FC236}">
                <a16:creationId xmlns:a16="http://schemas.microsoft.com/office/drawing/2014/main" id="{068420E1-D0BC-5AC1-3FB8-C36606D0260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NL"/>
          </a:p>
        </p:txBody>
      </p:sp>
      <p:sp>
        <p:nvSpPr>
          <p:cNvPr id="4" name="Tijdelijke aanduiding voor tekst 3">
            <a:extLst>
              <a:ext uri="{FF2B5EF4-FFF2-40B4-BE49-F238E27FC236}">
                <a16:creationId xmlns:a16="http://schemas.microsoft.com/office/drawing/2014/main" id="{B299A0A0-560E-C939-A237-4A71B24043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Klikken om de tekststijl van het model te bewerken</a:t>
            </a:r>
          </a:p>
        </p:txBody>
      </p:sp>
      <p:sp>
        <p:nvSpPr>
          <p:cNvPr id="5" name="Tijdelijke aanduiding voor datum 4">
            <a:extLst>
              <a:ext uri="{FF2B5EF4-FFF2-40B4-BE49-F238E27FC236}">
                <a16:creationId xmlns:a16="http://schemas.microsoft.com/office/drawing/2014/main" id="{322ADA36-78CB-BCDB-F286-51585A9010DB}"/>
              </a:ext>
            </a:extLst>
          </p:cNvPr>
          <p:cNvSpPr>
            <a:spLocks noGrp="1"/>
          </p:cNvSpPr>
          <p:nvPr>
            <p:ph type="dt" sz="half" idx="10"/>
          </p:nvPr>
        </p:nvSpPr>
        <p:spPr/>
        <p:txBody>
          <a:bodyPr/>
          <a:lstStyle/>
          <a:p>
            <a:fld id="{A87E1702-7014-410D-9439-183A9DCA1CCE}" type="datetimeFigureOut">
              <a:rPr lang="nl-NL" smtClean="0"/>
              <a:t>10-7-2024</a:t>
            </a:fld>
            <a:endParaRPr lang="nl-NL"/>
          </a:p>
        </p:txBody>
      </p:sp>
      <p:sp>
        <p:nvSpPr>
          <p:cNvPr id="6" name="Tijdelijke aanduiding voor voettekst 5">
            <a:extLst>
              <a:ext uri="{FF2B5EF4-FFF2-40B4-BE49-F238E27FC236}">
                <a16:creationId xmlns:a16="http://schemas.microsoft.com/office/drawing/2014/main" id="{7794C6B8-7537-5509-C7DA-101FBBE38306}"/>
              </a:ext>
            </a:extLst>
          </p:cNvPr>
          <p:cNvSpPr>
            <a:spLocks noGrp="1"/>
          </p:cNvSpPr>
          <p:nvPr>
            <p:ph type="ftr" sz="quarter" idx="11"/>
          </p:nvPr>
        </p:nvSpPr>
        <p:spPr/>
        <p:txBody>
          <a:bodyPr/>
          <a:lstStyle/>
          <a:p>
            <a:endParaRPr lang="nl-NL"/>
          </a:p>
        </p:txBody>
      </p:sp>
      <p:sp>
        <p:nvSpPr>
          <p:cNvPr id="7" name="Tijdelijke aanduiding voor dianummer 6">
            <a:extLst>
              <a:ext uri="{FF2B5EF4-FFF2-40B4-BE49-F238E27FC236}">
                <a16:creationId xmlns:a16="http://schemas.microsoft.com/office/drawing/2014/main" id="{BA8B5065-328E-2D9A-EFFA-6C4824B9E9FA}"/>
              </a:ext>
            </a:extLst>
          </p:cNvPr>
          <p:cNvSpPr>
            <a:spLocks noGrp="1"/>
          </p:cNvSpPr>
          <p:nvPr>
            <p:ph type="sldNum" sz="quarter" idx="12"/>
          </p:nvPr>
        </p:nvSpPr>
        <p:spPr/>
        <p:txBody>
          <a:bodyPr/>
          <a:lstStyle/>
          <a:p>
            <a:fld id="{18CE3502-8C56-4A1C-BA42-3F8DBC4AA082}" type="slidenum">
              <a:rPr lang="nl-NL" smtClean="0"/>
              <a:t>‹nr.›</a:t>
            </a:fld>
            <a:endParaRPr lang="nl-NL"/>
          </a:p>
        </p:txBody>
      </p:sp>
    </p:spTree>
    <p:extLst>
      <p:ext uri="{BB962C8B-B14F-4D97-AF65-F5344CB8AC3E}">
        <p14:creationId xmlns:p14="http://schemas.microsoft.com/office/powerpoint/2010/main" val="4359275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titel 1">
            <a:extLst>
              <a:ext uri="{FF2B5EF4-FFF2-40B4-BE49-F238E27FC236}">
                <a16:creationId xmlns:a16="http://schemas.microsoft.com/office/drawing/2014/main" id="{046317AA-13DC-757D-D9CE-188CA6E00A9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nl-NL"/>
              <a:t>Klik om stijl te bewerken</a:t>
            </a:r>
          </a:p>
        </p:txBody>
      </p:sp>
      <p:sp>
        <p:nvSpPr>
          <p:cNvPr id="3" name="Tijdelijke aanduiding voor tekst 2">
            <a:extLst>
              <a:ext uri="{FF2B5EF4-FFF2-40B4-BE49-F238E27FC236}">
                <a16:creationId xmlns:a16="http://schemas.microsoft.com/office/drawing/2014/main" id="{72CE1FC1-4E5B-F7AE-E36D-F418BA70552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a:extLst>
              <a:ext uri="{FF2B5EF4-FFF2-40B4-BE49-F238E27FC236}">
                <a16:creationId xmlns:a16="http://schemas.microsoft.com/office/drawing/2014/main" id="{A3381051-9020-9CB1-D54E-FB72938346F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A87E1702-7014-410D-9439-183A9DCA1CCE}" type="datetimeFigureOut">
              <a:rPr lang="nl-NL" smtClean="0"/>
              <a:t>10-7-2024</a:t>
            </a:fld>
            <a:endParaRPr lang="nl-NL"/>
          </a:p>
        </p:txBody>
      </p:sp>
      <p:sp>
        <p:nvSpPr>
          <p:cNvPr id="5" name="Tijdelijke aanduiding voor voettekst 4">
            <a:extLst>
              <a:ext uri="{FF2B5EF4-FFF2-40B4-BE49-F238E27FC236}">
                <a16:creationId xmlns:a16="http://schemas.microsoft.com/office/drawing/2014/main" id="{07853ACC-5FA8-F88C-8FBE-7A63C12A7C3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nl-NL"/>
          </a:p>
        </p:txBody>
      </p:sp>
      <p:sp>
        <p:nvSpPr>
          <p:cNvPr id="6" name="Tijdelijke aanduiding voor dianummer 5">
            <a:extLst>
              <a:ext uri="{FF2B5EF4-FFF2-40B4-BE49-F238E27FC236}">
                <a16:creationId xmlns:a16="http://schemas.microsoft.com/office/drawing/2014/main" id="{164CBDA9-6AE4-F142-60EC-69AD2E0CD9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18CE3502-8C56-4A1C-BA42-3F8DBC4AA082}" type="slidenum">
              <a:rPr lang="nl-NL" smtClean="0"/>
              <a:t>‹nr.›</a:t>
            </a:fld>
            <a:endParaRPr lang="nl-NL"/>
          </a:p>
        </p:txBody>
      </p:sp>
    </p:spTree>
    <p:extLst>
      <p:ext uri="{BB962C8B-B14F-4D97-AF65-F5344CB8AC3E}">
        <p14:creationId xmlns:p14="http://schemas.microsoft.com/office/powerpoint/2010/main" val="11795529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C0614B8-B80F-0AF5-0695-D074B637D50A}"/>
              </a:ext>
            </a:extLst>
          </p:cNvPr>
          <p:cNvSpPr>
            <a:spLocks noGrp="1"/>
          </p:cNvSpPr>
          <p:nvPr>
            <p:ph type="ctrTitle"/>
          </p:nvPr>
        </p:nvSpPr>
        <p:spPr/>
        <p:txBody>
          <a:bodyPr/>
          <a:lstStyle/>
          <a:p>
            <a:r>
              <a:rPr lang="en-US" dirty="0"/>
              <a:t>Website KSO</a:t>
            </a:r>
            <a:endParaRPr lang="nl-NL" dirty="0"/>
          </a:p>
        </p:txBody>
      </p:sp>
      <p:sp>
        <p:nvSpPr>
          <p:cNvPr id="3" name="Ondertitel 2">
            <a:extLst>
              <a:ext uri="{FF2B5EF4-FFF2-40B4-BE49-F238E27FC236}">
                <a16:creationId xmlns:a16="http://schemas.microsoft.com/office/drawing/2014/main" id="{F80DFA9E-80F6-B2A1-6B0B-24E87993028E}"/>
              </a:ext>
            </a:extLst>
          </p:cNvPr>
          <p:cNvSpPr>
            <a:spLocks noGrp="1"/>
          </p:cNvSpPr>
          <p:nvPr>
            <p:ph type="subTitle" idx="1"/>
          </p:nvPr>
        </p:nvSpPr>
        <p:spPr/>
        <p:txBody>
          <a:bodyPr/>
          <a:lstStyle/>
          <a:p>
            <a:r>
              <a:rPr lang="nl-NL" dirty="0"/>
              <a:t>KSO website helpt bedrijven om te zien hoe duurzaam ze zijn en hoe ze kunnen verbeteren. Als bedrijven goed scoren, krijgen ze een certificaat. Dit laat zien dat ze milieuvriendelijk zijn en goed zijn voor de samenleving en de economie.</a:t>
            </a:r>
          </a:p>
        </p:txBody>
      </p:sp>
    </p:spTree>
    <p:extLst>
      <p:ext uri="{BB962C8B-B14F-4D97-AF65-F5344CB8AC3E}">
        <p14:creationId xmlns:p14="http://schemas.microsoft.com/office/powerpoint/2010/main" val="17082305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3187C24-E2B1-0D94-43CF-22F1B9253E38}"/>
              </a:ext>
            </a:extLst>
          </p:cNvPr>
          <p:cNvSpPr>
            <a:spLocks noGrp="1"/>
          </p:cNvSpPr>
          <p:nvPr>
            <p:ph type="title"/>
          </p:nvPr>
        </p:nvSpPr>
        <p:spPr>
          <a:xfrm>
            <a:off x="876693" y="741391"/>
            <a:ext cx="3455821" cy="1616203"/>
          </a:xfrm>
        </p:spPr>
        <p:txBody>
          <a:bodyPr anchor="b">
            <a:normAutofit/>
          </a:bodyPr>
          <a:lstStyle/>
          <a:p>
            <a:r>
              <a:rPr lang="nl-NL" sz="3200"/>
              <a:t>Inloggen</a:t>
            </a:r>
            <a:r>
              <a:rPr lang="en-US" sz="3200"/>
              <a:t>	</a:t>
            </a:r>
            <a:endParaRPr lang="nl-NL" sz="3200"/>
          </a:p>
        </p:txBody>
      </p:sp>
      <p:sp>
        <p:nvSpPr>
          <p:cNvPr id="3" name="Tijdelijke aanduiding voor inhoud 2">
            <a:extLst>
              <a:ext uri="{FF2B5EF4-FFF2-40B4-BE49-F238E27FC236}">
                <a16:creationId xmlns:a16="http://schemas.microsoft.com/office/drawing/2014/main" id="{53DF78EA-7413-6DF4-02F1-2FD98B0B0439}"/>
              </a:ext>
            </a:extLst>
          </p:cNvPr>
          <p:cNvSpPr>
            <a:spLocks noGrp="1"/>
          </p:cNvSpPr>
          <p:nvPr>
            <p:ph idx="1"/>
          </p:nvPr>
        </p:nvSpPr>
        <p:spPr>
          <a:xfrm>
            <a:off x="876693" y="2533476"/>
            <a:ext cx="3455821" cy="3447832"/>
          </a:xfrm>
        </p:spPr>
        <p:txBody>
          <a:bodyPr anchor="t">
            <a:normAutofit/>
          </a:bodyPr>
          <a:lstStyle/>
          <a:p>
            <a:r>
              <a:rPr lang="en-US" sz="2000" dirty="0" err="1"/>
              <a:t>Gebruikers</a:t>
            </a:r>
            <a:r>
              <a:rPr lang="en-US" sz="2000" dirty="0"/>
              <a:t> </a:t>
            </a:r>
            <a:r>
              <a:rPr lang="en-US" sz="2000" dirty="0" err="1"/>
              <a:t>kunnen</a:t>
            </a:r>
            <a:r>
              <a:rPr lang="en-US" sz="2000" dirty="0"/>
              <a:t> </a:t>
            </a:r>
            <a:r>
              <a:rPr lang="en-US" sz="2000" dirty="0" err="1"/>
              <a:t>inloggen</a:t>
            </a:r>
            <a:r>
              <a:rPr lang="en-US" sz="2000" dirty="0"/>
              <a:t>/</a:t>
            </a:r>
            <a:r>
              <a:rPr lang="en-US" sz="2000" dirty="0" err="1"/>
              <a:t>beveiligd</a:t>
            </a:r>
            <a:r>
              <a:rPr lang="en-US" sz="2000" dirty="0"/>
              <a:t>.</a:t>
            </a:r>
          </a:p>
          <a:p>
            <a:r>
              <a:rPr lang="en-US" sz="2000" dirty="0"/>
              <a:t>Admin </a:t>
            </a:r>
            <a:r>
              <a:rPr lang="en-US" sz="2000" dirty="0" err="1"/>
              <a:t>kan</a:t>
            </a:r>
            <a:r>
              <a:rPr lang="en-US" sz="2000" dirty="0"/>
              <a:t> </a:t>
            </a:r>
            <a:r>
              <a:rPr lang="en-US" sz="2000" dirty="0" err="1"/>
              <a:t>inloggen</a:t>
            </a:r>
            <a:r>
              <a:rPr lang="en-US" sz="2000" dirty="0"/>
              <a:t> </a:t>
            </a:r>
            <a:r>
              <a:rPr lang="en-US" sz="2000" dirty="0" err="1"/>
              <a:t>ook</a:t>
            </a:r>
            <a:r>
              <a:rPr lang="en-US" sz="2000" dirty="0"/>
              <a:t> </a:t>
            </a:r>
            <a:r>
              <a:rPr lang="en-US" sz="2000" dirty="0" err="1"/>
              <a:t>beveiligd</a:t>
            </a:r>
            <a:r>
              <a:rPr lang="en-US" sz="2000" dirty="0"/>
              <a:t>.</a:t>
            </a:r>
          </a:p>
          <a:p>
            <a:pPr marL="0" indent="0">
              <a:buNone/>
            </a:pPr>
            <a:r>
              <a:rPr lang="en-US" sz="2000" dirty="0"/>
              <a:t> </a:t>
            </a:r>
          </a:p>
          <a:p>
            <a:endParaRPr lang="en-US" sz="2000" dirty="0"/>
          </a:p>
          <a:p>
            <a:endParaRPr lang="nl-NL" sz="2000" dirty="0"/>
          </a:p>
        </p:txBody>
      </p:sp>
      <p:pic>
        <p:nvPicPr>
          <p:cNvPr id="6" name="Afbeelding 5" descr="Afbeelding met schermopname, tekst, software, Computerpictogram&#10;&#10;Automatisch gegenereerde beschrijving">
            <a:extLst>
              <a:ext uri="{FF2B5EF4-FFF2-40B4-BE49-F238E27FC236}">
                <a16:creationId xmlns:a16="http://schemas.microsoft.com/office/drawing/2014/main" id="{96E71140-3996-C247-BD8B-99352BA37B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66834" y="1118681"/>
            <a:ext cx="7310184" cy="4111977"/>
          </a:xfrm>
          <a:prstGeom prst="rect">
            <a:avLst/>
          </a:prstGeom>
        </p:spPr>
      </p:pic>
      <p:grpSp>
        <p:nvGrpSpPr>
          <p:cNvPr id="17" name="Group 16">
            <a:extLst>
              <a:ext uri="{FF2B5EF4-FFF2-40B4-BE49-F238E27FC236}">
                <a16:creationId xmlns:a16="http://schemas.microsoft.com/office/drawing/2014/main" id="{6258F736-B256-8039-9DC6-F4E49A5C5AD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2068638" y="0"/>
            <a:ext cx="123362" cy="6858000"/>
            <a:chOff x="12068638" y="0"/>
            <a:chExt cx="123362" cy="6858000"/>
          </a:xfrm>
        </p:grpSpPr>
        <p:sp>
          <p:nvSpPr>
            <p:cNvPr id="18" name="Rectangle 17">
              <a:extLst>
                <a:ext uri="{FF2B5EF4-FFF2-40B4-BE49-F238E27FC236}">
                  <a16:creationId xmlns:a16="http://schemas.microsoft.com/office/drawing/2014/main" id="{10B4520A-996E-330C-99DA-69CA4D89E9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EC8FA945-E356-695F-18D6-CAD4EF34FE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3527553"/>
              <a:ext cx="123362" cy="3330447"/>
            </a:xfrm>
            <a:prstGeom prst="rect">
              <a:avLst/>
            </a:prstGeom>
            <a:gradFill>
              <a:gsLst>
                <a:gs pos="19000">
                  <a:schemeClr val="accent5">
                    <a:lumMod val="60000"/>
                    <a:lumOff val="40000"/>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5015259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2BFD77-C5B0-6485-4010-247800E500BD}"/>
              </a:ext>
            </a:extLst>
          </p:cNvPr>
          <p:cNvSpPr>
            <a:spLocks noGrp="1"/>
          </p:cNvSpPr>
          <p:nvPr>
            <p:ph type="title"/>
          </p:nvPr>
        </p:nvSpPr>
        <p:spPr>
          <a:xfrm>
            <a:off x="876693" y="741391"/>
            <a:ext cx="3455821" cy="1616203"/>
          </a:xfrm>
        </p:spPr>
        <p:txBody>
          <a:bodyPr anchor="b">
            <a:normAutofit/>
          </a:bodyPr>
          <a:lstStyle/>
          <a:p>
            <a:r>
              <a:rPr lang="en-US" sz="3200"/>
              <a:t>Registreren </a:t>
            </a:r>
            <a:endParaRPr lang="nl-NL" sz="3200"/>
          </a:p>
        </p:txBody>
      </p:sp>
      <p:sp>
        <p:nvSpPr>
          <p:cNvPr id="3" name="Tijdelijke aanduiding voor inhoud 2">
            <a:extLst>
              <a:ext uri="{FF2B5EF4-FFF2-40B4-BE49-F238E27FC236}">
                <a16:creationId xmlns:a16="http://schemas.microsoft.com/office/drawing/2014/main" id="{0C139361-F4C9-F199-F9D0-349C3BAD970B}"/>
              </a:ext>
            </a:extLst>
          </p:cNvPr>
          <p:cNvSpPr>
            <a:spLocks noGrp="1"/>
          </p:cNvSpPr>
          <p:nvPr>
            <p:ph idx="1"/>
          </p:nvPr>
        </p:nvSpPr>
        <p:spPr>
          <a:xfrm>
            <a:off x="876693" y="2533476"/>
            <a:ext cx="3455821" cy="3447832"/>
          </a:xfrm>
        </p:spPr>
        <p:txBody>
          <a:bodyPr anchor="t">
            <a:normAutofit/>
          </a:bodyPr>
          <a:lstStyle/>
          <a:p>
            <a:r>
              <a:rPr lang="nl-NL" sz="2000" dirty="0"/>
              <a:t>Bedrijven kunnen registreren.</a:t>
            </a:r>
          </a:p>
          <a:p>
            <a:r>
              <a:rPr lang="nl-NL" sz="2000" dirty="0"/>
              <a:t> </a:t>
            </a:r>
            <a:r>
              <a:rPr lang="nl-NL" sz="2000" dirty="0" err="1"/>
              <a:t>sbi</a:t>
            </a:r>
            <a:r>
              <a:rPr lang="nl-NL" sz="2000" dirty="0"/>
              <a:t> codes eerste 3 cijfers.</a:t>
            </a:r>
          </a:p>
          <a:p>
            <a:r>
              <a:rPr lang="nl-NL" sz="2000" dirty="0"/>
              <a:t> bedrijven worden geactiveerd door de </a:t>
            </a:r>
            <a:r>
              <a:rPr lang="nl-NL" sz="2000" dirty="0" err="1"/>
              <a:t>admin</a:t>
            </a:r>
            <a:endParaRPr lang="nl-NL" sz="2000" dirty="0"/>
          </a:p>
          <a:p>
            <a:r>
              <a:rPr lang="nl-NL" sz="2000"/>
              <a:t> </a:t>
            </a:r>
            <a:r>
              <a:rPr lang="nl-NL" sz="2000" dirty="0"/>
              <a:t>1 jaar geldig.</a:t>
            </a:r>
          </a:p>
          <a:p>
            <a:endParaRPr lang="nl-NL" sz="2000" dirty="0"/>
          </a:p>
        </p:txBody>
      </p:sp>
      <p:pic>
        <p:nvPicPr>
          <p:cNvPr id="6" name="Afbeelding 5" descr="Afbeelding met schermopname, tekst, software, Multimediasoftware&#10;&#10;Automatisch gegenereerde beschrijving">
            <a:extLst>
              <a:ext uri="{FF2B5EF4-FFF2-40B4-BE49-F238E27FC236}">
                <a16:creationId xmlns:a16="http://schemas.microsoft.com/office/drawing/2014/main" id="{B9C62618-84FF-0EF0-36BF-FEE0A3D0CA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87672" y="1636652"/>
            <a:ext cx="6389346" cy="3594006"/>
          </a:xfrm>
          <a:prstGeom prst="rect">
            <a:avLst/>
          </a:prstGeom>
        </p:spPr>
      </p:pic>
      <p:grpSp>
        <p:nvGrpSpPr>
          <p:cNvPr id="23" name="Group 22">
            <a:extLst>
              <a:ext uri="{FF2B5EF4-FFF2-40B4-BE49-F238E27FC236}">
                <a16:creationId xmlns:a16="http://schemas.microsoft.com/office/drawing/2014/main" id="{6258F736-B256-8039-9DC6-F4E49A5C5AD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2068638" y="0"/>
            <a:ext cx="123362" cy="6858000"/>
            <a:chOff x="12068638" y="0"/>
            <a:chExt cx="123362" cy="6858000"/>
          </a:xfrm>
        </p:grpSpPr>
        <p:sp>
          <p:nvSpPr>
            <p:cNvPr id="24" name="Rectangle 23">
              <a:extLst>
                <a:ext uri="{FF2B5EF4-FFF2-40B4-BE49-F238E27FC236}">
                  <a16:creationId xmlns:a16="http://schemas.microsoft.com/office/drawing/2014/main" id="{10B4520A-996E-330C-99DA-69CA4D89E9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EC8FA945-E356-695F-18D6-CAD4EF34FE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3527553"/>
              <a:ext cx="123362" cy="3330447"/>
            </a:xfrm>
            <a:prstGeom prst="rect">
              <a:avLst/>
            </a:prstGeom>
            <a:gradFill>
              <a:gsLst>
                <a:gs pos="19000">
                  <a:schemeClr val="accent5">
                    <a:lumMod val="60000"/>
                    <a:lumOff val="40000"/>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0106085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9E0C031-B9A7-379E-1045-2E5C6BA12DCC}"/>
              </a:ext>
            </a:extLst>
          </p:cNvPr>
          <p:cNvSpPr>
            <a:spLocks noGrp="1"/>
          </p:cNvSpPr>
          <p:nvPr>
            <p:ph type="title"/>
          </p:nvPr>
        </p:nvSpPr>
        <p:spPr>
          <a:xfrm>
            <a:off x="876693" y="741391"/>
            <a:ext cx="3455821" cy="1616203"/>
          </a:xfrm>
        </p:spPr>
        <p:txBody>
          <a:bodyPr anchor="b">
            <a:normAutofit/>
          </a:bodyPr>
          <a:lstStyle/>
          <a:p>
            <a:r>
              <a:rPr lang="nl-NL" sz="3200"/>
              <a:t>Welkom pagina</a:t>
            </a:r>
          </a:p>
        </p:txBody>
      </p:sp>
      <p:sp>
        <p:nvSpPr>
          <p:cNvPr id="3" name="Tijdelijke aanduiding voor inhoud 2">
            <a:extLst>
              <a:ext uri="{FF2B5EF4-FFF2-40B4-BE49-F238E27FC236}">
                <a16:creationId xmlns:a16="http://schemas.microsoft.com/office/drawing/2014/main" id="{BE3AF7C9-3D4A-D9F0-C628-2949D69AE7D9}"/>
              </a:ext>
            </a:extLst>
          </p:cNvPr>
          <p:cNvSpPr>
            <a:spLocks noGrp="1"/>
          </p:cNvSpPr>
          <p:nvPr>
            <p:ph idx="1"/>
          </p:nvPr>
        </p:nvSpPr>
        <p:spPr>
          <a:xfrm>
            <a:off x="876693" y="2533476"/>
            <a:ext cx="3455821" cy="3447832"/>
          </a:xfrm>
        </p:spPr>
        <p:txBody>
          <a:bodyPr anchor="t">
            <a:normAutofit/>
          </a:bodyPr>
          <a:lstStyle/>
          <a:p>
            <a:r>
              <a:rPr lang="nl-NL" sz="2000"/>
              <a:t>Welkom, naam word opgehaald uit database.</a:t>
            </a:r>
          </a:p>
        </p:txBody>
      </p:sp>
      <p:pic>
        <p:nvPicPr>
          <p:cNvPr id="6" name="Afbeelding 5" descr="Afbeelding met schermopname, tekst, software, Multimediasoftware&#10;&#10;Automatisch gegenereerde beschrijving">
            <a:extLst>
              <a:ext uri="{FF2B5EF4-FFF2-40B4-BE49-F238E27FC236}">
                <a16:creationId xmlns:a16="http://schemas.microsoft.com/office/drawing/2014/main" id="{FFAC4A66-9113-3DA0-34C0-99D54C2827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87672" y="1636652"/>
            <a:ext cx="6389346" cy="3594006"/>
          </a:xfrm>
          <a:prstGeom prst="rect">
            <a:avLst/>
          </a:prstGeom>
        </p:spPr>
      </p:pic>
      <p:grpSp>
        <p:nvGrpSpPr>
          <p:cNvPr id="17" name="Group 16">
            <a:extLst>
              <a:ext uri="{FF2B5EF4-FFF2-40B4-BE49-F238E27FC236}">
                <a16:creationId xmlns:a16="http://schemas.microsoft.com/office/drawing/2014/main" id="{6258F736-B256-8039-9DC6-F4E49A5C5AD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2068638" y="0"/>
            <a:ext cx="123362" cy="6858000"/>
            <a:chOff x="12068638" y="0"/>
            <a:chExt cx="123362" cy="6858000"/>
          </a:xfrm>
        </p:grpSpPr>
        <p:sp>
          <p:nvSpPr>
            <p:cNvPr id="18" name="Rectangle 17">
              <a:extLst>
                <a:ext uri="{FF2B5EF4-FFF2-40B4-BE49-F238E27FC236}">
                  <a16:creationId xmlns:a16="http://schemas.microsoft.com/office/drawing/2014/main" id="{10B4520A-996E-330C-99DA-69CA4D89E9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EC8FA945-E356-695F-18D6-CAD4EF34FE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3527553"/>
              <a:ext cx="123362" cy="3330447"/>
            </a:xfrm>
            <a:prstGeom prst="rect">
              <a:avLst/>
            </a:prstGeom>
            <a:gradFill>
              <a:gsLst>
                <a:gs pos="19000">
                  <a:schemeClr val="accent5">
                    <a:lumMod val="60000"/>
                    <a:lumOff val="40000"/>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8552772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7E39712-1DDF-3883-1EFE-5C3A4872C538}"/>
              </a:ext>
            </a:extLst>
          </p:cNvPr>
          <p:cNvSpPr>
            <a:spLocks noGrp="1"/>
          </p:cNvSpPr>
          <p:nvPr>
            <p:ph type="title"/>
          </p:nvPr>
        </p:nvSpPr>
        <p:spPr>
          <a:xfrm>
            <a:off x="876693" y="741391"/>
            <a:ext cx="3455821" cy="1616203"/>
          </a:xfrm>
        </p:spPr>
        <p:txBody>
          <a:bodyPr anchor="b">
            <a:normAutofit/>
          </a:bodyPr>
          <a:lstStyle/>
          <a:p>
            <a:r>
              <a:rPr lang="nl-NL" sz="3200"/>
              <a:t>Vragen pagina</a:t>
            </a:r>
          </a:p>
        </p:txBody>
      </p:sp>
      <p:sp>
        <p:nvSpPr>
          <p:cNvPr id="3" name="Tijdelijke aanduiding voor inhoud 2">
            <a:extLst>
              <a:ext uri="{FF2B5EF4-FFF2-40B4-BE49-F238E27FC236}">
                <a16:creationId xmlns:a16="http://schemas.microsoft.com/office/drawing/2014/main" id="{652DFBBD-B40D-D581-1CAD-818D2F62C9EA}"/>
              </a:ext>
            </a:extLst>
          </p:cNvPr>
          <p:cNvSpPr>
            <a:spLocks noGrp="1"/>
          </p:cNvSpPr>
          <p:nvPr>
            <p:ph idx="1"/>
          </p:nvPr>
        </p:nvSpPr>
        <p:spPr>
          <a:xfrm>
            <a:off x="876693" y="2533476"/>
            <a:ext cx="3455821" cy="3447832"/>
          </a:xfrm>
        </p:spPr>
        <p:txBody>
          <a:bodyPr anchor="t">
            <a:normAutofit fontScale="92500" lnSpcReduction="20000"/>
          </a:bodyPr>
          <a:lstStyle/>
          <a:p>
            <a:r>
              <a:rPr lang="nl-NL" sz="2000" dirty="0"/>
              <a:t>SBI-code is een indicator voor vervolgvragen.</a:t>
            </a:r>
          </a:p>
          <a:p>
            <a:r>
              <a:rPr lang="nl-NL" sz="2000" dirty="0"/>
              <a:t>Elke pijler een losse pagina met knop om door te gaan.</a:t>
            </a:r>
          </a:p>
          <a:p>
            <a:r>
              <a:rPr lang="nl-NL" sz="2000" dirty="0"/>
              <a:t>Extra pijler kan worden getoond als </a:t>
            </a:r>
            <a:r>
              <a:rPr lang="nl-NL" sz="2000" dirty="0" err="1"/>
              <a:t>admin</a:t>
            </a:r>
            <a:r>
              <a:rPr lang="nl-NL" sz="2000" dirty="0"/>
              <a:t> aanzet.</a:t>
            </a:r>
          </a:p>
          <a:p>
            <a:r>
              <a:rPr lang="nl-NL" sz="2000" dirty="0"/>
              <a:t>Bij verzenden een waarschuwing.</a:t>
            </a:r>
          </a:p>
          <a:p>
            <a:r>
              <a:rPr lang="nl-NL" sz="2000" dirty="0"/>
              <a:t>Na waarschuwing niet meer mogen aanpassen.</a:t>
            </a:r>
          </a:p>
          <a:p>
            <a:r>
              <a:rPr lang="nl-NL" sz="2000" dirty="0"/>
              <a:t>Schaal van hoe ver je bent met de vragen.</a:t>
            </a:r>
          </a:p>
          <a:p>
            <a:pPr marL="0" indent="0">
              <a:buNone/>
            </a:pPr>
            <a:endParaRPr lang="nl-NL" sz="2000" dirty="0"/>
          </a:p>
        </p:txBody>
      </p:sp>
      <p:pic>
        <p:nvPicPr>
          <p:cNvPr id="6" name="Afbeelding 5" descr="Afbeelding met tekst, schermopname, software, Computerpictogram&#10;&#10;Automatisch gegenereerde beschrijving">
            <a:extLst>
              <a:ext uri="{FF2B5EF4-FFF2-40B4-BE49-F238E27FC236}">
                <a16:creationId xmlns:a16="http://schemas.microsoft.com/office/drawing/2014/main" id="{D3B7EEC5-10FE-30A5-F534-D867D99999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87672" y="1636652"/>
            <a:ext cx="6389346" cy="3594006"/>
          </a:xfrm>
          <a:prstGeom prst="rect">
            <a:avLst/>
          </a:prstGeom>
        </p:spPr>
      </p:pic>
      <p:grpSp>
        <p:nvGrpSpPr>
          <p:cNvPr id="17" name="Group 16">
            <a:extLst>
              <a:ext uri="{FF2B5EF4-FFF2-40B4-BE49-F238E27FC236}">
                <a16:creationId xmlns:a16="http://schemas.microsoft.com/office/drawing/2014/main" id="{6258F736-B256-8039-9DC6-F4E49A5C5AD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2068638" y="0"/>
            <a:ext cx="123362" cy="6858000"/>
            <a:chOff x="12068638" y="0"/>
            <a:chExt cx="123362" cy="6858000"/>
          </a:xfrm>
        </p:grpSpPr>
        <p:sp>
          <p:nvSpPr>
            <p:cNvPr id="18" name="Rectangle 17">
              <a:extLst>
                <a:ext uri="{FF2B5EF4-FFF2-40B4-BE49-F238E27FC236}">
                  <a16:creationId xmlns:a16="http://schemas.microsoft.com/office/drawing/2014/main" id="{10B4520A-996E-330C-99DA-69CA4D89E9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EC8FA945-E356-695F-18D6-CAD4EF34FE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3527553"/>
              <a:ext cx="123362" cy="3330447"/>
            </a:xfrm>
            <a:prstGeom prst="rect">
              <a:avLst/>
            </a:prstGeom>
            <a:gradFill>
              <a:gsLst>
                <a:gs pos="19000">
                  <a:schemeClr val="accent5">
                    <a:lumMod val="60000"/>
                    <a:lumOff val="40000"/>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9379697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99CCA3A-3C73-A9DF-46D8-EC08024827BC}"/>
              </a:ext>
            </a:extLst>
          </p:cNvPr>
          <p:cNvSpPr>
            <a:spLocks noGrp="1"/>
          </p:cNvSpPr>
          <p:nvPr>
            <p:ph type="title"/>
          </p:nvPr>
        </p:nvSpPr>
        <p:spPr>
          <a:xfrm>
            <a:off x="876693" y="741391"/>
            <a:ext cx="3455821" cy="1616203"/>
          </a:xfrm>
        </p:spPr>
        <p:txBody>
          <a:bodyPr anchor="b">
            <a:normAutofit/>
          </a:bodyPr>
          <a:lstStyle/>
          <a:p>
            <a:r>
              <a:rPr lang="nl-NL" sz="3200"/>
              <a:t>Resultaat pagina</a:t>
            </a:r>
          </a:p>
        </p:txBody>
      </p:sp>
      <p:sp>
        <p:nvSpPr>
          <p:cNvPr id="3" name="Tijdelijke aanduiding voor inhoud 2">
            <a:extLst>
              <a:ext uri="{FF2B5EF4-FFF2-40B4-BE49-F238E27FC236}">
                <a16:creationId xmlns:a16="http://schemas.microsoft.com/office/drawing/2014/main" id="{7622A30E-F1C3-D880-90A1-78CD52240D09}"/>
              </a:ext>
            </a:extLst>
          </p:cNvPr>
          <p:cNvSpPr>
            <a:spLocks noGrp="1"/>
          </p:cNvSpPr>
          <p:nvPr>
            <p:ph idx="1"/>
          </p:nvPr>
        </p:nvSpPr>
        <p:spPr>
          <a:xfrm>
            <a:off x="876693" y="2533476"/>
            <a:ext cx="3455821" cy="3447832"/>
          </a:xfrm>
        </p:spPr>
        <p:txBody>
          <a:bodyPr anchor="t">
            <a:normAutofit/>
          </a:bodyPr>
          <a:lstStyle/>
          <a:p>
            <a:r>
              <a:rPr lang="nl-NL" sz="2000"/>
              <a:t>grafiek met de score voor elke pijler.</a:t>
            </a:r>
          </a:p>
          <a:p>
            <a:endParaRPr lang="nl-NL" sz="2000"/>
          </a:p>
          <a:p>
            <a:endParaRPr lang="nl-NL" sz="2000"/>
          </a:p>
        </p:txBody>
      </p:sp>
      <p:pic>
        <p:nvPicPr>
          <p:cNvPr id="6" name="Afbeelding 5" descr="Afbeelding met tekst, schermopname, software, Multimediasoftware&#10;&#10;Automatisch gegenereerde beschrijving">
            <a:extLst>
              <a:ext uri="{FF2B5EF4-FFF2-40B4-BE49-F238E27FC236}">
                <a16:creationId xmlns:a16="http://schemas.microsoft.com/office/drawing/2014/main" id="{FE439BA9-D0BF-A357-531F-9AF4194A44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87672" y="1636652"/>
            <a:ext cx="6389346" cy="3594006"/>
          </a:xfrm>
          <a:prstGeom prst="rect">
            <a:avLst/>
          </a:prstGeom>
        </p:spPr>
      </p:pic>
      <p:grpSp>
        <p:nvGrpSpPr>
          <p:cNvPr id="17" name="Group 16">
            <a:extLst>
              <a:ext uri="{FF2B5EF4-FFF2-40B4-BE49-F238E27FC236}">
                <a16:creationId xmlns:a16="http://schemas.microsoft.com/office/drawing/2014/main" id="{6258F736-B256-8039-9DC6-F4E49A5C5AD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2068638" y="0"/>
            <a:ext cx="123362" cy="6858000"/>
            <a:chOff x="12068638" y="0"/>
            <a:chExt cx="123362" cy="6858000"/>
          </a:xfrm>
        </p:grpSpPr>
        <p:sp>
          <p:nvSpPr>
            <p:cNvPr id="18" name="Rectangle 17">
              <a:extLst>
                <a:ext uri="{FF2B5EF4-FFF2-40B4-BE49-F238E27FC236}">
                  <a16:creationId xmlns:a16="http://schemas.microsoft.com/office/drawing/2014/main" id="{10B4520A-996E-330C-99DA-69CA4D89E9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EC8FA945-E356-695F-18D6-CAD4EF34FE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3527553"/>
              <a:ext cx="123362" cy="3330447"/>
            </a:xfrm>
            <a:prstGeom prst="rect">
              <a:avLst/>
            </a:prstGeom>
            <a:gradFill>
              <a:gsLst>
                <a:gs pos="19000">
                  <a:schemeClr val="accent5">
                    <a:lumMod val="60000"/>
                    <a:lumOff val="40000"/>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8861133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FF69BB0-8A32-34F6-EB93-59381357D59E}"/>
              </a:ext>
            </a:extLst>
          </p:cNvPr>
          <p:cNvSpPr>
            <a:spLocks noGrp="1"/>
          </p:cNvSpPr>
          <p:nvPr>
            <p:ph type="title"/>
          </p:nvPr>
        </p:nvSpPr>
        <p:spPr>
          <a:xfrm>
            <a:off x="876693" y="741391"/>
            <a:ext cx="3455821" cy="1616203"/>
          </a:xfrm>
        </p:spPr>
        <p:txBody>
          <a:bodyPr anchor="b">
            <a:normAutofit/>
          </a:bodyPr>
          <a:lstStyle/>
          <a:p>
            <a:r>
              <a:rPr lang="en-US" sz="3200"/>
              <a:t>Admin pagina</a:t>
            </a:r>
            <a:endParaRPr lang="nl-NL" sz="3200"/>
          </a:p>
        </p:txBody>
      </p:sp>
      <p:sp>
        <p:nvSpPr>
          <p:cNvPr id="3" name="Tijdelijke aanduiding voor inhoud 2">
            <a:extLst>
              <a:ext uri="{FF2B5EF4-FFF2-40B4-BE49-F238E27FC236}">
                <a16:creationId xmlns:a16="http://schemas.microsoft.com/office/drawing/2014/main" id="{4A9BF60D-EC57-F8C8-2177-300176398EFC}"/>
              </a:ext>
            </a:extLst>
          </p:cNvPr>
          <p:cNvSpPr>
            <a:spLocks noGrp="1"/>
          </p:cNvSpPr>
          <p:nvPr>
            <p:ph idx="1"/>
          </p:nvPr>
        </p:nvSpPr>
        <p:spPr>
          <a:xfrm>
            <a:off x="876693" y="2533476"/>
            <a:ext cx="3455821" cy="3447832"/>
          </a:xfrm>
        </p:spPr>
        <p:txBody>
          <a:bodyPr anchor="t">
            <a:normAutofit/>
          </a:bodyPr>
          <a:lstStyle/>
          <a:p>
            <a:r>
              <a:rPr lang="nl-NL" sz="2000" dirty="0" err="1"/>
              <a:t>Admin</a:t>
            </a:r>
            <a:r>
              <a:rPr lang="nl-NL" sz="2000" dirty="0"/>
              <a:t> kan vraag toevoegen en aanpassen.</a:t>
            </a:r>
          </a:p>
          <a:p>
            <a:r>
              <a:rPr lang="nl-NL" sz="2000" dirty="0" err="1"/>
              <a:t>Admin</a:t>
            </a:r>
            <a:r>
              <a:rPr lang="nl-NL" sz="2000" dirty="0"/>
              <a:t> kan rapport van een bedrijf zien.</a:t>
            </a:r>
          </a:p>
          <a:p>
            <a:r>
              <a:rPr lang="nl-NL" sz="2000" dirty="0" err="1"/>
              <a:t>Admin</a:t>
            </a:r>
            <a:r>
              <a:rPr lang="nl-NL" sz="2000" dirty="0"/>
              <a:t> kan een account activeren en deactiveren.</a:t>
            </a:r>
          </a:p>
          <a:p>
            <a:r>
              <a:rPr lang="nl-NL" sz="2000" dirty="0" err="1"/>
              <a:t>Admin</a:t>
            </a:r>
            <a:r>
              <a:rPr lang="nl-NL" sz="2000" dirty="0"/>
              <a:t> kan de vraag formulier </a:t>
            </a:r>
            <a:r>
              <a:rPr lang="nl-NL" sz="2000" dirty="0" err="1"/>
              <a:t>reseten</a:t>
            </a:r>
            <a:r>
              <a:rPr lang="nl-NL" sz="2000" dirty="0"/>
              <a:t> voor een bedrijf.</a:t>
            </a:r>
          </a:p>
          <a:p>
            <a:pPr marL="0" indent="0">
              <a:buNone/>
            </a:pPr>
            <a:endParaRPr lang="nl-NL" sz="2000" dirty="0"/>
          </a:p>
        </p:txBody>
      </p:sp>
      <p:pic>
        <p:nvPicPr>
          <p:cNvPr id="6" name="Afbeelding 5" descr="Afbeelding met tekst, schermopname, software, Multimediasoftware&#10;&#10;Automatisch gegenereerde beschrijving">
            <a:extLst>
              <a:ext uri="{FF2B5EF4-FFF2-40B4-BE49-F238E27FC236}">
                <a16:creationId xmlns:a16="http://schemas.microsoft.com/office/drawing/2014/main" id="{108840BB-0A83-7F16-05D0-7CB7CFFF00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87672" y="1636652"/>
            <a:ext cx="6389346" cy="3594006"/>
          </a:xfrm>
          <a:prstGeom prst="rect">
            <a:avLst/>
          </a:prstGeom>
        </p:spPr>
      </p:pic>
      <p:grpSp>
        <p:nvGrpSpPr>
          <p:cNvPr id="17" name="Group 16">
            <a:extLst>
              <a:ext uri="{FF2B5EF4-FFF2-40B4-BE49-F238E27FC236}">
                <a16:creationId xmlns:a16="http://schemas.microsoft.com/office/drawing/2014/main" id="{6258F736-B256-8039-9DC6-F4E49A5C5AD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2068638" y="0"/>
            <a:ext cx="123362" cy="6858000"/>
            <a:chOff x="12068638" y="0"/>
            <a:chExt cx="123362" cy="6858000"/>
          </a:xfrm>
        </p:grpSpPr>
        <p:sp>
          <p:nvSpPr>
            <p:cNvPr id="18" name="Rectangle 17">
              <a:extLst>
                <a:ext uri="{FF2B5EF4-FFF2-40B4-BE49-F238E27FC236}">
                  <a16:creationId xmlns:a16="http://schemas.microsoft.com/office/drawing/2014/main" id="{10B4520A-996E-330C-99DA-69CA4D89E9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EC8FA945-E356-695F-18D6-CAD4EF34FE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3527553"/>
              <a:ext cx="123362" cy="3330447"/>
            </a:xfrm>
            <a:prstGeom prst="rect">
              <a:avLst/>
            </a:prstGeom>
            <a:gradFill>
              <a:gsLst>
                <a:gs pos="19000">
                  <a:schemeClr val="accent5">
                    <a:lumMod val="60000"/>
                    <a:lumOff val="40000"/>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047570818"/>
      </p:ext>
    </p:extLst>
  </p:cSld>
  <p:clrMapOvr>
    <a:masterClrMapping/>
  </p:clrMapOvr>
</p:sld>
</file>

<file path=ppt/theme/theme1.xml><?xml version="1.0" encoding="utf-8"?>
<a:theme xmlns:a="http://schemas.openxmlformats.org/drawingml/2006/main" name="Kantoorthema">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39</TotalTime>
  <Words>192</Words>
  <Application>Microsoft Office PowerPoint</Application>
  <PresentationFormat>Breedbeeld</PresentationFormat>
  <Paragraphs>27</Paragraphs>
  <Slides>7</Slides>
  <Notes>0</Notes>
  <HiddenSlides>0</HiddenSlides>
  <MMClips>0</MMClips>
  <ScaleCrop>false</ScaleCrop>
  <HeadingPairs>
    <vt:vector size="6" baseType="variant">
      <vt:variant>
        <vt:lpstr>Gebruikte lettertypen</vt:lpstr>
      </vt:variant>
      <vt:variant>
        <vt:i4>3</vt:i4>
      </vt:variant>
      <vt:variant>
        <vt:lpstr>Thema</vt:lpstr>
      </vt:variant>
      <vt:variant>
        <vt:i4>1</vt:i4>
      </vt:variant>
      <vt:variant>
        <vt:lpstr>Diatitels</vt:lpstr>
      </vt:variant>
      <vt:variant>
        <vt:i4>7</vt:i4>
      </vt:variant>
    </vt:vector>
  </HeadingPairs>
  <TitlesOfParts>
    <vt:vector size="11" baseType="lpstr">
      <vt:lpstr>Aptos</vt:lpstr>
      <vt:lpstr>Aptos Display</vt:lpstr>
      <vt:lpstr>Arial</vt:lpstr>
      <vt:lpstr>Kantoorthema</vt:lpstr>
      <vt:lpstr>Website KSO</vt:lpstr>
      <vt:lpstr>Inloggen </vt:lpstr>
      <vt:lpstr>Registreren </vt:lpstr>
      <vt:lpstr>Welkom pagina</vt:lpstr>
      <vt:lpstr>Vragen pagina</vt:lpstr>
      <vt:lpstr>Resultaat pagina</vt:lpstr>
      <vt:lpstr>Admin pagina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Website KSO</dc:title>
  <dc:creator>Abdul Baghdadi (student)</dc:creator>
  <cp:lastModifiedBy>Abdul Baghdadi (student)</cp:lastModifiedBy>
  <cp:revision>3</cp:revision>
  <dcterms:created xsi:type="dcterms:W3CDTF">2024-05-28T10:11:14Z</dcterms:created>
  <dcterms:modified xsi:type="dcterms:W3CDTF">2024-07-09T23:02:00Z</dcterms:modified>
</cp:coreProperties>
</file>