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FA51-8F6D-4E2B-92EF-97C6C4396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36757-57A5-44E9-BA89-ED1BB4B9C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A0339-9B0E-421F-AC5F-B15CC5A4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D8C7-8529-4144-B010-A2593EEC477A}" type="datetimeFigureOut">
              <a:rPr lang="en-GB" smtClean="0"/>
              <a:t>01/07/2018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10D10-B46C-4B45-9F29-FECF8CA5D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A9A6F-C85E-4D50-A386-9A0B1E52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A5B5-961A-4951-A454-65637D265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81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AA9A-F036-49EA-969D-82A0DFB4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B62D7-B507-4E37-AA17-CEBEDE372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8A032-05CA-4AAA-951D-EF78481B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D8C7-8529-4144-B010-A2593EEC477A}" type="datetimeFigureOut">
              <a:rPr lang="en-GB" smtClean="0"/>
              <a:t>01/07/2018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88750-6C20-4109-AE2C-97F5A785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169D8-9801-451D-81F3-E0FE60482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A5B5-961A-4951-A454-65637D265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59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205A8D-3670-4C8F-970D-82E4A420A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81530-3E38-49FD-921D-B6DE2DF7F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6F647-D7D4-43A6-98B3-63F438BE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D8C7-8529-4144-B010-A2593EEC477A}" type="datetimeFigureOut">
              <a:rPr lang="en-GB" smtClean="0"/>
              <a:t>01/07/2018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2689F-3546-40BC-8A51-CBB9CFEB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25C9C-E6B4-4BA3-8270-0966136A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A5B5-961A-4951-A454-65637D265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46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38DE-DD5A-499E-B0C2-B2182ED4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4EB1D-FFB0-44C2-A0B7-5D695CCEA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51B08-50D9-4B25-837C-794264AE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D8C7-8529-4144-B010-A2593EEC477A}" type="datetimeFigureOut">
              <a:rPr lang="en-GB" smtClean="0"/>
              <a:t>01/07/2018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B1343-B92F-4870-AD1E-18DB2E38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68075-7478-496D-A261-11A7BA89A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A5B5-961A-4951-A454-65637D265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78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C823-3C66-4067-9677-49AFF7960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22D6C-291A-4AD0-B6B2-37541305F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3BE60-DFC8-4416-8832-245477DA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D8C7-8529-4144-B010-A2593EEC477A}" type="datetimeFigureOut">
              <a:rPr lang="en-GB" smtClean="0"/>
              <a:t>01/07/2018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E8158-E378-4DEA-B167-EEE38DB2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D4CFD-CC0D-4401-900B-B5E18DDE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A5B5-961A-4951-A454-65637D265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21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729A-C4F1-4082-95CE-C8AACE41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D293-477E-4979-BDC1-6BAAF3FBB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95590-79B5-48A6-BCE8-B780C7E48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2E512-ADDE-47B1-8324-A27A63BA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D8C7-8529-4144-B010-A2593EEC477A}" type="datetimeFigureOut">
              <a:rPr lang="en-GB" smtClean="0"/>
              <a:t>01/07/2018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E1806-A7D5-4B16-8292-09DCCEE0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1700F-3FDB-4EF8-A446-64ADC838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A5B5-961A-4951-A454-65637D265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57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FB94-CD42-400A-B0F0-CBD56046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88196-5C47-4816-96B1-6B7C71CC5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326BC-B7D9-47F9-8DED-85B697318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074B7-FCC9-44BB-9867-CA1A9D096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49A2B-91C5-4390-BD31-02C85A1C5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474322-6D78-4EF7-B186-398945DA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D8C7-8529-4144-B010-A2593EEC477A}" type="datetimeFigureOut">
              <a:rPr lang="en-GB" smtClean="0"/>
              <a:t>01/07/2018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79989-85A3-4A7D-A5EE-E9600263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1511A0-C389-46FB-87E7-33063B33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A5B5-961A-4951-A454-65637D265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03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9545-CF4C-4770-BF31-387918DD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22233D-04D6-41A7-9A11-76A4B804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D8C7-8529-4144-B010-A2593EEC477A}" type="datetimeFigureOut">
              <a:rPr lang="en-GB" smtClean="0"/>
              <a:t>01/07/2018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E7B16-5010-431F-84AE-FD04E0278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B3E307-46BF-4910-892B-20BAADC3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A5B5-961A-4951-A454-65637D265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39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7D29C-5DA7-43A2-8A94-7A5042A1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D8C7-8529-4144-B010-A2593EEC477A}" type="datetimeFigureOut">
              <a:rPr lang="en-GB" smtClean="0"/>
              <a:t>01/07/2018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42846-7E54-4A8B-A5C2-3FE018BA4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F8F4F-6836-4889-B914-40017F96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A5B5-961A-4951-A454-65637D265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11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D644-2BAC-46C6-8B81-BDF8DA2D2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3A824-7E8B-41B7-A460-C0A2BC6C1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5A87D-01C9-4BEC-AF00-53B92A07C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ED730-E37B-4C1E-B34D-ECC286169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D8C7-8529-4144-B010-A2593EEC477A}" type="datetimeFigureOut">
              <a:rPr lang="en-GB" smtClean="0"/>
              <a:t>01/07/2018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2FD6E-A582-4D7E-BB83-5ED48295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3D108-CDA8-43B6-B300-BCA26B08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A5B5-961A-4951-A454-65637D265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04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AAF2-47AC-45E8-8682-9714FFB92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BC56D1-92D5-4239-BBB8-09D6C3E37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4243B-4950-46DC-A9A7-5EAEC0264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DDD6F-15F8-48CC-A31B-B44D03B6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D8C7-8529-4144-B010-A2593EEC477A}" type="datetimeFigureOut">
              <a:rPr lang="en-GB" smtClean="0"/>
              <a:t>01/07/2018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C4689-B03F-4D42-B610-52CEF2B7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F9BFD-05EF-41AD-B2F0-F45BCCE2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A5B5-961A-4951-A454-65637D265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00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09DA2-5FAD-43B3-BC7C-1FD0B73A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30ADA-EC50-4041-9171-92332162C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B1CB9-5F4B-4BE5-9E1B-460CFE7BF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1D8C7-8529-4144-B010-A2593EEC477A}" type="datetimeFigureOut">
              <a:rPr lang="en-GB" smtClean="0"/>
              <a:t>01/07/2018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1B345-70B2-42F5-B4FB-78CA91895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646EA-F75B-41E1-94FB-B0437399F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0A5B5-961A-4951-A454-65637D265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0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6EC24C-5E3E-4156-8C7D-0BFE93F6DF77}"/>
              </a:ext>
            </a:extLst>
          </p:cNvPr>
          <p:cNvSpPr/>
          <p:nvPr/>
        </p:nvSpPr>
        <p:spPr>
          <a:xfrm>
            <a:off x="6011334" y="1913469"/>
            <a:ext cx="1032933" cy="635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Web 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C69CCC-DE77-4864-86E1-3F0A34EC2C4E}"/>
              </a:ext>
            </a:extLst>
          </p:cNvPr>
          <p:cNvSpPr/>
          <p:nvPr/>
        </p:nvSpPr>
        <p:spPr>
          <a:xfrm>
            <a:off x="6011333" y="2887136"/>
            <a:ext cx="1032933" cy="635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</a:t>
            </a:r>
          </a:p>
          <a:p>
            <a:pPr algn="ctr"/>
            <a:r>
              <a:rPr lang="en-GB" sz="1200" dirty="0"/>
              <a:t>Service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CBA07102-4D6D-4660-8B6A-63F6893D3E5F}"/>
              </a:ext>
            </a:extLst>
          </p:cNvPr>
          <p:cNvSpPr/>
          <p:nvPr/>
        </p:nvSpPr>
        <p:spPr>
          <a:xfrm>
            <a:off x="6049433" y="3993866"/>
            <a:ext cx="956732" cy="575733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Data Store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9816AD-3BB8-41D1-9B40-CA27ACA85B12}"/>
              </a:ext>
            </a:extLst>
          </p:cNvPr>
          <p:cNvSpPr/>
          <p:nvPr/>
        </p:nvSpPr>
        <p:spPr>
          <a:xfrm>
            <a:off x="8173595" y="1913469"/>
            <a:ext cx="1032933" cy="635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Azure AD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74AF8A5-234C-4C3A-8493-0F7B028973DE}"/>
              </a:ext>
            </a:extLst>
          </p:cNvPr>
          <p:cNvGrpSpPr/>
          <p:nvPr/>
        </p:nvGrpSpPr>
        <p:grpSpPr>
          <a:xfrm>
            <a:off x="2754926" y="1684869"/>
            <a:ext cx="1094146" cy="911999"/>
            <a:chOff x="1239392" y="1049867"/>
            <a:chExt cx="1094146" cy="911999"/>
          </a:xfrm>
        </p:grpSpPr>
        <p:sp>
          <p:nvSpPr>
            <p:cNvPr id="7" name="Action Button: Go Home 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B28C035E-A675-46CB-86EE-FBD457DCAC1F}"/>
                </a:ext>
              </a:extLst>
            </p:cNvPr>
            <p:cNvSpPr/>
            <p:nvPr/>
          </p:nvSpPr>
          <p:spPr>
            <a:xfrm>
              <a:off x="1397000" y="1049867"/>
              <a:ext cx="778933" cy="635000"/>
            </a:xfrm>
            <a:prstGeom prst="actionButtonHom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C367A6-395C-472A-B550-0A3F55A6DFF8}"/>
                </a:ext>
              </a:extLst>
            </p:cNvPr>
            <p:cNvSpPr txBox="1"/>
            <p:nvPr/>
          </p:nvSpPr>
          <p:spPr>
            <a:xfrm>
              <a:off x="1239392" y="1684867"/>
              <a:ext cx="10941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Browser Client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B619B20-7B70-4FD4-8D08-47097BC16532}"/>
              </a:ext>
            </a:extLst>
          </p:cNvPr>
          <p:cNvGrpSpPr/>
          <p:nvPr/>
        </p:nvGrpSpPr>
        <p:grpSpPr>
          <a:xfrm>
            <a:off x="2721063" y="3412068"/>
            <a:ext cx="1162369" cy="869665"/>
            <a:chOff x="1205529" y="2777066"/>
            <a:chExt cx="1162369" cy="869665"/>
          </a:xfrm>
        </p:grpSpPr>
        <p:sp>
          <p:nvSpPr>
            <p:cNvPr id="9" name="Action Button: Go Home 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0E316503-E4BA-4EC1-ADC7-26896DE97374}"/>
                </a:ext>
              </a:extLst>
            </p:cNvPr>
            <p:cNvSpPr/>
            <p:nvPr/>
          </p:nvSpPr>
          <p:spPr>
            <a:xfrm>
              <a:off x="1396999" y="2777066"/>
              <a:ext cx="778933" cy="635000"/>
            </a:xfrm>
            <a:prstGeom prst="actionButtonHom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C7FF3E-D1FD-4BDA-A25F-2BFC26B5A8F7}"/>
                </a:ext>
              </a:extLst>
            </p:cNvPr>
            <p:cNvSpPr txBox="1"/>
            <p:nvPr/>
          </p:nvSpPr>
          <p:spPr>
            <a:xfrm>
              <a:off x="1205529" y="3369732"/>
              <a:ext cx="11623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Windows Client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F97700-46CE-4861-9D93-813A47281A7C}"/>
              </a:ext>
            </a:extLst>
          </p:cNvPr>
          <p:cNvCxnSpPr>
            <a:stCxn id="7" idx="0"/>
            <a:endCxn id="4" idx="1"/>
          </p:cNvCxnSpPr>
          <p:nvPr/>
        </p:nvCxnSpPr>
        <p:spPr>
          <a:xfrm>
            <a:off x="3691467" y="2002369"/>
            <a:ext cx="2319867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7C9D1C-4F14-4AE5-80F7-66E24263908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527800" y="2548469"/>
            <a:ext cx="1" cy="338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AA67DE-6D88-4ADF-BDE4-139D21DF96FE}"/>
              </a:ext>
            </a:extLst>
          </p:cNvPr>
          <p:cNvCxnSpPr>
            <a:stCxn id="5" idx="2"/>
            <a:endCxn id="6" idx="1"/>
          </p:cNvCxnSpPr>
          <p:nvPr/>
        </p:nvCxnSpPr>
        <p:spPr>
          <a:xfrm flipH="1">
            <a:off x="6527799" y="3522136"/>
            <a:ext cx="1" cy="47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31DD78-B26A-48E4-AE61-EA65FB8589D9}"/>
              </a:ext>
            </a:extLst>
          </p:cNvPr>
          <p:cNvCxnSpPr>
            <a:stCxn id="9" idx="0"/>
            <a:endCxn id="5" idx="1"/>
          </p:cNvCxnSpPr>
          <p:nvPr/>
        </p:nvCxnSpPr>
        <p:spPr>
          <a:xfrm flipV="1">
            <a:off x="3691466" y="3204636"/>
            <a:ext cx="2319867" cy="524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B46CBA-B378-49B5-BD03-8637BA5B9A2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7044266" y="2230969"/>
            <a:ext cx="1129329" cy="97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791FECF9-832A-4FF0-818A-C377C8D70EDD}"/>
              </a:ext>
            </a:extLst>
          </p:cNvPr>
          <p:cNvSpPr txBox="1">
            <a:spLocks/>
          </p:cNvSpPr>
          <p:nvPr/>
        </p:nvSpPr>
        <p:spPr>
          <a:xfrm>
            <a:off x="2597207" y="1170236"/>
            <a:ext cx="1703860" cy="345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On-Premise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FC8507-B13F-4133-A083-5CE46A31937C}"/>
              </a:ext>
            </a:extLst>
          </p:cNvPr>
          <p:cNvCxnSpPr/>
          <p:nvPr/>
        </p:nvCxnSpPr>
        <p:spPr>
          <a:xfrm>
            <a:off x="4817534" y="1346202"/>
            <a:ext cx="0" cy="4656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B6E5E3E6-3353-47D8-9910-195A19D62F28}"/>
              </a:ext>
            </a:extLst>
          </p:cNvPr>
          <p:cNvSpPr txBox="1">
            <a:spLocks/>
          </p:cNvSpPr>
          <p:nvPr/>
        </p:nvSpPr>
        <p:spPr>
          <a:xfrm>
            <a:off x="6011333" y="1069906"/>
            <a:ext cx="3053326" cy="345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Cloud Hosted (Azure)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98D55C-F40D-43BA-BBBC-1E3CA08D5F35}"/>
              </a:ext>
            </a:extLst>
          </p:cNvPr>
          <p:cNvSpPr/>
          <p:nvPr/>
        </p:nvSpPr>
        <p:spPr>
          <a:xfrm>
            <a:off x="3419542" y="259765"/>
            <a:ext cx="3586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High-Level Deployment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89790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Baruwa</dc:creator>
  <cp:lastModifiedBy>Abdul Baruwa</cp:lastModifiedBy>
  <cp:revision>2</cp:revision>
  <dcterms:created xsi:type="dcterms:W3CDTF">2018-07-01T12:10:32Z</dcterms:created>
  <dcterms:modified xsi:type="dcterms:W3CDTF">2018-07-01T12:22:53Z</dcterms:modified>
</cp:coreProperties>
</file>