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EECF-7C8D-404F-BADB-5CD84983EACE}" type="datetimeFigureOut">
              <a:rPr lang="ru-RU" smtClean="0"/>
              <a:pPr/>
              <a:t>27.04.2020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1926"/>
            <a:ext cx="12200446" cy="437636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1100" dirty="0" smtClean="0"/>
              <a:t>			</a:t>
            </a:r>
            <a:br>
              <a:rPr lang="en-US" sz="1100" dirty="0" smtClean="0"/>
            </a:br>
            <a:r>
              <a:rPr lang="en-US" sz="1100" dirty="0" smtClean="0"/>
              <a:t>                                                                                                                                                                                </a:t>
            </a:r>
            <a:r>
              <a:rPr lang="en-US" sz="1800" b="1" dirty="0" smtClean="0">
                <a:solidFill>
                  <a:schemeClr val="bg1"/>
                </a:solidFill>
              </a:rPr>
              <a:t>(Navigation bar)   		  </a:t>
            </a:r>
            <a:r>
              <a:rPr lang="en-US" sz="1100" dirty="0" smtClean="0">
                <a:solidFill>
                  <a:schemeClr val="bg1"/>
                </a:solidFill>
              </a:rPr>
              <a:t>Home          Event          Accessories          Apparel </a:t>
            </a:r>
            <a:r>
              <a:rPr lang="en-US" sz="1100" dirty="0">
                <a:solidFill>
                  <a:schemeClr val="bg1"/>
                </a:solidFill>
              </a:rPr>
              <a:t>        basket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399358"/>
            <a:ext cx="4121239" cy="75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-2" y="1638287"/>
            <a:ext cx="12183416" cy="1211580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Side Content)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/>
              <a:t>Image of upcoming product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82553" y="2924245"/>
            <a:ext cx="1635617" cy="182507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272313" y="4758507"/>
            <a:ext cx="1639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Item </a:t>
            </a:r>
            <a:r>
              <a:rPr lang="en-US" sz="1400" b="1" dirty="0" smtClean="0"/>
              <a:t>title</a:t>
            </a:r>
            <a:endParaRPr lang="ru-RU" sz="1400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4283" y="2932716"/>
            <a:ext cx="1654127" cy="182507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259685" y="2932716"/>
            <a:ext cx="1652329" cy="182507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252950" y="4745060"/>
            <a:ext cx="1639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Item </a:t>
            </a:r>
            <a:r>
              <a:rPr lang="en-US" sz="1400" b="1" dirty="0" smtClean="0"/>
              <a:t>title</a:t>
            </a:r>
            <a:endParaRPr lang="ru-RU" sz="1400" b="1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74283" y="4778705"/>
            <a:ext cx="1650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  <a:endParaRPr lang="ru-RU" sz="1400" b="1" dirty="0" smtClean="0"/>
          </a:p>
        </p:txBody>
      </p:sp>
      <p:sp>
        <p:nvSpPr>
          <p:cNvPr id="48" name="Прямоугольник 47"/>
          <p:cNvSpPr/>
          <p:nvPr/>
        </p:nvSpPr>
        <p:spPr>
          <a:xfrm>
            <a:off x="0" y="0"/>
            <a:ext cx="12179528" cy="120032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Childhood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			</a:t>
            </a:r>
            <a:r>
              <a:rPr lang="en-US" sz="2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(Header)</a:t>
            </a:r>
            <a:r>
              <a:rPr lang="en-US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      </a:t>
            </a:r>
          </a:p>
          <a:p>
            <a:r>
              <a:rPr lang="en-US" dirty="0" smtClean="0"/>
              <a:t>A </a:t>
            </a:r>
            <a:r>
              <a:rPr lang="en-US" dirty="0"/>
              <a:t>website created by </a:t>
            </a:r>
            <a:r>
              <a:rPr lang="en-US" dirty="0" smtClean="0"/>
              <a:t>fun      </a:t>
            </a:r>
            <a:endParaRPr lang="ru-RU" sz="1200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ru-RU" sz="2000" b="1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2474" y="6143223"/>
            <a:ext cx="12192002" cy="7132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Quick </a:t>
            </a:r>
            <a:r>
              <a:rPr lang="en-US" b="1" i="1" dirty="0" smtClean="0">
                <a:solidFill>
                  <a:schemeClr val="tx1"/>
                </a:solidFill>
              </a:rPr>
              <a:t>links 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(footer)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Дом                                                                                                          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Контакт</a:t>
            </a:r>
            <a:endParaRPr lang="en-US" sz="1100" u="sng" dirty="0" smtClean="0">
              <a:solidFill>
                <a:schemeClr val="tx1"/>
              </a:solidFill>
            </a:endParaRPr>
          </a:p>
          <a:p>
            <a:endParaRPr lang="en-US" sz="1100" u="sng" dirty="0">
              <a:solidFill>
                <a:schemeClr val="tx1"/>
              </a:solidFill>
            </a:endParaRPr>
          </a:p>
          <a:p>
            <a:endParaRPr lang="en-US" sz="1100" u="sng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19193" y="97134"/>
            <a:ext cx="2070077" cy="34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5401185" y="3593679"/>
            <a:ext cx="1471605" cy="31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   (</a:t>
            </a:r>
            <a:r>
              <a:rPr lang="en-US" sz="1400" b="1" dirty="0"/>
              <a:t>Main Content</a:t>
            </a:r>
            <a:r>
              <a:rPr lang="en-US" sz="1400" b="1" dirty="0" smtClean="0"/>
              <a:t>) </a:t>
            </a:r>
            <a:endParaRPr lang="en-US" sz="1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32631" y="2927477"/>
            <a:ext cx="1635617" cy="182507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Recommended Image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287418" y="4778705"/>
            <a:ext cx="1635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Item </a:t>
            </a:r>
            <a:r>
              <a:rPr lang="en-US" sz="1400" b="1" dirty="0" smtClean="0"/>
              <a:t>title</a:t>
            </a:r>
            <a:endParaRPr lang="ru-RU" sz="1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350763" y="2937124"/>
            <a:ext cx="1707744" cy="182507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287419" y="2927476"/>
            <a:ext cx="1635617" cy="1825077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  <a:p>
            <a:pPr algn="ctr"/>
            <a:endParaRPr lang="en-US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8332631" y="4790343"/>
            <a:ext cx="1662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Item </a:t>
            </a:r>
            <a:r>
              <a:rPr lang="en-US" sz="1400" b="1" dirty="0" smtClean="0"/>
              <a:t>title</a:t>
            </a:r>
            <a:endParaRPr lang="ru-RU" sz="1400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350763" y="4782938"/>
            <a:ext cx="1632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Item title</a:t>
            </a:r>
            <a:endParaRPr lang="ru-RU" sz="1400" b="1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-12474" y="5067714"/>
            <a:ext cx="12212920" cy="11156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MARVEL</a:t>
            </a:r>
          </a:p>
          <a:p>
            <a:r>
              <a:rPr lang="en-US" sz="1050" dirty="0" smtClean="0"/>
              <a:t>Spider-Man is a fictional superhero created by writer-editor Stan Lee and writer-artist Steve Ditko. He first appeared in the anthology comic book Amazing Fantasy #15 (August 1962) in the Silver Age of Comic Books.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050" dirty="0" smtClean="0"/>
              <a:t>Spider-Man </a:t>
            </a:r>
            <a:r>
              <a:rPr lang="en-US" sz="1050" dirty="0"/>
              <a:t>is a fictional superhero created by writer-editor Stan Lee and writer-artist Steve Ditko. He first appeared in the anthology comic book Amazing Fantasy #15 (August 1962) in the Silver Age of Comic Books.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Books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</a:t>
            </a:r>
            <a:r>
              <a:rPr lang="en-US" sz="1050" dirty="0" smtClean="0"/>
              <a:t>Books.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99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210</Words>
  <Application>Microsoft Office PowerPoint</Application>
  <PresentationFormat>Широкоэкранный</PresentationFormat>
  <Paragraphs>30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BatangChe</vt:lpstr>
      <vt:lpstr>Angsana New</vt:lpstr>
      <vt:lpstr>Arial</vt:lpstr>
      <vt:lpstr>Calibri</vt:lpstr>
      <vt:lpstr>Calibri Light</vt:lpstr>
      <vt:lpstr>Тема Office</vt:lpstr>
      <vt:lpstr>                                                                                                                                                                                    (Navigation bar)       Home          Event          Accessories          Apparel         basket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</dc:title>
  <dc:creator>MUKHA</dc:creator>
  <cp:lastModifiedBy>MUKHA</cp:lastModifiedBy>
  <cp:revision>80</cp:revision>
  <dcterms:created xsi:type="dcterms:W3CDTF">2020-02-28T21:36:06Z</dcterms:created>
  <dcterms:modified xsi:type="dcterms:W3CDTF">2020-04-26T22:32:55Z</dcterms:modified>
</cp:coreProperties>
</file>