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7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5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6F89-DDCD-4322-B653-B09D95D308AC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83721" y="1361536"/>
            <a:ext cx="824257" cy="237126"/>
          </a:xfrm>
        </p:spPr>
        <p:txBody>
          <a:bodyPr anchor="t">
            <a:normAutofit fontScale="90000"/>
          </a:bodyPr>
          <a:lstStyle/>
          <a:p>
            <a:r>
              <a:rPr lang="en-US" sz="1800" b="1" dirty="0" smtClean="0">
                <a:latin typeface="Agency FB" panose="020B0503020202020204" pitchFamily="34" charset="0"/>
              </a:rPr>
              <a:t>Product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7250" y="1611699"/>
            <a:ext cx="2459865" cy="1899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ru-RU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7250" y="1845914"/>
            <a:ext cx="2459865" cy="183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ru-RU" sz="1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250" y="2075356"/>
            <a:ext cx="2459865" cy="1872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Quantity</a:t>
            </a:r>
            <a:endParaRPr lang="ru-RU" sz="1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250" y="2535536"/>
            <a:ext cx="2459865" cy="198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availability</a:t>
            </a:r>
            <a:endParaRPr lang="ru-RU" sz="1400" dirty="0"/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-83722" y="273523"/>
            <a:ext cx="2562895" cy="4820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Agency FB" panose="020B0503020202020204" pitchFamily="34" charset="0"/>
              </a:rPr>
              <a:t>User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256" y="474859"/>
            <a:ext cx="2459865" cy="1979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ru-RU" sz="1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7250" y="705909"/>
            <a:ext cx="2459865" cy="208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ru-RU" sz="14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7250" y="950081"/>
            <a:ext cx="2459865" cy="208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ru-RU" sz="1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7250" y="1191827"/>
            <a:ext cx="2459865" cy="197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E-Mail</a:t>
            </a:r>
            <a:endParaRPr lang="ru-RU" sz="1400" dirty="0"/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-83722" y="2765007"/>
            <a:ext cx="1796612" cy="38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latin typeface="Agency FB" panose="020B0503020202020204" pitchFamily="34" charset="0"/>
              </a:rPr>
              <a:t>User order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7249" y="2975973"/>
            <a:ext cx="2459865" cy="205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ru-RU" sz="14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7249" y="3222780"/>
            <a:ext cx="2459865" cy="2016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User-Id</a:t>
            </a:r>
            <a:endParaRPr lang="ru-RU" sz="14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7249" y="3470508"/>
            <a:ext cx="2459865" cy="1972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name</a:t>
            </a:r>
            <a:endParaRPr lang="ru-RU" sz="14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7249" y="3713812"/>
            <a:ext cx="2459865" cy="2024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surname</a:t>
            </a:r>
            <a:endParaRPr lang="ru-RU" sz="1400" dirty="0"/>
          </a:p>
        </p:txBody>
      </p:sp>
      <p:sp>
        <p:nvSpPr>
          <p:cNvPr id="22" name="Заголовок 3"/>
          <p:cNvSpPr txBox="1">
            <a:spLocks/>
          </p:cNvSpPr>
          <p:nvPr/>
        </p:nvSpPr>
        <p:spPr>
          <a:xfrm>
            <a:off x="3657601" y="286644"/>
            <a:ext cx="772732" cy="48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25" name="Минус 24"/>
          <p:cNvSpPr/>
          <p:nvPr/>
        </p:nvSpPr>
        <p:spPr>
          <a:xfrm>
            <a:off x="0" y="-45911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7248" y="5122578"/>
            <a:ext cx="2459865" cy="1964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User-Id</a:t>
            </a:r>
            <a:endParaRPr lang="ru-RU" sz="14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7248" y="5358852"/>
            <a:ext cx="2459865" cy="2020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User-order-Id</a:t>
            </a:r>
            <a:endParaRPr lang="ru-RU" sz="14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7248" y="5835776"/>
            <a:ext cx="2459865" cy="202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City</a:t>
            </a:r>
            <a:endParaRPr lang="ru-RU" sz="14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7248" y="6074194"/>
            <a:ext cx="2459865" cy="22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Street</a:t>
            </a:r>
            <a:endParaRPr lang="ru-RU" sz="14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7249" y="4857810"/>
            <a:ext cx="2459865" cy="225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ru-RU" sz="1400" dirty="0"/>
          </a:p>
        </p:txBody>
      </p:sp>
      <p:sp>
        <p:nvSpPr>
          <p:cNvPr id="32" name="Заголовок 3"/>
          <p:cNvSpPr txBox="1">
            <a:spLocks/>
          </p:cNvSpPr>
          <p:nvPr/>
        </p:nvSpPr>
        <p:spPr>
          <a:xfrm>
            <a:off x="-83722" y="4656520"/>
            <a:ext cx="2221615" cy="46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Agency FB" panose="020B0503020202020204" pitchFamily="34" charset="0"/>
              </a:rPr>
              <a:t>Address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7248" y="6581624"/>
            <a:ext cx="2459865" cy="204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apartment </a:t>
            </a:r>
            <a:r>
              <a:rPr lang="en-US" sz="1400" dirty="0"/>
              <a:t>number </a:t>
            </a:r>
            <a:endParaRPr lang="ru-RU" sz="1400" dirty="0"/>
          </a:p>
        </p:txBody>
      </p:sp>
      <p:sp>
        <p:nvSpPr>
          <p:cNvPr id="34" name="Минус 33"/>
          <p:cNvSpPr/>
          <p:nvPr/>
        </p:nvSpPr>
        <p:spPr>
          <a:xfrm>
            <a:off x="0" y="123589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Минус 35"/>
          <p:cNvSpPr/>
          <p:nvPr/>
        </p:nvSpPr>
        <p:spPr>
          <a:xfrm>
            <a:off x="0" y="40369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7248" y="6334437"/>
            <a:ext cx="2459865" cy="212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Building</a:t>
            </a:r>
            <a:endParaRPr lang="ru-RU" sz="14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7250" y="2302141"/>
            <a:ext cx="2459865" cy="193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</a:t>
            </a:r>
            <a:endParaRPr lang="ru-RU" sz="14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77249" y="3959549"/>
            <a:ext cx="2459865" cy="2024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country</a:t>
            </a:r>
            <a:endParaRPr lang="ru-RU" sz="14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7249" y="4200794"/>
            <a:ext cx="2459865" cy="2024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e-mail</a:t>
            </a:r>
            <a:endParaRPr lang="ru-RU" sz="14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7249" y="4445501"/>
            <a:ext cx="2459865" cy="2024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telephone number</a:t>
            </a:r>
            <a:endParaRPr lang="ru-RU" sz="14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77248" y="5597358"/>
            <a:ext cx="2459865" cy="202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3285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31</Words>
  <Application>Microsoft Office PowerPoint</Application>
  <PresentationFormat>Широкоэкранный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Тема Office</vt:lpstr>
      <vt:lpstr>Product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MUKHA</dc:creator>
  <cp:lastModifiedBy>MUKHA</cp:lastModifiedBy>
  <cp:revision>20</cp:revision>
  <dcterms:created xsi:type="dcterms:W3CDTF">2020-04-20T23:24:51Z</dcterms:created>
  <dcterms:modified xsi:type="dcterms:W3CDTF">2020-04-25T21:20:11Z</dcterms:modified>
</cp:coreProperties>
</file>