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7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6F89-DDCD-4322-B653-B09D95D308AC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83719" y="282734"/>
            <a:ext cx="2562895" cy="321587"/>
          </a:xfrm>
        </p:spPr>
        <p:txBody>
          <a:bodyPr anchor="t">
            <a:normAutofit fontScale="90000"/>
          </a:bodyPr>
          <a:lstStyle/>
          <a:p>
            <a:r>
              <a:rPr lang="en-US" sz="1800" b="1" dirty="0" smtClean="0">
                <a:latin typeface="Agency FB" panose="020B0503020202020204" pitchFamily="34" charset="0"/>
              </a:rPr>
              <a:t>Product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7253" y="560606"/>
            <a:ext cx="2459865" cy="238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7255" y="866786"/>
            <a:ext cx="2459865" cy="238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253" y="1175132"/>
            <a:ext cx="2459865" cy="252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4" y="1486984"/>
            <a:ext cx="2459865" cy="24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</a:t>
            </a:r>
            <a:endParaRPr lang="ru-RU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-83719" y="1749830"/>
            <a:ext cx="2562895" cy="482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User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259" y="1939106"/>
            <a:ext cx="2459865" cy="230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7259" y="2250132"/>
            <a:ext cx="2459865" cy="226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7259" y="2557973"/>
            <a:ext cx="2459865" cy="20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7258" y="2850301"/>
            <a:ext cx="2459865" cy="197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E-Mail</a:t>
            </a:r>
            <a:endParaRPr lang="ru-RU" dirty="0"/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-83719" y="3111379"/>
            <a:ext cx="2562895" cy="503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User order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260" y="3322680"/>
            <a:ext cx="2459865" cy="220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260" y="3614360"/>
            <a:ext cx="2459865" cy="222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User-Id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7260" y="3910144"/>
            <a:ext cx="2459865" cy="220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sum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7253" y="4216069"/>
            <a:ext cx="2459865" cy="225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comment</a:t>
            </a:r>
            <a:endParaRPr lang="ru-RU" dirty="0"/>
          </a:p>
        </p:txBody>
      </p:sp>
      <p:sp>
        <p:nvSpPr>
          <p:cNvPr id="22" name="Заголовок 3"/>
          <p:cNvSpPr txBox="1">
            <a:spLocks/>
          </p:cNvSpPr>
          <p:nvPr/>
        </p:nvSpPr>
        <p:spPr>
          <a:xfrm>
            <a:off x="3657601" y="286644"/>
            <a:ext cx="772732" cy="48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25" name="Минус 24"/>
          <p:cNvSpPr/>
          <p:nvPr/>
        </p:nvSpPr>
        <p:spPr>
          <a:xfrm>
            <a:off x="0" y="-45911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7254" y="5017130"/>
            <a:ext cx="2459865" cy="233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User-Id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7253" y="5327814"/>
            <a:ext cx="2459865" cy="231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User-order-Id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7253" y="5637992"/>
            <a:ext cx="2459865" cy="233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7254" y="5947661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7254" y="4714579"/>
            <a:ext cx="2459865" cy="225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32" name="Заголовок 3"/>
          <p:cNvSpPr txBox="1">
            <a:spLocks/>
          </p:cNvSpPr>
          <p:nvPr/>
        </p:nvSpPr>
        <p:spPr>
          <a:xfrm>
            <a:off x="-83719" y="4492415"/>
            <a:ext cx="2401916" cy="473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Address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7260" y="6546571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name </a:t>
            </a:r>
            <a:endParaRPr lang="ru-RU" dirty="0"/>
          </a:p>
        </p:txBody>
      </p:sp>
      <p:sp>
        <p:nvSpPr>
          <p:cNvPr id="34" name="Минус 33"/>
          <p:cNvSpPr/>
          <p:nvPr/>
        </p:nvSpPr>
        <p:spPr>
          <a:xfrm>
            <a:off x="0" y="12358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Минус 35"/>
          <p:cNvSpPr/>
          <p:nvPr/>
        </p:nvSpPr>
        <p:spPr>
          <a:xfrm>
            <a:off x="0" y="4036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7254" y="6244172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85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Тема Office</vt:lpstr>
      <vt:lpstr>Product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MUKHA</dc:creator>
  <cp:lastModifiedBy>MUKHA</cp:lastModifiedBy>
  <cp:revision>13</cp:revision>
  <dcterms:created xsi:type="dcterms:W3CDTF">2020-04-20T23:24:51Z</dcterms:created>
  <dcterms:modified xsi:type="dcterms:W3CDTF">2020-04-21T21:32:56Z</dcterms:modified>
</cp:coreProperties>
</file>