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6F89-DDCD-4322-B653-B09D95D308AC}" type="datetimeFigureOut">
              <a:rPr lang="ru-RU" smtClean="0"/>
              <a:t>21.04.2020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A44F-0A19-42E3-BC03-18E34E53E5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791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6F89-DDCD-4322-B653-B09D95D308AC}" type="datetimeFigureOut">
              <a:rPr lang="ru-RU" smtClean="0"/>
              <a:t>21.04.2020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A44F-0A19-42E3-BC03-18E34E53E5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54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6F89-DDCD-4322-B653-B09D95D308AC}" type="datetimeFigureOut">
              <a:rPr lang="ru-RU" smtClean="0"/>
              <a:t>21.04.2020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A44F-0A19-42E3-BC03-18E34E53E5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9132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6F89-DDCD-4322-B653-B09D95D308AC}" type="datetimeFigureOut">
              <a:rPr lang="ru-RU" smtClean="0"/>
              <a:t>21.04.2020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A44F-0A19-42E3-BC03-18E34E53E5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754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6F89-DDCD-4322-B653-B09D95D308AC}" type="datetimeFigureOut">
              <a:rPr lang="ru-RU" smtClean="0"/>
              <a:t>21.04.2020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A44F-0A19-42E3-BC03-18E34E53E5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97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6F89-DDCD-4322-B653-B09D95D308AC}" type="datetimeFigureOut">
              <a:rPr lang="ru-RU" smtClean="0"/>
              <a:t>21.04.2020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A44F-0A19-42E3-BC03-18E34E53E5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34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6F89-DDCD-4322-B653-B09D95D308AC}" type="datetimeFigureOut">
              <a:rPr lang="ru-RU" smtClean="0"/>
              <a:t>21.04.2020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A44F-0A19-42E3-BC03-18E34E53E5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4451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6F89-DDCD-4322-B653-B09D95D308AC}" type="datetimeFigureOut">
              <a:rPr lang="ru-RU" smtClean="0"/>
              <a:t>21.04.2020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A44F-0A19-42E3-BC03-18E34E53E5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2569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6F89-DDCD-4322-B653-B09D95D308AC}" type="datetimeFigureOut">
              <a:rPr lang="ru-RU" smtClean="0"/>
              <a:t>21.04.2020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A44F-0A19-42E3-BC03-18E34E53E5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7218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6F89-DDCD-4322-B653-B09D95D308AC}" type="datetimeFigureOut">
              <a:rPr lang="ru-RU" smtClean="0"/>
              <a:t>21.04.2020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A44F-0A19-42E3-BC03-18E34E53E5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110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6F89-DDCD-4322-B653-B09D95D308AC}" type="datetimeFigureOut">
              <a:rPr lang="ru-RU" smtClean="0"/>
              <a:t>21.04.2020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A44F-0A19-42E3-BC03-18E34E53E5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9629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16F89-DDCD-4322-B653-B09D95D308AC}" type="datetimeFigureOut">
              <a:rPr lang="ru-RU" smtClean="0"/>
              <a:t>21.04.2020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6A44F-0A19-42E3-BC03-18E34E53E5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9933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-83719" y="282734"/>
            <a:ext cx="2562895" cy="321587"/>
          </a:xfrm>
        </p:spPr>
        <p:txBody>
          <a:bodyPr anchor="t">
            <a:normAutofit fontScale="90000"/>
          </a:bodyPr>
          <a:lstStyle/>
          <a:p>
            <a:r>
              <a:rPr lang="en-US" sz="1800" b="1" dirty="0" smtClean="0">
                <a:latin typeface="Agency FB" panose="020B0503020202020204" pitchFamily="34" charset="0"/>
              </a:rPr>
              <a:t>Product</a:t>
            </a:r>
            <a:r>
              <a:rPr lang="en-US" sz="1800" dirty="0" smtClean="0">
                <a:latin typeface="Agency FB" panose="020B0503020202020204" pitchFamily="34" charset="0"/>
              </a:rPr>
              <a:t/>
            </a:r>
            <a:br>
              <a:rPr lang="en-US" sz="1800" dirty="0" smtClean="0">
                <a:latin typeface="Agency FB" panose="020B0503020202020204" pitchFamily="34" charset="0"/>
              </a:rPr>
            </a:br>
            <a:endParaRPr lang="ru-RU" sz="1800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7258" y="546350"/>
            <a:ext cx="2459865" cy="2382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77255" y="866786"/>
            <a:ext cx="2459865" cy="2382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77255" y="1191889"/>
            <a:ext cx="2459865" cy="2286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Quantity</a:t>
            </a:r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77254" y="1486984"/>
            <a:ext cx="2459865" cy="2421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Provider</a:t>
            </a:r>
            <a:endParaRPr lang="ru-RU" dirty="0"/>
          </a:p>
        </p:txBody>
      </p:sp>
      <p:sp>
        <p:nvSpPr>
          <p:cNvPr id="12" name="Заголовок 3"/>
          <p:cNvSpPr txBox="1">
            <a:spLocks/>
          </p:cNvSpPr>
          <p:nvPr/>
        </p:nvSpPr>
        <p:spPr>
          <a:xfrm>
            <a:off x="-83719" y="1749830"/>
            <a:ext cx="2562895" cy="4820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gency FB" panose="020B0503020202020204" pitchFamily="34" charset="0"/>
              </a:rPr>
              <a:t>User</a:t>
            </a:r>
            <a:r>
              <a:rPr lang="en-US" sz="1800" dirty="0" smtClean="0">
                <a:latin typeface="Agency FB" panose="020B0503020202020204" pitchFamily="34" charset="0"/>
              </a:rPr>
              <a:t/>
            </a:r>
            <a:br>
              <a:rPr lang="en-US" sz="1800" dirty="0" smtClean="0">
                <a:latin typeface="Agency FB" panose="020B0503020202020204" pitchFamily="34" charset="0"/>
              </a:rPr>
            </a:br>
            <a:endParaRPr lang="ru-RU" sz="1800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77259" y="1939106"/>
            <a:ext cx="2459865" cy="2307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</a:t>
            </a:r>
            <a:endParaRPr lang="ru-RU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77259" y="2250132"/>
            <a:ext cx="2459865" cy="2260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77259" y="2557973"/>
            <a:ext cx="2459865" cy="20850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</a:t>
            </a:r>
            <a:endParaRPr lang="ru-RU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77258" y="2850301"/>
            <a:ext cx="2459865" cy="225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E-Mail</a:t>
            </a:r>
            <a:endParaRPr lang="ru-RU" dirty="0"/>
          </a:p>
        </p:txBody>
      </p:sp>
      <p:sp>
        <p:nvSpPr>
          <p:cNvPr id="17" name="Заголовок 3"/>
          <p:cNvSpPr txBox="1">
            <a:spLocks/>
          </p:cNvSpPr>
          <p:nvPr/>
        </p:nvSpPr>
        <p:spPr>
          <a:xfrm>
            <a:off x="-83719" y="3111379"/>
            <a:ext cx="2562895" cy="50312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gency FB" panose="020B0503020202020204" pitchFamily="34" charset="0"/>
              </a:rPr>
              <a:t>User order</a:t>
            </a:r>
            <a:r>
              <a:rPr lang="en-US" sz="1800" dirty="0" smtClean="0">
                <a:latin typeface="Agency FB" panose="020B0503020202020204" pitchFamily="34" charset="0"/>
              </a:rPr>
              <a:t/>
            </a:r>
            <a:br>
              <a:rPr lang="en-US" sz="1800" dirty="0" smtClean="0">
                <a:latin typeface="Agency FB" panose="020B0503020202020204" pitchFamily="34" charset="0"/>
              </a:rPr>
            </a:br>
            <a:endParaRPr lang="ru-RU" sz="1800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77260" y="3322680"/>
            <a:ext cx="2459865" cy="2205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</a:t>
            </a:r>
            <a:endParaRPr lang="ru-RU" dirty="0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77260" y="3614360"/>
            <a:ext cx="2459865" cy="22231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User-Id</a:t>
            </a:r>
            <a:endParaRPr lang="ru-RU" dirty="0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77260" y="3910144"/>
            <a:ext cx="2459865" cy="2205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 sum</a:t>
            </a:r>
            <a:endParaRPr lang="ru-RU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77260" y="4207200"/>
            <a:ext cx="2459865" cy="2464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 comment</a:t>
            </a:r>
            <a:endParaRPr lang="ru-RU" dirty="0"/>
          </a:p>
        </p:txBody>
      </p:sp>
      <p:sp>
        <p:nvSpPr>
          <p:cNvPr id="22" name="Заголовок 3"/>
          <p:cNvSpPr txBox="1">
            <a:spLocks/>
          </p:cNvSpPr>
          <p:nvPr/>
        </p:nvSpPr>
        <p:spPr>
          <a:xfrm>
            <a:off x="3657601" y="286644"/>
            <a:ext cx="772732" cy="48608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latin typeface="Agency FB" panose="020B0503020202020204" pitchFamily="34" charset="0"/>
              </a:rPr>
              <a:t/>
            </a:r>
            <a:br>
              <a:rPr lang="en-US" sz="1800" dirty="0" smtClean="0">
                <a:latin typeface="Agency FB" panose="020B0503020202020204" pitchFamily="34" charset="0"/>
              </a:rPr>
            </a:br>
            <a:endParaRPr lang="ru-RU" sz="1800" dirty="0"/>
          </a:p>
        </p:txBody>
      </p:sp>
      <p:sp>
        <p:nvSpPr>
          <p:cNvPr id="25" name="Минус 24"/>
          <p:cNvSpPr/>
          <p:nvPr/>
        </p:nvSpPr>
        <p:spPr>
          <a:xfrm>
            <a:off x="0" y="-45911"/>
            <a:ext cx="740536" cy="212772"/>
          </a:xfrm>
          <a:prstGeom prst="mathMinus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Заголовок 3"/>
          <p:cNvSpPr txBox="1">
            <a:spLocks/>
          </p:cNvSpPr>
          <p:nvPr/>
        </p:nvSpPr>
        <p:spPr>
          <a:xfrm>
            <a:off x="5370286" y="1455394"/>
            <a:ext cx="2562895" cy="1642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latin typeface="Agency FB" panose="020B0503020202020204" pitchFamily="34" charset="0"/>
              </a:rPr>
              <a:t/>
            </a:r>
            <a:br>
              <a:rPr lang="en-US" sz="1800" dirty="0" smtClean="0">
                <a:latin typeface="Agency FB" panose="020B0503020202020204" pitchFamily="34" charset="0"/>
              </a:rPr>
            </a:br>
            <a:endParaRPr lang="ru-RU" sz="1800" dirty="0"/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77254" y="5017130"/>
            <a:ext cx="2459865" cy="23307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User-Id</a:t>
            </a:r>
            <a:endParaRPr lang="ru-RU" dirty="0"/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77253" y="5327814"/>
            <a:ext cx="2459865" cy="2315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User-order-Id</a:t>
            </a:r>
            <a:endParaRPr lang="ru-RU" dirty="0"/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77253" y="5637992"/>
            <a:ext cx="2459865" cy="2331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City</a:t>
            </a:r>
            <a:endParaRPr lang="ru-RU" dirty="0"/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77254" y="5947661"/>
            <a:ext cx="2459865" cy="2258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Street</a:t>
            </a:r>
            <a:endParaRPr lang="ru-RU" dirty="0"/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77254" y="4702666"/>
            <a:ext cx="2459865" cy="2369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</a:t>
            </a:r>
            <a:endParaRPr lang="ru-RU" dirty="0"/>
          </a:p>
        </p:txBody>
      </p:sp>
      <p:sp>
        <p:nvSpPr>
          <p:cNvPr id="32" name="Заголовок 3"/>
          <p:cNvSpPr txBox="1">
            <a:spLocks/>
          </p:cNvSpPr>
          <p:nvPr/>
        </p:nvSpPr>
        <p:spPr>
          <a:xfrm>
            <a:off x="-83719" y="4492415"/>
            <a:ext cx="2401916" cy="47366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gency FB" panose="020B0503020202020204" pitchFamily="34" charset="0"/>
              </a:rPr>
              <a:t>Address</a:t>
            </a:r>
            <a:r>
              <a:rPr lang="en-US" sz="1800" dirty="0" smtClean="0">
                <a:latin typeface="Agency FB" panose="020B0503020202020204" pitchFamily="34" charset="0"/>
              </a:rPr>
              <a:t/>
            </a:r>
            <a:br>
              <a:rPr lang="en-US" sz="1800" dirty="0" smtClean="0">
                <a:latin typeface="Agency FB" panose="020B0503020202020204" pitchFamily="34" charset="0"/>
              </a:rPr>
            </a:br>
            <a:endParaRPr lang="ru-RU" sz="1800" dirty="0"/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77260" y="6546571"/>
            <a:ext cx="2459865" cy="2258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 name </a:t>
            </a:r>
            <a:endParaRPr lang="ru-RU" dirty="0"/>
          </a:p>
        </p:txBody>
      </p:sp>
      <p:sp>
        <p:nvSpPr>
          <p:cNvPr id="34" name="Минус 33"/>
          <p:cNvSpPr/>
          <p:nvPr/>
        </p:nvSpPr>
        <p:spPr>
          <a:xfrm>
            <a:off x="0" y="123589"/>
            <a:ext cx="740536" cy="212772"/>
          </a:xfrm>
          <a:prstGeom prst="mathMinus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Минус 35"/>
          <p:cNvSpPr/>
          <p:nvPr/>
        </p:nvSpPr>
        <p:spPr>
          <a:xfrm>
            <a:off x="0" y="40369"/>
            <a:ext cx="740536" cy="212772"/>
          </a:xfrm>
          <a:prstGeom prst="mathMinus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77254" y="6244172"/>
            <a:ext cx="2459865" cy="2258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28553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27</Words>
  <Application>Microsoft Office PowerPoint</Application>
  <PresentationFormat>Широкоэкранный</PresentationFormat>
  <Paragraphs>25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Agency FB</vt:lpstr>
      <vt:lpstr>Arial</vt:lpstr>
      <vt:lpstr>Calibri</vt:lpstr>
      <vt:lpstr>Calibri Light</vt:lpstr>
      <vt:lpstr>Тема Office</vt:lpstr>
      <vt:lpstr>Product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MUKHA</dc:creator>
  <cp:lastModifiedBy>MUKHA</cp:lastModifiedBy>
  <cp:revision>10</cp:revision>
  <dcterms:created xsi:type="dcterms:W3CDTF">2020-04-20T23:24:51Z</dcterms:created>
  <dcterms:modified xsi:type="dcterms:W3CDTF">2020-04-21T21:10:28Z</dcterms:modified>
</cp:coreProperties>
</file>