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65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32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70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74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61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76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49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43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78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97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74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EECF-7C8D-404F-BADB-5CD84983EACE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33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1926"/>
            <a:ext cx="12200446" cy="437636"/>
          </a:xfrm>
          <a:solidFill>
            <a:schemeClr val="tx1"/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n-US" sz="1100" dirty="0" smtClean="0"/>
              <a:t>			</a:t>
            </a:r>
            <a:br>
              <a:rPr lang="en-US" sz="1100" dirty="0" smtClean="0"/>
            </a:br>
            <a:r>
              <a:rPr lang="en-US" sz="1100" dirty="0" smtClean="0"/>
              <a:t>                                                                                                                                                                                </a:t>
            </a:r>
            <a:r>
              <a:rPr lang="en-US" sz="1800" b="1" dirty="0" smtClean="0">
                <a:solidFill>
                  <a:schemeClr val="bg1"/>
                </a:solidFill>
              </a:rPr>
              <a:t>(Navigation bar)   		  </a:t>
            </a:r>
            <a:r>
              <a:rPr lang="en-US" sz="1100" dirty="0" smtClean="0">
                <a:solidFill>
                  <a:schemeClr val="bg1"/>
                </a:solidFill>
              </a:rPr>
              <a:t>Home          Event          Accessories          Apparel </a:t>
            </a:r>
            <a:r>
              <a:rPr lang="en-US" sz="1100" dirty="0">
                <a:solidFill>
                  <a:schemeClr val="bg1"/>
                </a:solidFill>
              </a:rPr>
              <a:t>        basket  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0" y="399358"/>
            <a:ext cx="4121239" cy="75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-2" y="1638287"/>
            <a:ext cx="12183416" cy="1211580"/>
          </a:xfrm>
          <a:prstGeom prst="rect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(</a:t>
            </a:r>
            <a:r>
              <a:rPr lang="en-US" b="1" dirty="0">
                <a:solidFill>
                  <a:schemeClr val="tx1"/>
                </a:solidFill>
              </a:rPr>
              <a:t>Side Content)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/>
              <a:t>Image of upcoming product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282553" y="2924245"/>
            <a:ext cx="1635617" cy="1562781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</a:t>
            </a:r>
            <a:r>
              <a:rPr lang="en-US" dirty="0"/>
              <a:t>Recommended Image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274283" y="2932716"/>
            <a:ext cx="1654127" cy="155431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Recommended Image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259685" y="2932716"/>
            <a:ext cx="1652329" cy="155431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</a:t>
            </a:r>
            <a:r>
              <a:rPr lang="en-US" dirty="0"/>
              <a:t>Recommended Image</a:t>
            </a:r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0" y="0"/>
            <a:ext cx="12179528" cy="120032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Childhood</a:t>
            </a:r>
            <a:r>
              <a:rPr lang="en-US" sz="2000" b="1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			</a:t>
            </a:r>
            <a:r>
              <a:rPr lang="en-US" sz="2000" b="1" dirty="0">
                <a:latin typeface="BatangChe" panose="02030609000101010101" pitchFamily="49" charset="-127"/>
                <a:ea typeface="BatangChe" panose="02030609000101010101" pitchFamily="49" charset="-127"/>
              </a:rPr>
              <a:t>	</a:t>
            </a:r>
            <a:r>
              <a:rPr lang="en-US" sz="2000" b="1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       </a:t>
            </a:r>
            <a:r>
              <a:rPr lang="en-US" b="1" dirty="0" smtClean="0">
                <a:solidFill>
                  <a:schemeClr val="tx1"/>
                </a:solidFill>
              </a:rPr>
              <a:t>(Header)</a:t>
            </a:r>
            <a:r>
              <a:rPr lang="en-US" b="1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                                       </a:t>
            </a:r>
          </a:p>
          <a:p>
            <a:r>
              <a:rPr lang="en-US" dirty="0" smtClean="0"/>
              <a:t>A </a:t>
            </a:r>
            <a:r>
              <a:rPr lang="en-US" dirty="0"/>
              <a:t>website created by </a:t>
            </a:r>
            <a:r>
              <a:rPr lang="en-US" dirty="0" smtClean="0"/>
              <a:t>fun      </a:t>
            </a:r>
            <a:endParaRPr lang="ru-RU" sz="1200" b="1" dirty="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endParaRPr lang="ru-RU" sz="2000" b="1" dirty="0" smtClean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2474" y="6143223"/>
            <a:ext cx="12192002" cy="71320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>
                <a:solidFill>
                  <a:schemeClr val="tx1"/>
                </a:solidFill>
              </a:rPr>
              <a:t>Quick </a:t>
            </a:r>
            <a:r>
              <a:rPr lang="en-US" b="1" i="1" dirty="0" smtClean="0">
                <a:solidFill>
                  <a:schemeClr val="tx1"/>
                </a:solidFill>
              </a:rPr>
              <a:t>links                                                               </a:t>
            </a:r>
            <a:r>
              <a:rPr lang="en-US" b="1" dirty="0" smtClean="0">
                <a:solidFill>
                  <a:schemeClr val="tx1"/>
                </a:solidFill>
              </a:rPr>
              <a:t>                          (footer)</a:t>
            </a:r>
          </a:p>
          <a:p>
            <a:r>
              <a:rPr lang="ru-RU" sz="1100" u="sng" dirty="0" smtClean="0">
                <a:solidFill>
                  <a:schemeClr val="tx1"/>
                </a:solidFill>
              </a:rPr>
              <a:t>Дом                                                                                                          </a:t>
            </a:r>
          </a:p>
          <a:p>
            <a:r>
              <a:rPr lang="ru-RU" sz="1100" u="sng" dirty="0" smtClean="0">
                <a:solidFill>
                  <a:schemeClr val="tx1"/>
                </a:solidFill>
              </a:rPr>
              <a:t>Контакт</a:t>
            </a:r>
            <a:endParaRPr lang="en-US" sz="1100" u="sng" dirty="0" smtClean="0">
              <a:solidFill>
                <a:schemeClr val="tx1"/>
              </a:solidFill>
            </a:endParaRPr>
          </a:p>
          <a:p>
            <a:endParaRPr lang="en-US" sz="1100" u="sng" dirty="0">
              <a:solidFill>
                <a:schemeClr val="tx1"/>
              </a:solidFill>
            </a:endParaRPr>
          </a:p>
          <a:p>
            <a:endParaRPr lang="en-US" sz="1100" u="sng" dirty="0" smtClean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019193" y="97134"/>
            <a:ext cx="2070077" cy="340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 rot="5400000">
            <a:off x="5401185" y="3593679"/>
            <a:ext cx="1471605" cy="315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   (</a:t>
            </a:r>
            <a:r>
              <a:rPr lang="en-US" sz="1400" b="1" dirty="0"/>
              <a:t>Main Content</a:t>
            </a:r>
            <a:r>
              <a:rPr lang="en-US" sz="1400" b="1" dirty="0" smtClean="0"/>
              <a:t>) </a:t>
            </a:r>
            <a:endParaRPr lang="en-US" sz="14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32631" y="2927477"/>
            <a:ext cx="1635617" cy="15595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Recommended Image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0287418" y="4502989"/>
            <a:ext cx="16356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Item title</a:t>
            </a:r>
          </a:p>
          <a:p>
            <a:pPr algn="ctr"/>
            <a:r>
              <a:rPr lang="ru-RU" sz="1400" dirty="0" smtClean="0"/>
              <a:t>5750</a:t>
            </a:r>
            <a:r>
              <a:rPr lang="en-US" sz="1400" dirty="0" smtClean="0"/>
              <a:t> $</a:t>
            </a:r>
            <a:endParaRPr lang="ru-RU" sz="1400" dirty="0" smtClean="0"/>
          </a:p>
          <a:p>
            <a:pPr algn="ctr"/>
            <a:endParaRPr lang="ru-RU" sz="14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350763" y="2937124"/>
            <a:ext cx="1707744" cy="1549902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Recommended Image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0287419" y="2927477"/>
            <a:ext cx="1635617" cy="155955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Product </a:t>
            </a:r>
            <a:r>
              <a:rPr lang="en-US" dirty="0"/>
              <a:t>Recommended Image</a:t>
            </a:r>
            <a:endParaRPr lang="ru-RU" dirty="0"/>
          </a:p>
          <a:p>
            <a:pPr algn="ctr"/>
            <a:endParaRPr lang="en-US" dirty="0" smtClean="0"/>
          </a:p>
        </p:txBody>
      </p:sp>
      <p:sp>
        <p:nvSpPr>
          <p:cNvPr id="24" name="Прямоугольник 23"/>
          <p:cNvSpPr/>
          <p:nvPr/>
        </p:nvSpPr>
        <p:spPr>
          <a:xfrm>
            <a:off x="-12474" y="5067714"/>
            <a:ext cx="12212920" cy="111569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MARVEL</a:t>
            </a:r>
          </a:p>
          <a:p>
            <a:r>
              <a:rPr lang="en-US" sz="1050" dirty="0" smtClean="0"/>
              <a:t>Spider-Man is a fictional superhero created by writer-editor Stan Lee and writer-artist Steve Ditko. He first appeared in the anthology comic book Amazing Fantasy #15 (August 1962) in the Silver Age of Comic Books.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050" dirty="0" smtClean="0"/>
              <a:t>Spider-Man </a:t>
            </a:r>
            <a:r>
              <a:rPr lang="en-US" sz="1050" dirty="0"/>
              <a:t>is a fictional superhero created by writer-editor Stan Lee and writer-artist Steve Ditko. He first appeared in the anthology comic book Amazing Fantasy #15 (August 1962) in the Silver Age of Comic Books.</a:t>
            </a:r>
          </a:p>
          <a:p>
            <a:r>
              <a:rPr lang="en-US" sz="1050" dirty="0"/>
              <a:t>Spider-Man is a fictional superhero created by writer-editor Stan Lee and writer-artist Steve Ditko. He first appeared in the anthology comic book Amazing Fantasy #15 (August 1962) in the Silver Age of Comic Books</a:t>
            </a:r>
            <a:r>
              <a:rPr lang="en-US" sz="1050" dirty="0" smtClean="0"/>
              <a:t>.</a:t>
            </a:r>
          </a:p>
          <a:p>
            <a:r>
              <a:rPr lang="en-US" sz="1050" dirty="0"/>
              <a:t>Spider-Man is a fictional superhero created by writer-editor Stan Lee and writer-artist Steve Ditko. He first appeared in the anthology comic book Amazing Fantasy #15 (August 1962) in the Silver Age of Comic </a:t>
            </a:r>
            <a:r>
              <a:rPr lang="en-US" sz="1050" dirty="0" smtClean="0"/>
              <a:t>Books.</a:t>
            </a:r>
          </a:p>
          <a:p>
            <a:endParaRPr lang="en-US" sz="105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8383575" y="4502989"/>
            <a:ext cx="16356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Item title</a:t>
            </a:r>
          </a:p>
          <a:p>
            <a:pPr algn="ctr"/>
            <a:r>
              <a:rPr lang="ru-RU" sz="1400" dirty="0" smtClean="0"/>
              <a:t>5750</a:t>
            </a:r>
            <a:r>
              <a:rPr lang="en-US" sz="1400" dirty="0" smtClean="0"/>
              <a:t> $</a:t>
            </a:r>
            <a:endParaRPr lang="ru-RU" sz="1400" dirty="0" smtClean="0"/>
          </a:p>
          <a:p>
            <a:pPr algn="ctr"/>
            <a:endParaRPr lang="ru-RU" sz="1400" b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259685" y="4502989"/>
            <a:ext cx="16356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Item title</a:t>
            </a:r>
          </a:p>
          <a:p>
            <a:pPr algn="ctr"/>
            <a:r>
              <a:rPr lang="ru-RU" sz="1400" dirty="0" smtClean="0"/>
              <a:t>5750</a:t>
            </a:r>
            <a:r>
              <a:rPr lang="en-US" sz="1400" dirty="0" smtClean="0"/>
              <a:t> $</a:t>
            </a:r>
            <a:endParaRPr lang="ru-RU" sz="1400" dirty="0" smtClean="0"/>
          </a:p>
          <a:p>
            <a:pPr algn="ctr"/>
            <a:endParaRPr lang="ru-RU" sz="1400" b="1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6422889" y="4502989"/>
            <a:ext cx="16356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Item title</a:t>
            </a:r>
          </a:p>
          <a:p>
            <a:pPr algn="ctr"/>
            <a:r>
              <a:rPr lang="ru-RU" sz="1400" dirty="0" smtClean="0"/>
              <a:t>5750</a:t>
            </a:r>
            <a:r>
              <a:rPr lang="en-US" sz="1400" dirty="0" smtClean="0"/>
              <a:t> $</a:t>
            </a:r>
            <a:endParaRPr lang="ru-RU" sz="1400" dirty="0" smtClean="0"/>
          </a:p>
          <a:p>
            <a:pPr algn="ctr"/>
            <a:endParaRPr lang="ru-RU" sz="1400" b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2214989" y="4502989"/>
            <a:ext cx="16356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Item title</a:t>
            </a:r>
          </a:p>
          <a:p>
            <a:pPr algn="ctr"/>
            <a:r>
              <a:rPr lang="ru-RU" sz="1400" dirty="0" smtClean="0"/>
              <a:t>5750</a:t>
            </a:r>
            <a:r>
              <a:rPr lang="en-US" sz="1400" dirty="0" smtClean="0"/>
              <a:t> $</a:t>
            </a:r>
            <a:endParaRPr lang="ru-RU" sz="1400" dirty="0" smtClean="0"/>
          </a:p>
          <a:p>
            <a:pPr algn="ctr"/>
            <a:endParaRPr lang="ru-RU" sz="14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54303" y="4502989"/>
            <a:ext cx="16356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Item title</a:t>
            </a:r>
          </a:p>
          <a:p>
            <a:pPr algn="ctr"/>
            <a:r>
              <a:rPr lang="ru-RU" sz="1400" dirty="0" smtClean="0"/>
              <a:t>5750</a:t>
            </a:r>
            <a:r>
              <a:rPr lang="en-US" sz="1400" dirty="0" smtClean="0"/>
              <a:t> $</a:t>
            </a:r>
            <a:endParaRPr lang="ru-RU" sz="1400" dirty="0" smtClean="0"/>
          </a:p>
          <a:p>
            <a:pPr algn="ctr"/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72997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5590</TotalTime>
  <Words>222</Words>
  <Application>Microsoft Office PowerPoint</Application>
  <PresentationFormat>Широкоэкранный</PresentationFormat>
  <Paragraphs>36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BatangChe</vt:lpstr>
      <vt:lpstr>Angsana New</vt:lpstr>
      <vt:lpstr>Arial</vt:lpstr>
      <vt:lpstr>Calibri</vt:lpstr>
      <vt:lpstr>Calibri Light</vt:lpstr>
      <vt:lpstr>Тема Office</vt:lpstr>
      <vt:lpstr>                                                                                                                                                                                    (Navigation bar)       Home          Event          Accessories          Apparel         basket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FDF</dc:title>
  <dc:creator>MUKHA</dc:creator>
  <cp:lastModifiedBy>MUKHA</cp:lastModifiedBy>
  <cp:revision>81</cp:revision>
  <dcterms:created xsi:type="dcterms:W3CDTF">2020-02-28T21:36:06Z</dcterms:created>
  <dcterms:modified xsi:type="dcterms:W3CDTF">2020-06-03T13:21:03Z</dcterms:modified>
</cp:coreProperties>
</file>