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70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7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7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3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EECF-7C8D-404F-BADB-5CD84983EAC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1052-E8E4-4BDA-87EF-8C8888B740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1926"/>
            <a:ext cx="12200446" cy="437636"/>
          </a:xfrm>
          <a:solidFill>
            <a:schemeClr val="tx1"/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1100" dirty="0" smtClean="0"/>
              <a:t>			</a:t>
            </a:r>
            <a:br>
              <a:rPr lang="en-US" sz="1100" dirty="0" smtClean="0"/>
            </a:br>
            <a:r>
              <a:rPr lang="en-US" sz="1100" dirty="0" smtClean="0"/>
              <a:t>                                                                                                                                                                                </a:t>
            </a:r>
            <a:r>
              <a:rPr lang="en-US" sz="1800" b="1" dirty="0" smtClean="0">
                <a:solidFill>
                  <a:schemeClr val="bg1"/>
                </a:solidFill>
              </a:rPr>
              <a:t>(Navigation bar)   		  </a:t>
            </a:r>
            <a:r>
              <a:rPr lang="en-US" sz="1100" dirty="0" smtClean="0">
                <a:solidFill>
                  <a:schemeClr val="bg1"/>
                </a:solidFill>
              </a:rPr>
              <a:t>Home          Event          Accessories          Apparel </a:t>
            </a:r>
            <a:r>
              <a:rPr lang="en-US" sz="1100" dirty="0">
                <a:solidFill>
                  <a:schemeClr val="bg1"/>
                </a:solidFill>
              </a:rPr>
              <a:t>        basket  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  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399358"/>
            <a:ext cx="4121239" cy="75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-2" y="1638287"/>
            <a:ext cx="12183416" cy="1036784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Side Content)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/>
              <a:t>Image of upcoming product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282553" y="2720821"/>
            <a:ext cx="1635617" cy="156278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54303" y="2720821"/>
            <a:ext cx="1654127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259685" y="2729292"/>
            <a:ext cx="1652329" cy="155431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0" y="0"/>
            <a:ext cx="12179528" cy="120032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Childhood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			</a:t>
            </a:r>
            <a:r>
              <a:rPr lang="en-US" sz="2000" b="1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sz="2000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(Header)</a:t>
            </a:r>
            <a:r>
              <a:rPr lang="en-US" b="1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                                      </a:t>
            </a:r>
          </a:p>
          <a:p>
            <a:r>
              <a:rPr lang="en-US" dirty="0" smtClean="0"/>
              <a:t>A </a:t>
            </a:r>
            <a:r>
              <a:rPr lang="en-US" dirty="0"/>
              <a:t>website created </a:t>
            </a:r>
            <a:r>
              <a:rPr lang="en-US" dirty="0" smtClean="0"/>
              <a:t>to sell children's toys</a:t>
            </a:r>
            <a:endParaRPr lang="ru-RU" sz="1200" b="1" dirty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endParaRPr lang="ru-RU" sz="2000" b="1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474" y="6143223"/>
            <a:ext cx="12192002" cy="71320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Quick </a:t>
            </a:r>
            <a:r>
              <a:rPr lang="en-US" b="1" i="1" dirty="0" smtClean="0">
                <a:solidFill>
                  <a:schemeClr val="tx1"/>
                </a:solidFill>
              </a:rPr>
              <a:t>links                                   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                          (footer)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Дом                                                                                                          </a:t>
            </a:r>
          </a:p>
          <a:p>
            <a:r>
              <a:rPr lang="ru-RU" sz="1100" u="sng" dirty="0" smtClean="0">
                <a:solidFill>
                  <a:schemeClr val="tx1"/>
                </a:solidFill>
              </a:rPr>
              <a:t>Контакт</a:t>
            </a:r>
            <a:endParaRPr lang="en-US" sz="1100" u="sng" dirty="0" smtClean="0">
              <a:solidFill>
                <a:schemeClr val="tx1"/>
              </a:solidFill>
            </a:endParaRPr>
          </a:p>
          <a:p>
            <a:endParaRPr lang="en-US" sz="1100" u="sng" dirty="0">
              <a:solidFill>
                <a:schemeClr val="tx1"/>
              </a:solidFill>
            </a:endParaRPr>
          </a:p>
          <a:p>
            <a:endParaRPr lang="en-US" sz="1100" u="sng" dirty="0" smtClean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19193" y="97134"/>
            <a:ext cx="2070077" cy="34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search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5414064" y="3253330"/>
            <a:ext cx="1471605" cy="315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   (</a:t>
            </a:r>
            <a:r>
              <a:rPr lang="en-US" sz="1400" b="1" dirty="0"/>
              <a:t>Main Content</a:t>
            </a:r>
            <a:r>
              <a:rPr lang="en-US" sz="1400" b="1" dirty="0" smtClean="0"/>
              <a:t>) </a:t>
            </a:r>
            <a:endParaRPr lang="en-US" sz="1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332631" y="2724053"/>
            <a:ext cx="1635617" cy="15595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Recommended Image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287418" y="4302091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</a:t>
            </a:r>
            <a:r>
              <a:rPr lang="en-US" sz="1400" b="1" dirty="0" smtClean="0"/>
              <a:t>Name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en-US" sz="1400" smtClean="0"/>
              <a:t>600</a:t>
            </a:r>
            <a:r>
              <a:rPr lang="ru-RU" sz="140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50763" y="2733700"/>
            <a:ext cx="1707744" cy="154990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Recommended Image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87419" y="2724053"/>
            <a:ext cx="1635617" cy="155955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Product </a:t>
            </a:r>
            <a:r>
              <a:rPr lang="en-US" dirty="0"/>
              <a:t>Recommended Image</a:t>
            </a:r>
            <a:endParaRPr lang="ru-RU" dirty="0"/>
          </a:p>
          <a:p>
            <a:pPr algn="ctr"/>
            <a:endParaRPr lang="en-US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-12474" y="5067714"/>
            <a:ext cx="12212920" cy="111569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MARVEL</a:t>
            </a:r>
          </a:p>
          <a:p>
            <a:r>
              <a:rPr lang="en-US" sz="1050" dirty="0" smtClean="0"/>
              <a:t>Spider-Man is a fictional superhero created by writer-editor Stan Lee and writer-artist Steve Ditko. He first appeared in the anthology comic book Amazing Fantasy #15 (August 1962) in the Silver Age of Comic Books.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050" dirty="0" smtClean="0"/>
              <a:t>Spider-Man </a:t>
            </a:r>
            <a:r>
              <a:rPr lang="en-US" sz="1050" dirty="0"/>
              <a:t>is a fictional superhero created by writer-editor Stan Lee and writer-artist Steve Ditko. He first appeared in the anthology comic book Amazing Fantasy #15 (August 1962) in the Silver Age of Comic Books.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Books</a:t>
            </a:r>
            <a:r>
              <a:rPr lang="en-US" sz="1050" dirty="0" smtClean="0"/>
              <a:t>.</a:t>
            </a:r>
          </a:p>
          <a:p>
            <a:r>
              <a:rPr lang="en-US" sz="1050" dirty="0"/>
              <a:t>Spider-Man is a fictional superhero created by writer-editor Stan Lee and writer-artist Steve Ditko. He first appeared in the anthology comic book Amazing Fantasy #15 (August 1962) in the Silver Age of Comic </a:t>
            </a:r>
            <a:r>
              <a:rPr lang="en-US" sz="1050" dirty="0" smtClean="0"/>
              <a:t>Books.</a:t>
            </a:r>
          </a:p>
          <a:p>
            <a:endParaRPr lang="en-US" sz="105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374390" y="4257635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</a:t>
            </a:r>
            <a:r>
              <a:rPr lang="en-US" sz="1400" b="1" dirty="0" smtClean="0"/>
              <a:t>Name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ru-RU" sz="1400" dirty="0" smtClean="0"/>
              <a:t>5</a:t>
            </a:r>
            <a:r>
              <a:rPr lang="en-US" sz="1400" dirty="0" smtClean="0"/>
              <a:t>00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59685" y="4257635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</a:t>
            </a:r>
            <a:r>
              <a:rPr lang="en-US" sz="1400" b="1" dirty="0" smtClean="0"/>
              <a:t>Name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en-US" sz="1400" dirty="0" smtClean="0"/>
              <a:t>300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22889" y="4257635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</a:t>
            </a:r>
            <a:r>
              <a:rPr lang="en-US" sz="1400" b="1" dirty="0" smtClean="0"/>
              <a:t>Name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en-US" sz="1400" dirty="0" smtClean="0"/>
              <a:t>400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214989" y="4283602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</a:t>
            </a:r>
            <a:r>
              <a:rPr lang="en-US" sz="1400" b="1" dirty="0" smtClean="0"/>
              <a:t>Name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en-US" sz="1400" dirty="0" smtClean="0"/>
              <a:t>200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4303" y="4283602"/>
            <a:ext cx="16356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Product Name</a:t>
            </a:r>
          </a:p>
          <a:p>
            <a:pPr algn="ctr"/>
            <a:r>
              <a:rPr lang="en-US" sz="1400" b="1" dirty="0" smtClean="0"/>
              <a:t>Item </a:t>
            </a:r>
            <a:r>
              <a:rPr lang="en-US" sz="1400" b="1" dirty="0" smtClean="0"/>
              <a:t>title</a:t>
            </a:r>
          </a:p>
          <a:p>
            <a:pPr algn="ctr"/>
            <a:r>
              <a:rPr lang="en-US" sz="1400" dirty="0" smtClean="0"/>
              <a:t>100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en-US" sz="1400" dirty="0" smtClean="0"/>
              <a:t>$</a:t>
            </a:r>
            <a:endParaRPr lang="ru-RU" sz="1400" dirty="0" smtClean="0"/>
          </a:p>
          <a:p>
            <a:pPr algn="ctr"/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299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241</Words>
  <Application>Microsoft Office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BatangChe</vt:lpstr>
      <vt:lpstr>Angsana New</vt:lpstr>
      <vt:lpstr>Arial</vt:lpstr>
      <vt:lpstr>Calibri</vt:lpstr>
      <vt:lpstr>Calibri Light</vt:lpstr>
      <vt:lpstr>Тема Office</vt:lpstr>
      <vt:lpstr>                                                                                                                                                                                    (Navigation bar)       Home          Event          Accessories          Apparel         basket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FDF</dc:title>
  <dc:creator>MUKHA</dc:creator>
  <cp:lastModifiedBy>MUKHA</cp:lastModifiedBy>
  <cp:revision>83</cp:revision>
  <dcterms:created xsi:type="dcterms:W3CDTF">2020-02-28T21:36:06Z</dcterms:created>
  <dcterms:modified xsi:type="dcterms:W3CDTF">2020-06-04T00:50:49Z</dcterms:modified>
</cp:coreProperties>
</file>