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321" r:id="rId2"/>
    <p:sldId id="311" r:id="rId3"/>
    <p:sldId id="32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00FF00"/>
    <a:srgbClr val="800000"/>
    <a:srgbClr val="E4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13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CF470-6215-4A84-A560-6599FCFE44BA}" type="datetimeFigureOut">
              <a:rPr lang="en-US" smtClean="0"/>
              <a:pPr/>
              <a:t>3/24/2022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98ADB-BB83-445D-8CB8-8C59A81DB5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1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" y="93585"/>
            <a:ext cx="1280160" cy="1280160"/>
          </a:xfrm>
          <a:prstGeom prst="rect">
            <a:avLst/>
          </a:prstGeom>
        </p:spPr>
      </p:pic>
      <p:pic>
        <p:nvPicPr>
          <p:cNvPr id="13" name="image1.png"/>
          <p:cNvPicPr/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7812360" y="93518"/>
            <a:ext cx="1339583" cy="12801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612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7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80920" cy="792088"/>
          </a:xfrm>
        </p:spPr>
        <p:txBody>
          <a:bodyPr/>
          <a:lstStyle>
            <a:lvl1pPr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700807"/>
            <a:ext cx="8280920" cy="4752529"/>
          </a:xfrm>
        </p:spPr>
        <p:txBody>
          <a:bodyPr/>
          <a:lstStyle>
            <a:lvl1pPr algn="just" rtl="1">
              <a:defRPr/>
            </a:lvl1pPr>
            <a:lvl2pPr algn="just" rtl="1">
              <a:defRPr/>
            </a:lvl2pPr>
            <a:lvl3pPr algn="just" rtl="1">
              <a:defRPr/>
            </a:lvl3pPr>
            <a:lvl4pPr algn="just" rtl="1">
              <a:defRPr/>
            </a:lvl4pPr>
            <a:lvl5pPr algn="just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" y="44624"/>
            <a:ext cx="992128" cy="992128"/>
          </a:xfrm>
          <a:prstGeom prst="rect">
            <a:avLst/>
          </a:prstGeom>
        </p:spPr>
      </p:pic>
      <p:pic>
        <p:nvPicPr>
          <p:cNvPr id="13" name="image1.png"/>
          <p:cNvPicPr/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8070323" y="44624"/>
            <a:ext cx="1038181" cy="9921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67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2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5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980728"/>
            <a:ext cx="7773338" cy="12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just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just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just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just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just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700808"/>
            <a:ext cx="7560840" cy="1677143"/>
          </a:xfrm>
        </p:spPr>
        <p:txBody>
          <a:bodyPr>
            <a:normAutofit/>
          </a:bodyPr>
          <a:lstStyle/>
          <a:p>
            <a:r>
              <a:rPr lang="ar-OM" sz="4400" dirty="0" smtClean="0">
                <a:solidFill>
                  <a:schemeClr val="tx1"/>
                </a:solidFill>
                <a:latin typeface="Abd Botan" pitchFamily="34" charset="-78"/>
                <a:cs typeface="Abd Botan" pitchFamily="34" charset="-78"/>
              </a:rPr>
              <a:t>لێرە ناونیشانی پرۆژەی توێژینەوەكەت بە یونیكۆد بنووسە</a:t>
            </a:r>
            <a:endParaRPr lang="ar-IQ" sz="4400" dirty="0">
              <a:solidFill>
                <a:schemeClr val="tx1"/>
              </a:solidFill>
              <a:latin typeface="Abd Botan" pitchFamily="34" charset="-78"/>
              <a:cs typeface="Abd Botan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6000"/>
            <a:ext cx="6400800" cy="1905248"/>
          </a:xfrm>
        </p:spPr>
        <p:txBody>
          <a:bodyPr>
            <a:normAutofit fontScale="92500" lnSpcReduction="20000"/>
          </a:bodyPr>
          <a:lstStyle/>
          <a:p>
            <a:r>
              <a:rPr lang="ar-OM" sz="2400" dirty="0" smtClean="0">
                <a:solidFill>
                  <a:schemeClr val="tx1"/>
                </a:solidFill>
                <a:latin typeface="UniQAIDAR_Blawkrawe 000" pitchFamily="34" charset="-78"/>
                <a:cs typeface="UniQAIDAR_Blawkrawe 000" pitchFamily="34" charset="-78"/>
              </a:rPr>
              <a:t>ئامادەكردنی: </a:t>
            </a:r>
          </a:p>
          <a:p>
            <a:r>
              <a:rPr lang="ar-OM" sz="2400" dirty="0" smtClean="0">
                <a:solidFill>
                  <a:schemeClr val="tx1"/>
                </a:solidFill>
                <a:latin typeface="UniQAIDAR_Blawkrawe 000" pitchFamily="34" charset="-78"/>
                <a:cs typeface="UniQAIDAR_Blawkrawe 000" pitchFamily="34" charset="-78"/>
              </a:rPr>
              <a:t>لێرە ناوی </a:t>
            </a:r>
            <a:r>
              <a:rPr lang="ar-OM" sz="2400" dirty="0">
                <a:solidFill>
                  <a:schemeClr val="tx1"/>
                </a:solidFill>
                <a:latin typeface="UniQAIDAR_Blawkrawe 000" pitchFamily="34" charset="-78"/>
                <a:cs typeface="UniQAIDAR_Blawkrawe 000" pitchFamily="34" charset="-78"/>
              </a:rPr>
              <a:t>قوتابی و كۆلێژو بەشەكەت </a:t>
            </a:r>
            <a:r>
              <a:rPr lang="ar-OM" sz="2400" dirty="0" smtClean="0">
                <a:solidFill>
                  <a:schemeClr val="tx1"/>
                </a:solidFill>
                <a:latin typeface="UniQAIDAR_Blawkrawe 000" pitchFamily="34" charset="-78"/>
                <a:cs typeface="UniQAIDAR_Blawkrawe 000" pitchFamily="34" charset="-78"/>
              </a:rPr>
              <a:t>دەنووسیت</a:t>
            </a:r>
          </a:p>
          <a:p>
            <a:r>
              <a:rPr lang="ar-OM" sz="2400" dirty="0" smtClean="0">
                <a:solidFill>
                  <a:schemeClr val="tx1"/>
                </a:solidFill>
                <a:latin typeface="UniQAIDAR_Blawkrawe 000" pitchFamily="34" charset="-78"/>
                <a:cs typeface="UniQAIDAR_Blawkrawe 000" pitchFamily="34" charset="-78"/>
              </a:rPr>
              <a:t>بەسەرپەرشتی:</a:t>
            </a:r>
          </a:p>
          <a:p>
            <a:r>
              <a:rPr lang="ar-OM" sz="2400" dirty="0" smtClean="0">
                <a:solidFill>
                  <a:schemeClr val="tx1"/>
                </a:solidFill>
                <a:latin typeface="UniQAIDAR_Blawkrawe 000" pitchFamily="34" charset="-78"/>
                <a:cs typeface="UniQAIDAR_Blawkrawe 000" pitchFamily="34" charset="-78"/>
              </a:rPr>
              <a:t>لێرە ناوی مامۆستای سەرپەرشتیار دەنووسیت</a:t>
            </a:r>
          </a:p>
          <a:p>
            <a:endParaRPr lang="ar-OM" sz="2400" dirty="0" smtClean="0">
              <a:solidFill>
                <a:schemeClr val="tx1"/>
              </a:solidFill>
              <a:latin typeface="UniQAIDAR_Blawkrawe 000" pitchFamily="34" charset="-78"/>
              <a:cs typeface="UniQAIDAR_Blawkrawe 000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0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67941"/>
            <a:ext cx="8686799" cy="47133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rtl="1"/>
            <a:r>
              <a:rPr lang="ar-OM" sz="2800" dirty="0" smtClean="0">
                <a:solidFill>
                  <a:schemeClr val="tx1"/>
                </a:solidFill>
                <a:latin typeface="Unikurd Goran" pitchFamily="34" charset="-78"/>
                <a:cs typeface="Unikurd Goran" pitchFamily="34" charset="-78"/>
              </a:rPr>
              <a:t>بۆ هەموو سلایدەكانی ناوەرۆكی پرزنتەیشنەكەت ئەم سلایدە كۆپی دەكەیت و دووبارەی دەكەیتەوە.</a:t>
            </a:r>
            <a:endParaRPr lang="ar-IQ" sz="2800" dirty="0">
              <a:solidFill>
                <a:schemeClr val="tx1"/>
              </a:solidFill>
              <a:latin typeface="Unikurd Goran" pitchFamily="34" charset="-78"/>
              <a:cs typeface="Unikurd Goran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344816" cy="682336"/>
          </a:xfrm>
        </p:spPr>
        <p:txBody>
          <a:bodyPr/>
          <a:lstStyle/>
          <a:p>
            <a:pPr algn="r"/>
            <a:r>
              <a:rPr lang="ar-OM" dirty="0" smtClean="0">
                <a:solidFill>
                  <a:schemeClr val="tx1"/>
                </a:solidFill>
                <a:latin typeface="Unikurd Jino" pitchFamily="34" charset="-78"/>
                <a:cs typeface="Unikurd Jino" pitchFamily="34" charset="-78"/>
              </a:rPr>
              <a:t>لێرە تایتڵەكان دەنووسیت</a:t>
            </a:r>
            <a:endParaRPr lang="ar-IQ" dirty="0">
              <a:solidFill>
                <a:schemeClr val="tx1"/>
              </a:solidFill>
              <a:latin typeface="Unikurd Jino" pitchFamily="34" charset="-78"/>
              <a:cs typeface="Unikurd Jino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7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8972"/>
            <a:ext cx="7772400" cy="1780108"/>
          </a:xfrm>
        </p:spPr>
        <p:txBody>
          <a:bodyPr>
            <a:noAutofit/>
          </a:bodyPr>
          <a:lstStyle/>
          <a:p>
            <a:r>
              <a:rPr lang="ar-OM" sz="8000" dirty="0">
                <a:solidFill>
                  <a:schemeClr val="tx1"/>
                </a:solidFill>
                <a:latin typeface="Unikurd Jino" pitchFamily="34" charset="-78"/>
                <a:cs typeface="Unikurd Jino" pitchFamily="34" charset="-78"/>
              </a:rPr>
              <a:t>سوپاس بۆ </a:t>
            </a:r>
            <a:r>
              <a:rPr lang="ar-OM" sz="8000" dirty="0" smtClean="0">
                <a:solidFill>
                  <a:schemeClr val="tx1"/>
                </a:solidFill>
                <a:latin typeface="Unikurd Jino" pitchFamily="34" charset="-78"/>
                <a:cs typeface="Unikurd Jino" pitchFamily="34" charset="-78"/>
              </a:rPr>
              <a:t/>
            </a:r>
            <a:br>
              <a:rPr lang="ar-OM" sz="8000" dirty="0" smtClean="0">
                <a:solidFill>
                  <a:schemeClr val="tx1"/>
                </a:solidFill>
                <a:latin typeface="Unikurd Jino" pitchFamily="34" charset="-78"/>
                <a:cs typeface="Unikurd Jino" pitchFamily="34" charset="-78"/>
              </a:rPr>
            </a:br>
            <a:r>
              <a:rPr lang="ar-OM" sz="8000" dirty="0" smtClean="0">
                <a:solidFill>
                  <a:schemeClr val="tx1"/>
                </a:solidFill>
                <a:latin typeface="Unikurd Jino" pitchFamily="34" charset="-78"/>
                <a:cs typeface="Unikurd Jino" pitchFamily="34" charset="-78"/>
              </a:rPr>
              <a:t>ئامادەبوون </a:t>
            </a:r>
            <a:r>
              <a:rPr lang="ar-OM" sz="8000" dirty="0">
                <a:solidFill>
                  <a:schemeClr val="tx1"/>
                </a:solidFill>
                <a:latin typeface="Unikurd Jino" pitchFamily="34" charset="-78"/>
                <a:cs typeface="Unikurd Jino" pitchFamily="34" charset="-78"/>
              </a:rPr>
              <a:t>و گوێگرتنتان</a:t>
            </a:r>
          </a:p>
        </p:txBody>
      </p:sp>
    </p:spTree>
    <p:extLst>
      <p:ext uri="{BB962C8B-B14F-4D97-AF65-F5344CB8AC3E}">
        <p14:creationId xmlns:p14="http://schemas.microsoft.com/office/powerpoint/2010/main" val="31598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7071</TotalTime>
  <Words>45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Abd Botan</vt:lpstr>
      <vt:lpstr>Arial</vt:lpstr>
      <vt:lpstr>Calibri</vt:lpstr>
      <vt:lpstr>Tw Cen MT</vt:lpstr>
      <vt:lpstr>Unikurd Goran</vt:lpstr>
      <vt:lpstr>Unikurd Jino</vt:lpstr>
      <vt:lpstr>UniQAIDAR_Blawkrawe 000</vt:lpstr>
      <vt:lpstr>Droplet</vt:lpstr>
      <vt:lpstr>لێرە ناونیشانی پرۆژەی توێژینەوەكەت بە یونیكۆد بنووسە</vt:lpstr>
      <vt:lpstr>لێرە تایتڵەكان دەنووسیت</vt:lpstr>
      <vt:lpstr>سوپاس بۆ  ئامادەبوون و گوێگرتنتان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Carzan PC</dc:creator>
  <cp:lastModifiedBy>Maher</cp:lastModifiedBy>
  <cp:revision>73</cp:revision>
  <dcterms:created xsi:type="dcterms:W3CDTF">2016-01-29T14:08:32Z</dcterms:created>
  <dcterms:modified xsi:type="dcterms:W3CDTF">2022-03-24T08:50:37Z</dcterms:modified>
</cp:coreProperties>
</file>