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36004500" cy="25203150"/>
  <p:notesSz cx="6858000" cy="9144000"/>
  <p:defaultTextStyle>
    <a:defPPr>
      <a:defRPr lang="ar-IQ"/>
    </a:defPPr>
    <a:lvl1pPr marL="0" algn="r" defTabSz="3323304" rtl="1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1pPr>
    <a:lvl2pPr marL="1661651" algn="r" defTabSz="3323304" rtl="1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2pPr>
    <a:lvl3pPr marL="3323304" algn="r" defTabSz="3323304" rtl="1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3pPr>
    <a:lvl4pPr marL="4984956" algn="r" defTabSz="3323304" rtl="1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4pPr>
    <a:lvl5pPr marL="6646607" algn="r" defTabSz="3323304" rtl="1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5pPr>
    <a:lvl6pPr marL="8308260" algn="r" defTabSz="3323304" rtl="1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6pPr>
    <a:lvl7pPr marL="9969911" algn="r" defTabSz="3323304" rtl="1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7pPr>
    <a:lvl8pPr marL="11631564" algn="r" defTabSz="3323304" rtl="1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8pPr>
    <a:lvl9pPr marL="13293216" algn="r" defTabSz="3323304" rtl="1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38">
          <p15:clr>
            <a:srgbClr val="A4A3A4"/>
          </p15:clr>
        </p15:guide>
        <p15:guide id="2" pos="11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8" d="100"/>
          <a:sy n="18" d="100"/>
        </p:scale>
        <p:origin x="1308" y="66"/>
      </p:cViewPr>
      <p:guideLst>
        <p:guide orient="horz" pos="7938"/>
        <p:guide pos="113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9" y="7829324"/>
            <a:ext cx="30603826" cy="54023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7" y="14281787"/>
            <a:ext cx="25203150" cy="64408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61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323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84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646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308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96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631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293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E90A-6C3A-404E-9188-7A2F950005F8}" type="datetimeFigureOut">
              <a:rPr lang="ar-IQ" smtClean="0"/>
              <a:t>21/08/1443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7631-3AAE-4069-B084-9267F7B52E53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69671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E90A-6C3A-404E-9188-7A2F950005F8}" type="datetimeFigureOut">
              <a:rPr lang="ar-IQ" smtClean="0"/>
              <a:t>21/08/1443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7631-3AAE-4069-B084-9267F7B52E53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22950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03264" y="1009306"/>
            <a:ext cx="8101012" cy="215043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00227" y="1009306"/>
            <a:ext cx="23702962" cy="215043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E90A-6C3A-404E-9188-7A2F950005F8}" type="datetimeFigureOut">
              <a:rPr lang="ar-IQ" smtClean="0"/>
              <a:t>21/08/1443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7631-3AAE-4069-B084-9267F7B52E53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69186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E90A-6C3A-404E-9188-7A2F950005F8}" type="datetimeFigureOut">
              <a:rPr lang="ar-IQ" smtClean="0"/>
              <a:t>21/08/1443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7631-3AAE-4069-B084-9267F7B52E53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36057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109" y="16195372"/>
            <a:ext cx="30603826" cy="5005627"/>
          </a:xfrm>
        </p:spPr>
        <p:txBody>
          <a:bodyPr anchor="t"/>
          <a:lstStyle>
            <a:lvl1pPr algn="r">
              <a:defRPr sz="14400" b="1" cap="all"/>
            </a:lvl1pPr>
          </a:lstStyle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109" y="10682174"/>
            <a:ext cx="30603826" cy="5513190"/>
          </a:xfrm>
        </p:spPr>
        <p:txBody>
          <a:bodyPr anchor="b"/>
          <a:lstStyle>
            <a:lvl1pPr marL="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1pPr>
            <a:lvl2pPr marL="166165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2pPr>
            <a:lvl3pPr marL="3323304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3pPr>
            <a:lvl4pPr marL="498495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4pPr>
            <a:lvl5pPr marL="6646607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5pPr>
            <a:lvl6pPr marL="8308260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6pPr>
            <a:lvl7pPr marL="9969911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7pPr>
            <a:lvl8pPr marL="11631564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8pPr>
            <a:lvl9pPr marL="1329321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E90A-6C3A-404E-9188-7A2F950005F8}" type="datetimeFigureOut">
              <a:rPr lang="ar-IQ" smtClean="0"/>
              <a:t>21/08/1443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7631-3AAE-4069-B084-9267F7B52E53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53619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0226" y="5880739"/>
            <a:ext cx="15901988" cy="16632914"/>
          </a:xfrm>
        </p:spPr>
        <p:txBody>
          <a:bodyPr/>
          <a:lstStyle>
            <a:lvl1pPr>
              <a:defRPr sz="10300"/>
            </a:lvl1pPr>
            <a:lvl2pPr>
              <a:defRPr sz="8800"/>
            </a:lvl2pPr>
            <a:lvl3pPr>
              <a:defRPr sz="73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02288" y="5880739"/>
            <a:ext cx="15901988" cy="16632914"/>
          </a:xfrm>
        </p:spPr>
        <p:txBody>
          <a:bodyPr/>
          <a:lstStyle>
            <a:lvl1pPr>
              <a:defRPr sz="10300"/>
            </a:lvl1pPr>
            <a:lvl2pPr>
              <a:defRPr sz="8800"/>
            </a:lvl2pPr>
            <a:lvl3pPr>
              <a:defRPr sz="73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E90A-6C3A-404E-9188-7A2F950005F8}" type="datetimeFigureOut">
              <a:rPr lang="ar-IQ" smtClean="0"/>
              <a:t>21/08/1443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7631-3AAE-4069-B084-9267F7B52E53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79271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6" y="5641551"/>
            <a:ext cx="15908240" cy="2351125"/>
          </a:xfrm>
        </p:spPr>
        <p:txBody>
          <a:bodyPr anchor="b"/>
          <a:lstStyle>
            <a:lvl1pPr marL="0" indent="0">
              <a:buNone/>
              <a:defRPr sz="8800" b="1"/>
            </a:lvl1pPr>
            <a:lvl2pPr marL="1661651" indent="0">
              <a:buNone/>
              <a:defRPr sz="7300" b="1"/>
            </a:lvl2pPr>
            <a:lvl3pPr marL="3323304" indent="0">
              <a:buNone/>
              <a:defRPr sz="6600" b="1"/>
            </a:lvl3pPr>
            <a:lvl4pPr marL="4984956" indent="0">
              <a:buNone/>
              <a:defRPr sz="5800" b="1"/>
            </a:lvl4pPr>
            <a:lvl5pPr marL="6646607" indent="0">
              <a:buNone/>
              <a:defRPr sz="5800" b="1"/>
            </a:lvl5pPr>
            <a:lvl6pPr marL="8308260" indent="0">
              <a:buNone/>
              <a:defRPr sz="5800" b="1"/>
            </a:lvl6pPr>
            <a:lvl7pPr marL="9969911" indent="0">
              <a:buNone/>
              <a:defRPr sz="5800" b="1"/>
            </a:lvl7pPr>
            <a:lvl8pPr marL="11631564" indent="0">
              <a:buNone/>
              <a:defRPr sz="5800" b="1"/>
            </a:lvl8pPr>
            <a:lvl9pPr marL="13293216" indent="0">
              <a:buNone/>
              <a:defRPr sz="5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6" y="7992666"/>
            <a:ext cx="15908240" cy="14520982"/>
          </a:xfrm>
        </p:spPr>
        <p:txBody>
          <a:bodyPr/>
          <a:lstStyle>
            <a:lvl1pPr>
              <a:defRPr sz="8800"/>
            </a:lvl1pPr>
            <a:lvl2pPr>
              <a:defRPr sz="7300"/>
            </a:lvl2pPr>
            <a:lvl3pPr>
              <a:defRPr sz="66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9801" y="5641551"/>
            <a:ext cx="15914490" cy="2351125"/>
          </a:xfrm>
        </p:spPr>
        <p:txBody>
          <a:bodyPr anchor="b"/>
          <a:lstStyle>
            <a:lvl1pPr marL="0" indent="0">
              <a:buNone/>
              <a:defRPr sz="8800" b="1"/>
            </a:lvl1pPr>
            <a:lvl2pPr marL="1661651" indent="0">
              <a:buNone/>
              <a:defRPr sz="7300" b="1"/>
            </a:lvl2pPr>
            <a:lvl3pPr marL="3323304" indent="0">
              <a:buNone/>
              <a:defRPr sz="6600" b="1"/>
            </a:lvl3pPr>
            <a:lvl4pPr marL="4984956" indent="0">
              <a:buNone/>
              <a:defRPr sz="5800" b="1"/>
            </a:lvl4pPr>
            <a:lvl5pPr marL="6646607" indent="0">
              <a:buNone/>
              <a:defRPr sz="5800" b="1"/>
            </a:lvl5pPr>
            <a:lvl6pPr marL="8308260" indent="0">
              <a:buNone/>
              <a:defRPr sz="5800" b="1"/>
            </a:lvl6pPr>
            <a:lvl7pPr marL="9969911" indent="0">
              <a:buNone/>
              <a:defRPr sz="5800" b="1"/>
            </a:lvl7pPr>
            <a:lvl8pPr marL="11631564" indent="0">
              <a:buNone/>
              <a:defRPr sz="5800" b="1"/>
            </a:lvl8pPr>
            <a:lvl9pPr marL="13293216" indent="0">
              <a:buNone/>
              <a:defRPr sz="5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9801" y="7992666"/>
            <a:ext cx="15914490" cy="14520982"/>
          </a:xfrm>
        </p:spPr>
        <p:txBody>
          <a:bodyPr/>
          <a:lstStyle>
            <a:lvl1pPr>
              <a:defRPr sz="8800"/>
            </a:lvl1pPr>
            <a:lvl2pPr>
              <a:defRPr sz="7300"/>
            </a:lvl2pPr>
            <a:lvl3pPr>
              <a:defRPr sz="66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E90A-6C3A-404E-9188-7A2F950005F8}" type="datetimeFigureOut">
              <a:rPr lang="ar-IQ" smtClean="0"/>
              <a:t>21/08/1443</a:t>
            </a:fld>
            <a:endParaRPr lang="ar-IQ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7631-3AAE-4069-B084-9267F7B52E53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40918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E90A-6C3A-404E-9188-7A2F950005F8}" type="datetimeFigureOut">
              <a:rPr lang="ar-IQ" smtClean="0"/>
              <a:t>21/08/1443</a:t>
            </a:fld>
            <a:endParaRPr lang="ar-IQ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7631-3AAE-4069-B084-9267F7B52E53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27527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E90A-6C3A-404E-9188-7A2F950005F8}" type="datetimeFigureOut">
              <a:rPr lang="ar-IQ" smtClean="0"/>
              <a:t>21/08/1443</a:t>
            </a:fld>
            <a:endParaRPr lang="ar-IQ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7631-3AAE-4069-B084-9267F7B52E53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81139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42" y="1003470"/>
            <a:ext cx="11845232" cy="4270536"/>
          </a:xfrm>
        </p:spPr>
        <p:txBody>
          <a:bodyPr anchor="b"/>
          <a:lstStyle>
            <a:lvl1pPr algn="r">
              <a:defRPr sz="7300" b="1"/>
            </a:lvl1pPr>
          </a:lstStyle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6760" y="1003461"/>
            <a:ext cx="20127516" cy="21510188"/>
          </a:xfrm>
        </p:spPr>
        <p:txBody>
          <a:bodyPr/>
          <a:lstStyle>
            <a:lvl1pPr>
              <a:defRPr sz="11800"/>
            </a:lvl1pPr>
            <a:lvl2pPr>
              <a:defRPr sz="10300"/>
            </a:lvl2pPr>
            <a:lvl3pPr>
              <a:defRPr sz="88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42" y="5274000"/>
            <a:ext cx="11845232" cy="17239656"/>
          </a:xfrm>
        </p:spPr>
        <p:txBody>
          <a:bodyPr/>
          <a:lstStyle>
            <a:lvl1pPr marL="0" indent="0">
              <a:buNone/>
              <a:defRPr sz="5100"/>
            </a:lvl1pPr>
            <a:lvl2pPr marL="1661651" indent="0">
              <a:buNone/>
              <a:defRPr sz="4300"/>
            </a:lvl2pPr>
            <a:lvl3pPr marL="3323304" indent="0">
              <a:buNone/>
              <a:defRPr sz="3800"/>
            </a:lvl3pPr>
            <a:lvl4pPr marL="4984956" indent="0">
              <a:buNone/>
              <a:defRPr sz="3200"/>
            </a:lvl4pPr>
            <a:lvl5pPr marL="6646607" indent="0">
              <a:buNone/>
              <a:defRPr sz="3200"/>
            </a:lvl5pPr>
            <a:lvl6pPr marL="8308260" indent="0">
              <a:buNone/>
              <a:defRPr sz="3200"/>
            </a:lvl6pPr>
            <a:lvl7pPr marL="9969911" indent="0">
              <a:buNone/>
              <a:defRPr sz="3200"/>
            </a:lvl7pPr>
            <a:lvl8pPr marL="11631564" indent="0">
              <a:buNone/>
              <a:defRPr sz="3200"/>
            </a:lvl8pPr>
            <a:lvl9pPr marL="13293216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E90A-6C3A-404E-9188-7A2F950005F8}" type="datetimeFigureOut">
              <a:rPr lang="ar-IQ" smtClean="0"/>
              <a:t>21/08/1443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7631-3AAE-4069-B084-9267F7B52E53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73903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136" y="17642209"/>
            <a:ext cx="21602700" cy="2082763"/>
          </a:xfrm>
        </p:spPr>
        <p:txBody>
          <a:bodyPr anchor="b"/>
          <a:lstStyle>
            <a:lvl1pPr algn="r">
              <a:defRPr sz="7300" b="1"/>
            </a:lvl1pPr>
          </a:lstStyle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7136" y="2251949"/>
            <a:ext cx="21602700" cy="15121890"/>
          </a:xfrm>
        </p:spPr>
        <p:txBody>
          <a:bodyPr/>
          <a:lstStyle>
            <a:lvl1pPr marL="0" indent="0">
              <a:buNone/>
              <a:defRPr sz="11800"/>
            </a:lvl1pPr>
            <a:lvl2pPr marL="1661651" indent="0">
              <a:buNone/>
              <a:defRPr sz="10300"/>
            </a:lvl2pPr>
            <a:lvl3pPr marL="3323304" indent="0">
              <a:buNone/>
              <a:defRPr sz="8800"/>
            </a:lvl3pPr>
            <a:lvl4pPr marL="4984956" indent="0">
              <a:buNone/>
              <a:defRPr sz="7300"/>
            </a:lvl4pPr>
            <a:lvl5pPr marL="6646607" indent="0">
              <a:buNone/>
              <a:defRPr sz="7300"/>
            </a:lvl5pPr>
            <a:lvl6pPr marL="8308260" indent="0">
              <a:buNone/>
              <a:defRPr sz="7300"/>
            </a:lvl6pPr>
            <a:lvl7pPr marL="9969911" indent="0">
              <a:buNone/>
              <a:defRPr sz="7300"/>
            </a:lvl7pPr>
            <a:lvl8pPr marL="11631564" indent="0">
              <a:buNone/>
              <a:defRPr sz="7300"/>
            </a:lvl8pPr>
            <a:lvl9pPr marL="13293216" indent="0">
              <a:buNone/>
              <a:defRPr sz="7300"/>
            </a:lvl9pPr>
          </a:lstStyle>
          <a:p>
            <a:endParaRPr lang="ar-IQ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7136" y="19724970"/>
            <a:ext cx="21602700" cy="2957868"/>
          </a:xfrm>
        </p:spPr>
        <p:txBody>
          <a:bodyPr/>
          <a:lstStyle>
            <a:lvl1pPr marL="0" indent="0">
              <a:buNone/>
              <a:defRPr sz="5100"/>
            </a:lvl1pPr>
            <a:lvl2pPr marL="1661651" indent="0">
              <a:buNone/>
              <a:defRPr sz="4300"/>
            </a:lvl2pPr>
            <a:lvl3pPr marL="3323304" indent="0">
              <a:buNone/>
              <a:defRPr sz="3800"/>
            </a:lvl3pPr>
            <a:lvl4pPr marL="4984956" indent="0">
              <a:buNone/>
              <a:defRPr sz="3200"/>
            </a:lvl4pPr>
            <a:lvl5pPr marL="6646607" indent="0">
              <a:buNone/>
              <a:defRPr sz="3200"/>
            </a:lvl5pPr>
            <a:lvl6pPr marL="8308260" indent="0">
              <a:buNone/>
              <a:defRPr sz="3200"/>
            </a:lvl6pPr>
            <a:lvl7pPr marL="9969911" indent="0">
              <a:buNone/>
              <a:defRPr sz="3200"/>
            </a:lvl7pPr>
            <a:lvl8pPr marL="11631564" indent="0">
              <a:buNone/>
              <a:defRPr sz="3200"/>
            </a:lvl8pPr>
            <a:lvl9pPr marL="13293216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E90A-6C3A-404E-9188-7A2F950005F8}" type="datetimeFigureOut">
              <a:rPr lang="ar-IQ" smtClean="0"/>
              <a:t>21/08/1443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7631-3AAE-4069-B084-9267F7B52E53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11533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227" y="1009297"/>
            <a:ext cx="32404050" cy="4200525"/>
          </a:xfrm>
          <a:prstGeom prst="rect">
            <a:avLst/>
          </a:prstGeom>
        </p:spPr>
        <p:txBody>
          <a:bodyPr vert="horz" lIns="332329" tIns="166166" rIns="332329" bIns="166166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7" y="5880739"/>
            <a:ext cx="32404050" cy="16632914"/>
          </a:xfrm>
          <a:prstGeom prst="rect">
            <a:avLst/>
          </a:prstGeom>
        </p:spPr>
        <p:txBody>
          <a:bodyPr vert="horz" lIns="332329" tIns="166166" rIns="332329" bIns="166166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803227" y="23359599"/>
            <a:ext cx="8401050" cy="1341834"/>
          </a:xfrm>
          <a:prstGeom prst="rect">
            <a:avLst/>
          </a:prstGeom>
        </p:spPr>
        <p:txBody>
          <a:bodyPr vert="horz" lIns="332329" tIns="166166" rIns="332329" bIns="166166" rtlCol="1" anchor="ctr"/>
          <a:lstStyle>
            <a:lvl1pPr algn="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4E90A-6C3A-404E-9188-7A2F950005F8}" type="datetimeFigureOut">
              <a:rPr lang="ar-IQ" smtClean="0"/>
              <a:t>21/08/1443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01539" y="23359599"/>
            <a:ext cx="11401426" cy="1341834"/>
          </a:xfrm>
          <a:prstGeom prst="rect">
            <a:avLst/>
          </a:prstGeom>
        </p:spPr>
        <p:txBody>
          <a:bodyPr vert="horz" lIns="332329" tIns="166166" rIns="332329" bIns="166166" rtlCol="1" anchor="ctr"/>
          <a:lstStyle>
            <a:lvl1pPr algn="ct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0227" y="23359599"/>
            <a:ext cx="8401050" cy="1341834"/>
          </a:xfrm>
          <a:prstGeom prst="rect">
            <a:avLst/>
          </a:prstGeom>
        </p:spPr>
        <p:txBody>
          <a:bodyPr vert="horz" lIns="332329" tIns="166166" rIns="332329" bIns="166166" rtlCol="1" anchor="ctr"/>
          <a:lstStyle>
            <a:lvl1pPr algn="l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A7631-3AAE-4069-B084-9267F7B52E53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5847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23304" rtl="1" eaLnBrk="1" latinLnBrk="0" hangingPunct="1">
        <a:spcBef>
          <a:spcPct val="0"/>
        </a:spcBef>
        <a:buNone/>
        <a:defRPr sz="1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46239" indent="-1246239" algn="r" defTabSz="3323304" rtl="1" eaLnBrk="1" latinLnBrk="0" hangingPunct="1">
        <a:spcBef>
          <a:spcPct val="20000"/>
        </a:spcBef>
        <a:buFont typeface="Arial" pitchFamily="34" charset="0"/>
        <a:buChar char="•"/>
        <a:defRPr sz="1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00186" indent="-1038531" algn="r" defTabSz="3323304" rtl="1" eaLnBrk="1" latinLnBrk="0" hangingPunct="1">
        <a:spcBef>
          <a:spcPct val="20000"/>
        </a:spcBef>
        <a:buFont typeface="Arial" pitchFamily="34" charset="0"/>
        <a:buChar char="–"/>
        <a:defRPr sz="10300" kern="1200">
          <a:solidFill>
            <a:schemeClr val="tx1"/>
          </a:solidFill>
          <a:latin typeface="+mn-lt"/>
          <a:ea typeface="+mn-ea"/>
          <a:cs typeface="+mn-cs"/>
        </a:defRPr>
      </a:lvl2pPr>
      <a:lvl3pPr marL="4154128" indent="-830828" algn="r" defTabSz="3323304" rtl="1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5815781" indent="-830828" algn="r" defTabSz="3323304" rtl="1" eaLnBrk="1" latinLnBrk="0" hangingPunct="1">
        <a:spcBef>
          <a:spcPct val="20000"/>
        </a:spcBef>
        <a:buFont typeface="Arial" pitchFamily="34" charset="0"/>
        <a:buChar char="–"/>
        <a:defRPr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477433" indent="-830828" algn="r" defTabSz="3323304" rtl="1" eaLnBrk="1" latinLnBrk="0" hangingPunct="1">
        <a:spcBef>
          <a:spcPct val="20000"/>
        </a:spcBef>
        <a:buFont typeface="Arial" pitchFamily="34" charset="0"/>
        <a:buChar char="»"/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139084" indent="-830828" algn="r" defTabSz="3323304" rtl="1" eaLnBrk="1" latinLnBrk="0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737" indent="-830828" algn="r" defTabSz="3323304" rtl="1" eaLnBrk="1" latinLnBrk="0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462388" indent="-830828" algn="r" defTabSz="3323304" rtl="1" eaLnBrk="1" latinLnBrk="0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124041" indent="-830828" algn="r" defTabSz="3323304" rtl="1" eaLnBrk="1" latinLnBrk="0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IQ"/>
      </a:defPPr>
      <a:lvl1pPr marL="0" algn="r" defTabSz="3323304" rtl="1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1pPr>
      <a:lvl2pPr marL="1661651" algn="r" defTabSz="3323304" rtl="1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2pPr>
      <a:lvl3pPr marL="3323304" algn="r" defTabSz="3323304" rtl="1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4984956" algn="r" defTabSz="3323304" rtl="1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4pPr>
      <a:lvl5pPr marL="6646607" algn="r" defTabSz="3323304" rtl="1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5pPr>
      <a:lvl6pPr marL="8308260" algn="r" defTabSz="3323304" rtl="1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6pPr>
      <a:lvl7pPr marL="9969911" algn="r" defTabSz="3323304" rtl="1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7pPr>
      <a:lvl8pPr marL="11631564" algn="r" defTabSz="3323304" rtl="1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8pPr>
      <a:lvl9pPr marL="13293216" algn="r" defTabSz="3323304" rtl="1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23300" y="313096"/>
            <a:ext cx="34802958" cy="4506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32329" tIns="166166" rIns="332329" bIns="166166" spcCol="0" rtlCol="1" anchor="ctr"/>
          <a:lstStyle/>
          <a:p>
            <a:pPr algn="ctr"/>
            <a:r>
              <a:rPr lang="ar-JO" sz="10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ناونیشانی ڕاپۆرت یان پرۆژه‌ی ده‌رچوون</a:t>
            </a:r>
            <a:endParaRPr lang="ar-IQ" sz="10000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ar-JO" sz="7200" b="1" i="1" dirty="0" smtClean="0">
                <a:solidFill>
                  <a:schemeClr val="tx1"/>
                </a:solidFill>
              </a:rPr>
              <a:t>ئاماده‌كردنی: </a:t>
            </a:r>
            <a:r>
              <a:rPr lang="ar-JO" sz="7200" b="1" i="1" dirty="0" smtClean="0">
                <a:solidFill>
                  <a:srgbClr val="FF0000"/>
                </a:solidFill>
              </a:rPr>
              <a:t>×××××××× ××××××××</a:t>
            </a:r>
            <a:endParaRPr lang="en-US" sz="7200" b="1" i="1" dirty="0" smtClean="0"/>
          </a:p>
          <a:p>
            <a:pPr algn="ctr"/>
            <a:r>
              <a:rPr lang="ar-JO" sz="7200" b="1" i="1" dirty="0" smtClean="0"/>
              <a:t>كۆلێژی ئاداب/ به‌شی ڕاگه‌یاندن/ قۆناغی یه‌كه‌م</a:t>
            </a:r>
            <a:endParaRPr lang="en-US" sz="7200" b="1" i="1" dirty="0" smtClean="0"/>
          </a:p>
          <a:p>
            <a:pPr algn="ctr"/>
            <a:r>
              <a:rPr lang="ar-JO" sz="7200" b="1" i="1" dirty="0" smtClean="0">
                <a:solidFill>
                  <a:schemeClr val="tx1"/>
                </a:solidFill>
              </a:rPr>
              <a:t>به‌سه‌رپه‌رشتی: </a:t>
            </a:r>
            <a:r>
              <a:rPr lang="ar-JO" sz="7200" b="1" i="1" dirty="0" smtClean="0">
                <a:solidFill>
                  <a:srgbClr val="FF0000"/>
                </a:solidFill>
              </a:rPr>
              <a:t>×××××××××</a:t>
            </a:r>
            <a:endParaRPr lang="en-US" sz="7200" b="1" i="1" dirty="0"/>
          </a:p>
        </p:txBody>
      </p:sp>
      <p:sp>
        <p:nvSpPr>
          <p:cNvPr id="7" name="Rounded Rectangle 6"/>
          <p:cNvSpPr/>
          <p:nvPr/>
        </p:nvSpPr>
        <p:spPr>
          <a:xfrm>
            <a:off x="423300" y="5544796"/>
            <a:ext cx="9082008" cy="11017219"/>
          </a:xfrm>
          <a:prstGeom prst="roundRect">
            <a:avLst>
              <a:gd name="adj" fmla="val 715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32329" tIns="166166" rIns="332329" bIns="166166" spcCol="0" rtlCol="1" anchor="ctr"/>
          <a:lstStyle/>
          <a:p>
            <a:pPr algn="l" rtl="0"/>
            <a:endParaRPr lang="en-US" sz="4800" dirty="0" smtClean="0">
              <a:solidFill>
                <a:srgbClr val="FF0000"/>
              </a:solidFill>
            </a:endParaRPr>
          </a:p>
          <a:p>
            <a:pPr algn="l" rtl="0"/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>
            <a:off x="585316" y="5760815"/>
            <a:ext cx="8784000" cy="2184242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1450" tIns="85725" rIns="171450" bIns="85725" spcCol="0" rtlCol="1" anchor="ctr"/>
          <a:lstStyle/>
          <a:p>
            <a:pPr algn="ctr"/>
            <a:r>
              <a:rPr lang="ar-JO" dirty="0" smtClean="0">
                <a:latin typeface="Unikurd Jino" pitchFamily="34" charset="-78"/>
                <a:cs typeface="Unikurd Jino" pitchFamily="34" charset="-78"/>
              </a:rPr>
              <a:t>ئه‌نجام</a:t>
            </a:r>
            <a:endParaRPr lang="ar-IQ" dirty="0">
              <a:latin typeface="Unikurd Jino" pitchFamily="34" charset="-78"/>
              <a:cs typeface="Unikurd Jino" pitchFamily="34" charset="-7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081370" y="5544794"/>
            <a:ext cx="15697744" cy="19433781"/>
          </a:xfrm>
          <a:prstGeom prst="roundRect">
            <a:avLst>
              <a:gd name="adj" fmla="val 45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32329" tIns="166166" rIns="332329" bIns="166166" spcCol="0" rtlCol="1" anchor="ctr"/>
          <a:lstStyle/>
          <a:p>
            <a:pPr algn="just" rtl="0"/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1" name="Round Same Side Corner Rectangle 10"/>
          <p:cNvSpPr/>
          <p:nvPr/>
        </p:nvSpPr>
        <p:spPr>
          <a:xfrm>
            <a:off x="10308428" y="5760815"/>
            <a:ext cx="15182654" cy="2184242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1450" tIns="85725" rIns="171450" bIns="85725" spcCol="0" rtlCol="1" anchor="ctr"/>
          <a:lstStyle/>
          <a:p>
            <a:pPr algn="ctr"/>
            <a:r>
              <a:rPr lang="ar-JO" dirty="0" smtClean="0">
                <a:latin typeface="Unikurd Jino" pitchFamily="34" charset="-78"/>
                <a:cs typeface="Unikurd Jino" pitchFamily="34" charset="-78"/>
              </a:rPr>
              <a:t>ناوه‌رۆك و به‌شه‌كان</a:t>
            </a:r>
            <a:endParaRPr lang="en-US" dirty="0">
              <a:latin typeface="Unikurd Jino" pitchFamily="34" charset="-78"/>
              <a:cs typeface="Unikurd Jino" pitchFamily="34" charset="-7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6202162" y="5544792"/>
            <a:ext cx="9082008" cy="10585176"/>
          </a:xfrm>
          <a:prstGeom prst="roundRect">
            <a:avLst>
              <a:gd name="adj" fmla="val 715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32329" tIns="166166" rIns="332329" bIns="166166" spcCol="0" rtlCol="1" anchor="ctr"/>
          <a:lstStyle/>
          <a:p>
            <a:pPr algn="l" rtl="0"/>
            <a:endParaRPr lang="en-US" sz="2800" dirty="0" smtClean="0">
              <a:solidFill>
                <a:schemeClr val="tx1"/>
              </a:solidFill>
            </a:endParaRPr>
          </a:p>
          <a:p>
            <a:pPr algn="l" rtl="0"/>
            <a:endParaRPr lang="en-US" sz="2800" dirty="0">
              <a:solidFill>
                <a:schemeClr val="tx1"/>
              </a:solidFill>
            </a:endParaRPr>
          </a:p>
          <a:p>
            <a:pPr algn="l" rtl="0"/>
            <a:endParaRPr lang="en-US" sz="2800" dirty="0" smtClean="0">
              <a:solidFill>
                <a:schemeClr val="tx1"/>
              </a:solidFill>
            </a:endParaRPr>
          </a:p>
          <a:p>
            <a:pPr algn="l" rtl="0"/>
            <a:endParaRPr lang="en-US" sz="2800" dirty="0">
              <a:solidFill>
                <a:schemeClr val="tx1"/>
              </a:solidFill>
            </a:endParaRPr>
          </a:p>
          <a:p>
            <a:pPr algn="l" rtl="0"/>
            <a:endParaRPr lang="en-US" sz="2800" dirty="0" smtClean="0">
              <a:solidFill>
                <a:schemeClr val="tx1"/>
              </a:solidFill>
            </a:endParaRPr>
          </a:p>
          <a:p>
            <a:pPr algn="l" rtl="0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ound Same Side Corner Rectangle 12"/>
          <p:cNvSpPr/>
          <p:nvPr/>
        </p:nvSpPr>
        <p:spPr>
          <a:xfrm>
            <a:off x="26364178" y="5808821"/>
            <a:ext cx="8784000" cy="2184242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1450" tIns="85725" rIns="171450" bIns="85725" spcCol="0" rtlCol="1" anchor="ctr"/>
          <a:lstStyle/>
          <a:p>
            <a:pPr algn="ctr"/>
            <a:r>
              <a:rPr lang="ar-JO" dirty="0">
                <a:latin typeface="Unikurd Jino" pitchFamily="34" charset="-78"/>
                <a:cs typeface="Unikurd Jino" pitchFamily="34" charset="-78"/>
              </a:rPr>
              <a:t>پێشه‌كی</a:t>
            </a:r>
            <a:endParaRPr lang="en-US" dirty="0">
              <a:latin typeface="Unikurd Jino" pitchFamily="34" charset="-78"/>
              <a:cs typeface="Unikurd Jino" pitchFamily="34" charset="-7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225386" y="18962280"/>
            <a:ext cx="7621814" cy="5616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>
                <a:latin typeface="Unikurd Jino" pitchFamily="34" charset="-78"/>
                <a:cs typeface="Unikurd Jino" pitchFamily="34" charset="-78"/>
              </a:rPr>
              <a:t>وێنه‌ یان چارت</a:t>
            </a:r>
            <a:endParaRPr lang="ar-IQ" dirty="0">
              <a:latin typeface="Unikurd Jino" pitchFamily="34" charset="-78"/>
              <a:cs typeface="Unikurd Jino" pitchFamily="34" charset="-7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195660" y="16562016"/>
            <a:ext cx="9082008" cy="8227292"/>
          </a:xfrm>
          <a:prstGeom prst="roundRect">
            <a:avLst>
              <a:gd name="adj" fmla="val 715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32329" tIns="166166" rIns="332329" bIns="166166" spcCol="0" rtlCol="1" anchor="ctr"/>
          <a:lstStyle/>
          <a:p>
            <a:pPr algn="l" rtl="0"/>
            <a:endParaRPr lang="en-US" sz="2800" dirty="0" smtClean="0">
              <a:solidFill>
                <a:schemeClr val="tx1"/>
              </a:solidFill>
            </a:endParaRPr>
          </a:p>
          <a:p>
            <a:pPr algn="l" rtl="0"/>
            <a:endParaRPr lang="en-US" sz="2800" dirty="0">
              <a:solidFill>
                <a:schemeClr val="tx1"/>
              </a:solidFill>
            </a:endParaRPr>
          </a:p>
          <a:p>
            <a:pPr algn="l" rtl="0"/>
            <a:endParaRPr lang="en-US" sz="2800" dirty="0" smtClean="0">
              <a:solidFill>
                <a:schemeClr val="tx1"/>
              </a:solidFill>
            </a:endParaRPr>
          </a:p>
          <a:p>
            <a:pPr algn="l" rtl="0"/>
            <a:endParaRPr lang="en-US" sz="2800" dirty="0">
              <a:solidFill>
                <a:schemeClr val="tx1"/>
              </a:solidFill>
            </a:endParaRPr>
          </a:p>
          <a:p>
            <a:pPr algn="l" rtl="0"/>
            <a:endParaRPr lang="en-US" sz="2800" dirty="0" smtClean="0">
              <a:solidFill>
                <a:schemeClr val="tx1"/>
              </a:solidFill>
            </a:endParaRPr>
          </a:p>
          <a:p>
            <a:pPr algn="l" rtl="0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 Same Side Corner Rectangle 15"/>
          <p:cNvSpPr/>
          <p:nvPr/>
        </p:nvSpPr>
        <p:spPr>
          <a:xfrm>
            <a:off x="26357676" y="16778039"/>
            <a:ext cx="8784000" cy="2184242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1450" tIns="85725" rIns="171450" bIns="85725" spcCol="0" rtlCol="1" anchor="ctr"/>
          <a:lstStyle/>
          <a:p>
            <a:pPr algn="ctr"/>
            <a:r>
              <a:rPr lang="ar-JO" dirty="0" smtClean="0">
                <a:latin typeface="Unikurd Jino" pitchFamily="34" charset="-78"/>
                <a:cs typeface="Unikurd Jino" pitchFamily="34" charset="-78"/>
              </a:rPr>
              <a:t>كه‌ره‌سته‌كانی كۆكردنه‌وه‌ی زانیاری</a:t>
            </a:r>
            <a:endParaRPr lang="en-US" dirty="0" smtClean="0">
              <a:latin typeface="Unikurd Jino" pitchFamily="34" charset="-78"/>
              <a:cs typeface="Unikurd Jino" pitchFamily="34" charset="-78"/>
            </a:endParaRPr>
          </a:p>
        </p:txBody>
      </p:sp>
      <p:pic>
        <p:nvPicPr>
          <p:cNvPr id="17" name="Picture 16" descr="new arm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7706" y="432223"/>
            <a:ext cx="3776130" cy="427646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ounded Rectangle 18"/>
          <p:cNvSpPr/>
          <p:nvPr/>
        </p:nvSpPr>
        <p:spPr>
          <a:xfrm>
            <a:off x="18013284" y="18932983"/>
            <a:ext cx="7621814" cy="5616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>
                <a:latin typeface="Unikurd Jino" pitchFamily="34" charset="-78"/>
                <a:cs typeface="Unikurd Jino" pitchFamily="34" charset="-78"/>
              </a:rPr>
              <a:t>وێنه‌ یان چارت</a:t>
            </a:r>
            <a:endParaRPr lang="ar-IQ" dirty="0">
              <a:latin typeface="Unikurd Jino" pitchFamily="34" charset="-78"/>
              <a:cs typeface="Unikurd Jino" pitchFamily="34" charset="-7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1627" y="16751283"/>
            <a:ext cx="9082008" cy="8227292"/>
          </a:xfrm>
          <a:prstGeom prst="roundRect">
            <a:avLst>
              <a:gd name="adj" fmla="val 715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32329" tIns="166166" rIns="332329" bIns="166166" spcCol="0" rtlCol="1" anchor="ctr"/>
          <a:lstStyle/>
          <a:p>
            <a:pPr algn="l" rtl="0"/>
            <a:endParaRPr lang="en-US" sz="2800" dirty="0" smtClean="0">
              <a:solidFill>
                <a:schemeClr val="tx1"/>
              </a:solidFill>
            </a:endParaRPr>
          </a:p>
          <a:p>
            <a:pPr algn="l" rtl="0"/>
            <a:endParaRPr lang="en-US" sz="2800" dirty="0">
              <a:solidFill>
                <a:schemeClr val="tx1"/>
              </a:solidFill>
            </a:endParaRPr>
          </a:p>
          <a:p>
            <a:pPr algn="l" rtl="0"/>
            <a:endParaRPr lang="en-US" sz="2800" dirty="0" smtClean="0">
              <a:solidFill>
                <a:schemeClr val="tx1"/>
              </a:solidFill>
            </a:endParaRPr>
          </a:p>
          <a:p>
            <a:pPr algn="l" rtl="0"/>
            <a:endParaRPr lang="en-US" sz="2800" dirty="0">
              <a:solidFill>
                <a:schemeClr val="tx1"/>
              </a:solidFill>
            </a:endParaRPr>
          </a:p>
          <a:p>
            <a:pPr algn="l" rtl="0"/>
            <a:endParaRPr lang="en-US" sz="2800" dirty="0" smtClean="0">
              <a:solidFill>
                <a:schemeClr val="tx1"/>
              </a:solidFill>
            </a:endParaRPr>
          </a:p>
          <a:p>
            <a:pPr algn="l" rtl="0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>
            <a:off x="563643" y="16967306"/>
            <a:ext cx="8784000" cy="2184242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1450" tIns="85725" rIns="171450" bIns="85725" spcCol="0" rtlCol="1" anchor="ctr"/>
          <a:lstStyle/>
          <a:p>
            <a:pPr algn="ctr"/>
            <a:r>
              <a:rPr lang="ar-JO" dirty="0" smtClean="0">
                <a:latin typeface="Unikurd Jino" pitchFamily="34" charset="-78"/>
                <a:cs typeface="Unikurd Jino" pitchFamily="34" charset="-78"/>
              </a:rPr>
              <a:t>سه‌رچاوه‌كان</a:t>
            </a:r>
            <a:endParaRPr lang="en-US" dirty="0">
              <a:latin typeface="Unikurd Jino" pitchFamily="34" charset="-78"/>
              <a:cs typeface="Unikurd Jino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6649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35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Unikurd Jino</vt:lpstr>
      <vt:lpstr>Office Theme</vt:lpstr>
      <vt:lpstr>PowerPoint Presentation</vt:lpstr>
    </vt:vector>
  </TitlesOfParts>
  <Company>Microsoft (C)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DR.Ahmed Saker</dc:creator>
  <cp:lastModifiedBy>Maher</cp:lastModifiedBy>
  <cp:revision>16</cp:revision>
  <dcterms:created xsi:type="dcterms:W3CDTF">2019-01-02T16:32:25Z</dcterms:created>
  <dcterms:modified xsi:type="dcterms:W3CDTF">2022-03-24T08:28:19Z</dcterms:modified>
</cp:coreProperties>
</file>