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Cost Optimization: A Data-Driven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MBA Project Presentation</a:t>
            </a:r>
          </a:p>
          <a:p/>
          <a:p>
            <a:r>
              <a:t>Hira Basith</a:t>
            </a:r>
          </a:p>
          <a:p>
            <a:r>
              <a:t>SSODL MBA Program</a:t>
            </a:r>
          </a:p>
          <a:p>
            <a:r>
              <a:t>January 2026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Phase 1 (Months 1-2): Foundation</a:t>
            </a:r>
            <a:br/>
            <a:r>
              <a:t>	- Establish team, deploy tools, implement RDS fixes.</a:t>
            </a:r>
          </a:p>
          <a:p>
            <a:pPr>
              <a:defRPr sz="1800"/>
            </a:pPr>
            <a:r>
              <a:t>Phase 2 (Months 3-4): Optimization</a:t>
            </a:r>
            <a:br/>
            <a:r>
              <a:t>	- Milestone: Achieve 20% cost reduction.</a:t>
            </a:r>
          </a:p>
          <a:p>
            <a:pPr>
              <a:defRPr sz="1800"/>
            </a:pPr>
            <a:r>
              <a:t>Phase 3 (Months 5-6): Automation</a:t>
            </a:r>
            <a:br/>
            <a:r>
              <a:t>	- Implement predictive models and full governance.</a:t>
            </a:r>
          </a:p>
          <a:p>
            <a:pPr>
              <a:defRPr sz="1800"/>
            </a:pPr>
            <a:r>
              <a:t>Phase 4 (Months 7-12): Excellence</a:t>
            </a:r>
            <a:br/>
            <a:r>
              <a:t>	- Continuous improvement.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Identified Immediate Savings: ₹15,787.</a:t>
            </a:r>
          </a:p>
          <a:p>
            <a:pPr>
              <a:defRPr sz="1800"/>
            </a:pPr>
            <a:r>
              <a:t>Projected Annual Savings: ₹1,89,452.</a:t>
            </a:r>
          </a:p>
          <a:p>
            <a:pPr>
              <a:defRPr sz="1800"/>
            </a:pPr>
            <a:r>
              <a:t>Forecasted Trend: 56.6% cost decrease, indicating improved efficiency.</a:t>
            </a:r>
          </a:p>
          <a:p>
            <a:pPr>
              <a:defRPr sz="1800"/>
            </a:pPr>
            <a:r>
              <a:t>Conclusion: A data-driven approach is a strategic business capability.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Open for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Introduction &amp; Problem Statement</a:t>
            </a:r>
          </a:p>
          <a:p>
            <a:pPr>
              <a:defRPr sz="1800"/>
            </a:pPr>
            <a:r>
              <a:t>Research Objectives &amp; Methodology</a:t>
            </a:r>
          </a:p>
          <a:p>
            <a:pPr>
              <a:defRPr sz="1800"/>
            </a:pPr>
            <a:r>
              <a:t>Key Findings from Data Analysis</a:t>
            </a:r>
          </a:p>
          <a:p>
            <a:pPr>
              <a:defRPr sz="1800"/>
            </a:pPr>
            <a:r>
              <a:t>Cost Optimization Strategies</a:t>
            </a:r>
          </a:p>
          <a:p>
            <a:pPr>
              <a:defRPr sz="1800"/>
            </a:pPr>
            <a:r>
              <a:t>Business Recommendations &amp; Roadmap</a:t>
            </a:r>
          </a:p>
          <a:p>
            <a:pPr>
              <a:defRPr sz="1800"/>
            </a:pPr>
            <a:r>
              <a:t>Conclusion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AWS is the market leader, but 30-35% of cloud spending is wasted.</a:t>
            </a:r>
          </a:p>
          <a:p>
            <a:pPr>
              <a:defRPr sz="1800"/>
            </a:pPr>
            <a:r>
              <a:t>Problem: Organizations struggle to manage costs due to complexity, dynamic pricing, and underutilized resources.</a:t>
            </a:r>
          </a:p>
          <a:p>
            <a:pPr>
              <a:defRPr sz="1800"/>
            </a:pPr>
            <a:r>
              <a:t>Research Question: How can data analysis drive strategies to reduce cloud spending while maintaining efficiency?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Data Source: AWS billing and usage records (1057 days, 218 records).</a:t>
            </a:r>
          </a:p>
          <a:p>
            <a:pPr>
              <a:defRPr sz="1800"/>
            </a:pPr>
            <a:r>
              <a:t>Scope: 5 AWS Services (EC2, RDS, etc.) across 3 Regions.</a:t>
            </a:r>
          </a:p>
          <a:p>
            <a:pPr>
              <a:defRPr sz="1800"/>
            </a:pPr>
            <a:r>
              <a:t>Analytical Framework:</a:t>
            </a:r>
            <a:br/>
            <a:r>
              <a:t>	- Descriptive: What are the cost patterns?</a:t>
            </a:r>
            <a:br/>
            <a:r>
              <a:t>	- Predictive: What will future costs be?</a:t>
            </a:r>
            <a:br/>
            <a:r>
              <a:t>	- Prescriptive: What should we do about 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1: Overall Cost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Total AWS Expenditure Analyzed: ₹48,040.</a:t>
            </a:r>
          </a:p>
          <a:p>
            <a:pPr>
              <a:defRPr sz="1800"/>
            </a:pPr>
            <a:r>
              <a:t>Total Idle Cost Identified: ₹15,787 (32.9% of total spend).</a:t>
            </a:r>
          </a:p>
          <a:p>
            <a:pPr>
              <a:defRPr sz="1800"/>
            </a:pPr>
            <a:r>
              <a:t>This aligns with industry research from Gartner, which reports 32% average waste.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2: Cost Distribution by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EC2 (Compute): ₹31,018 (64.6%) - High cost, but highly utilized (84.1%).</a:t>
            </a:r>
          </a:p>
          <a:p>
            <a:pPr>
              <a:defRPr sz="1800"/>
            </a:pPr>
            <a:r>
              <a:t>RDS (Databases): ₹10,129 (21.1%) - Highest optimization potential.</a:t>
            </a:r>
          </a:p>
          <a:p>
            <a:pPr>
              <a:defRPr sz="1800"/>
            </a:pPr>
            <a:r>
              <a:t>S3 (Storage): ₹4,953 (10.3%).</a:t>
            </a:r>
          </a:p>
          <a:p>
            <a:pPr>
              <a:defRPr sz="1800"/>
            </a:pPr>
            <a:r>
              <a:t>ECS &amp; Lambda: &lt; 5% of total cost.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3: The RDS Optimization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RDS has the highest idle cost percentage: 50.1%.</a:t>
            </a:r>
          </a:p>
          <a:p>
            <a:pPr>
              <a:defRPr sz="1800"/>
            </a:pPr>
            <a:r>
              <a:t>This represents ₹5,073 in immediate, addressable waste.</a:t>
            </a:r>
          </a:p>
          <a:p>
            <a:pPr>
              <a:defRPr sz="1800"/>
            </a:pPr>
            <a:r>
              <a:t>Root Cause: Lack of automated scaling for database workloads.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4: Regional Cost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Highest Total Cost: eu-central-1 (₹16,825).</a:t>
            </a:r>
          </a:p>
          <a:p>
            <a:pPr>
              <a:defRPr sz="1800"/>
            </a:pPr>
            <a:r>
              <a:t>Most Cost-Effective: us-west-2 (Avg. Cost per Instance: ₹212).</a:t>
            </a:r>
          </a:p>
          <a:p>
            <a:pPr>
              <a:defRPr sz="1800"/>
            </a:pPr>
            <a:r>
              <a:t>Conclusion: Regional variations exist, suggesting potential for workload redistribution.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 (High Impact)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Immediate Action (0-30 Days): Target RDS</a:t>
            </a:r>
            <a:br/>
            <a:r>
              <a:t>	- Implement automated scaling to address the ₹5,073 idle cost.</a:t>
            </a:r>
          </a:p>
          <a:p>
            <a:pPr>
              <a:defRPr sz="1800"/>
            </a:pPr>
            <a:r>
              <a:t>Short-Term (30-90 Days): Implement Governance</a:t>
            </a:r>
            <a:br/>
            <a:r>
              <a:t>	- Deploy predictive scaling and establish cost monitoring dashboards.</a:t>
            </a:r>
          </a:p>
          <a:p>
            <a:pPr>
              <a:defRPr sz="1800"/>
            </a:pPr>
            <a:r>
              <a:t>Long-Term (90+ Days): Build Excellence</a:t>
            </a:r>
            <a:br/>
            <a:r>
              <a:t>	- Develop a Cloud Center of Excellence for continuous optimization.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