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  <p:sldId id="263" r:id="rId9"/>
    <p:sldId id="265" r:id="rId10"/>
    <p:sldId id="266" r:id="rId11"/>
    <p:sldId id="268" r:id="rId12"/>
    <p:sldId id="269" r:id="rId13"/>
    <p:sldId id="270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94"/>
    <p:restoredTop sz="96327"/>
  </p:normalViewPr>
  <p:slideViewPr>
    <p:cSldViewPr snapToGrid="0" snapToObjects="1">
      <p:cViewPr>
        <p:scale>
          <a:sx n="190" d="100"/>
          <a:sy n="190" d="100"/>
        </p:scale>
        <p:origin x="3176" y="1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5284C6-972F-4552-B69C-CFD08A004245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3F71001-2856-4B7F-8B53-1AEB773B7EFE}">
      <dgm:prSet/>
      <dgm:spPr/>
      <dgm:t>
        <a:bodyPr/>
        <a:lstStyle/>
        <a:p>
          <a:r>
            <a:rPr lang="en-US" dirty="0"/>
            <a:t>Smart Device</a:t>
          </a:r>
        </a:p>
      </dgm:t>
    </dgm:pt>
    <dgm:pt modelId="{42A32B08-C76B-46DF-8D73-AC2FC22D7337}" type="parTrans" cxnId="{554687E6-18FC-4834-9EDC-8268F2EA09EC}">
      <dgm:prSet/>
      <dgm:spPr/>
      <dgm:t>
        <a:bodyPr/>
        <a:lstStyle/>
        <a:p>
          <a:endParaRPr lang="en-US"/>
        </a:p>
      </dgm:t>
    </dgm:pt>
    <dgm:pt modelId="{D5886F82-CE34-45EA-9420-E0BFE0E79075}" type="sibTrans" cxnId="{554687E6-18FC-4834-9EDC-8268F2EA09EC}">
      <dgm:prSet/>
      <dgm:spPr/>
      <dgm:t>
        <a:bodyPr/>
        <a:lstStyle/>
        <a:p>
          <a:endParaRPr lang="en-US"/>
        </a:p>
      </dgm:t>
    </dgm:pt>
    <dgm:pt modelId="{CED9641C-B747-4DEB-881C-BB01A10D6A18}">
      <dgm:prSet/>
      <dgm:spPr/>
      <dgm:t>
        <a:bodyPr/>
        <a:lstStyle/>
        <a:p>
          <a:r>
            <a:rPr lang="en-US" dirty="0"/>
            <a:t>Captures Image and monitors temperature/humidity at an independent rate.</a:t>
          </a:r>
        </a:p>
      </dgm:t>
    </dgm:pt>
    <dgm:pt modelId="{94A00E16-D952-4F27-8F94-005C3C6E7B4F}" type="parTrans" cxnId="{F033A43C-F921-4E2C-8958-ADC963B7E333}">
      <dgm:prSet/>
      <dgm:spPr/>
      <dgm:t>
        <a:bodyPr/>
        <a:lstStyle/>
        <a:p>
          <a:endParaRPr lang="en-US"/>
        </a:p>
      </dgm:t>
    </dgm:pt>
    <dgm:pt modelId="{F68C7E6A-8DC2-4975-8A32-BD2683953047}" type="sibTrans" cxnId="{F033A43C-F921-4E2C-8958-ADC963B7E333}">
      <dgm:prSet/>
      <dgm:spPr/>
      <dgm:t>
        <a:bodyPr/>
        <a:lstStyle/>
        <a:p>
          <a:endParaRPr lang="en-US"/>
        </a:p>
      </dgm:t>
    </dgm:pt>
    <dgm:pt modelId="{48B69D9F-252F-4007-BF5C-CFFBC52EE445}">
      <dgm:prSet/>
      <dgm:spPr/>
      <dgm:t>
        <a:bodyPr/>
        <a:lstStyle/>
        <a:p>
          <a:r>
            <a:rPr lang="en-US" dirty="0"/>
            <a:t>Data saved on SD card</a:t>
          </a:r>
        </a:p>
      </dgm:t>
    </dgm:pt>
    <dgm:pt modelId="{4ADC8C34-3296-4544-9FE9-878DCD1EECBF}" type="parTrans" cxnId="{1C5E5BE3-B803-420B-BB51-A7A347162A06}">
      <dgm:prSet/>
      <dgm:spPr/>
      <dgm:t>
        <a:bodyPr/>
        <a:lstStyle/>
        <a:p>
          <a:endParaRPr lang="en-US"/>
        </a:p>
      </dgm:t>
    </dgm:pt>
    <dgm:pt modelId="{457FD3B7-6B77-4D42-94BA-4EE4B7CAAB78}" type="sibTrans" cxnId="{1C5E5BE3-B803-420B-BB51-A7A347162A06}">
      <dgm:prSet/>
      <dgm:spPr/>
      <dgm:t>
        <a:bodyPr/>
        <a:lstStyle/>
        <a:p>
          <a:endParaRPr lang="en-US"/>
        </a:p>
      </dgm:t>
    </dgm:pt>
    <dgm:pt modelId="{C1F03493-808E-4A7C-82D2-0B2D7AEAFC3B}">
      <dgm:prSet/>
      <dgm:spPr/>
      <dgm:t>
        <a:bodyPr/>
        <a:lstStyle/>
        <a:p>
          <a:r>
            <a:rPr lang="en-US"/>
            <a:t>Pseudocode </a:t>
          </a:r>
        </a:p>
      </dgm:t>
    </dgm:pt>
    <dgm:pt modelId="{D56DA829-7BEB-4407-8C48-50FACEF68863}" type="parTrans" cxnId="{4C874BBF-509A-4791-B725-4A2B296185ED}">
      <dgm:prSet/>
      <dgm:spPr/>
      <dgm:t>
        <a:bodyPr/>
        <a:lstStyle/>
        <a:p>
          <a:endParaRPr lang="en-US"/>
        </a:p>
      </dgm:t>
    </dgm:pt>
    <dgm:pt modelId="{A376DEC2-6CAE-49CD-8E42-86317D859902}" type="sibTrans" cxnId="{4C874BBF-509A-4791-B725-4A2B296185ED}">
      <dgm:prSet/>
      <dgm:spPr/>
      <dgm:t>
        <a:bodyPr/>
        <a:lstStyle/>
        <a:p>
          <a:endParaRPr lang="en-US"/>
        </a:p>
      </dgm:t>
    </dgm:pt>
    <dgm:pt modelId="{895E301B-4DAE-D241-BF02-37DABB2C97E2}">
      <dgm:prSet/>
      <dgm:spPr/>
      <dgm:t>
        <a:bodyPr/>
        <a:lstStyle/>
        <a:p>
          <a:r>
            <a:rPr lang="en-US" dirty="0"/>
            <a:t>Implementation and design of the circuit </a:t>
          </a:r>
        </a:p>
      </dgm:t>
    </dgm:pt>
    <dgm:pt modelId="{EDB46E35-8E46-0A49-8983-05A0213D50A0}" type="parTrans" cxnId="{9F8FF583-9E3D-1C43-A8AF-AB60FF89D8B6}">
      <dgm:prSet/>
      <dgm:spPr/>
      <dgm:t>
        <a:bodyPr/>
        <a:lstStyle/>
        <a:p>
          <a:endParaRPr lang="en-US"/>
        </a:p>
      </dgm:t>
    </dgm:pt>
    <dgm:pt modelId="{71AD0FCD-B762-C84E-B1FF-70C5F78950B6}" type="sibTrans" cxnId="{9F8FF583-9E3D-1C43-A8AF-AB60FF89D8B6}">
      <dgm:prSet/>
      <dgm:spPr/>
      <dgm:t>
        <a:bodyPr/>
        <a:lstStyle/>
        <a:p>
          <a:endParaRPr lang="en-US"/>
        </a:p>
      </dgm:t>
    </dgm:pt>
    <dgm:pt modelId="{AD5DF4ED-A16B-5144-8A32-ED37952926B5}" type="pres">
      <dgm:prSet presAssocID="{FA5284C6-972F-4552-B69C-CFD08A004245}" presName="vert0" presStyleCnt="0">
        <dgm:presLayoutVars>
          <dgm:dir/>
          <dgm:animOne val="branch"/>
          <dgm:animLvl val="lvl"/>
        </dgm:presLayoutVars>
      </dgm:prSet>
      <dgm:spPr/>
    </dgm:pt>
    <dgm:pt modelId="{FCE71245-43AD-9442-B6DB-E9ED01AD57A8}" type="pres">
      <dgm:prSet presAssocID="{63F71001-2856-4B7F-8B53-1AEB773B7EFE}" presName="thickLine" presStyleLbl="alignNode1" presStyleIdx="0" presStyleCnt="5"/>
      <dgm:spPr/>
    </dgm:pt>
    <dgm:pt modelId="{919AD5AE-A333-6649-AE2D-B44844B51376}" type="pres">
      <dgm:prSet presAssocID="{63F71001-2856-4B7F-8B53-1AEB773B7EFE}" presName="horz1" presStyleCnt="0"/>
      <dgm:spPr/>
    </dgm:pt>
    <dgm:pt modelId="{E73365B7-BCE4-2F46-B9DE-5B321AD9AE8F}" type="pres">
      <dgm:prSet presAssocID="{63F71001-2856-4B7F-8B53-1AEB773B7EFE}" presName="tx1" presStyleLbl="revTx" presStyleIdx="0" presStyleCnt="5"/>
      <dgm:spPr/>
    </dgm:pt>
    <dgm:pt modelId="{500B3B18-56F0-254D-B8D4-428DDEA30ABA}" type="pres">
      <dgm:prSet presAssocID="{63F71001-2856-4B7F-8B53-1AEB773B7EFE}" presName="vert1" presStyleCnt="0"/>
      <dgm:spPr/>
    </dgm:pt>
    <dgm:pt modelId="{A02D22BD-7774-E849-A3B6-3475BFF10E8D}" type="pres">
      <dgm:prSet presAssocID="{895E301B-4DAE-D241-BF02-37DABB2C97E2}" presName="thickLine" presStyleLbl="alignNode1" presStyleIdx="1" presStyleCnt="5"/>
      <dgm:spPr/>
    </dgm:pt>
    <dgm:pt modelId="{B1C89D29-8E25-284D-94F5-ED7DB2472D55}" type="pres">
      <dgm:prSet presAssocID="{895E301B-4DAE-D241-BF02-37DABB2C97E2}" presName="horz1" presStyleCnt="0"/>
      <dgm:spPr/>
    </dgm:pt>
    <dgm:pt modelId="{2598A6C1-9803-0141-9869-3715D68890BF}" type="pres">
      <dgm:prSet presAssocID="{895E301B-4DAE-D241-BF02-37DABB2C97E2}" presName="tx1" presStyleLbl="revTx" presStyleIdx="1" presStyleCnt="5"/>
      <dgm:spPr/>
    </dgm:pt>
    <dgm:pt modelId="{8C8F4966-BFC9-794A-A784-82AFE65A2906}" type="pres">
      <dgm:prSet presAssocID="{895E301B-4DAE-D241-BF02-37DABB2C97E2}" presName="vert1" presStyleCnt="0"/>
      <dgm:spPr/>
    </dgm:pt>
    <dgm:pt modelId="{492F724E-6515-BF44-948F-3C3F4E9BAB1E}" type="pres">
      <dgm:prSet presAssocID="{CED9641C-B747-4DEB-881C-BB01A10D6A18}" presName="thickLine" presStyleLbl="alignNode1" presStyleIdx="2" presStyleCnt="5"/>
      <dgm:spPr/>
    </dgm:pt>
    <dgm:pt modelId="{2AA810F0-4735-5745-B29E-1C624DB98C41}" type="pres">
      <dgm:prSet presAssocID="{CED9641C-B747-4DEB-881C-BB01A10D6A18}" presName="horz1" presStyleCnt="0"/>
      <dgm:spPr/>
    </dgm:pt>
    <dgm:pt modelId="{637EBED9-3386-954D-917F-97D1BF49D1E7}" type="pres">
      <dgm:prSet presAssocID="{CED9641C-B747-4DEB-881C-BB01A10D6A18}" presName="tx1" presStyleLbl="revTx" presStyleIdx="2" presStyleCnt="5"/>
      <dgm:spPr/>
    </dgm:pt>
    <dgm:pt modelId="{CE09F1D6-9C53-1C4D-BDC1-81A523BD7041}" type="pres">
      <dgm:prSet presAssocID="{CED9641C-B747-4DEB-881C-BB01A10D6A18}" presName="vert1" presStyleCnt="0"/>
      <dgm:spPr/>
    </dgm:pt>
    <dgm:pt modelId="{C17ECD32-B667-FA47-A221-2BE9E5858C4B}" type="pres">
      <dgm:prSet presAssocID="{48B69D9F-252F-4007-BF5C-CFFBC52EE445}" presName="thickLine" presStyleLbl="alignNode1" presStyleIdx="3" presStyleCnt="5"/>
      <dgm:spPr/>
    </dgm:pt>
    <dgm:pt modelId="{B00CD35E-EDAB-B64B-8653-459DDE739FDA}" type="pres">
      <dgm:prSet presAssocID="{48B69D9F-252F-4007-BF5C-CFFBC52EE445}" presName="horz1" presStyleCnt="0"/>
      <dgm:spPr/>
    </dgm:pt>
    <dgm:pt modelId="{7AD4C8EF-4140-614C-9F2E-1CC718585839}" type="pres">
      <dgm:prSet presAssocID="{48B69D9F-252F-4007-BF5C-CFFBC52EE445}" presName="tx1" presStyleLbl="revTx" presStyleIdx="3" presStyleCnt="5"/>
      <dgm:spPr/>
    </dgm:pt>
    <dgm:pt modelId="{7F0E5EAE-1CB2-F34D-9677-08865441B2CD}" type="pres">
      <dgm:prSet presAssocID="{48B69D9F-252F-4007-BF5C-CFFBC52EE445}" presName="vert1" presStyleCnt="0"/>
      <dgm:spPr/>
    </dgm:pt>
    <dgm:pt modelId="{385D6B57-B7CF-0D4C-ADA2-F7AB5B98407B}" type="pres">
      <dgm:prSet presAssocID="{C1F03493-808E-4A7C-82D2-0B2D7AEAFC3B}" presName="thickLine" presStyleLbl="alignNode1" presStyleIdx="4" presStyleCnt="5"/>
      <dgm:spPr/>
    </dgm:pt>
    <dgm:pt modelId="{5FF0E91F-7E6B-DA44-806F-6EE7F807A2C3}" type="pres">
      <dgm:prSet presAssocID="{C1F03493-808E-4A7C-82D2-0B2D7AEAFC3B}" presName="horz1" presStyleCnt="0"/>
      <dgm:spPr/>
    </dgm:pt>
    <dgm:pt modelId="{306396BA-7E6B-5B4D-BEC4-245B93B5129E}" type="pres">
      <dgm:prSet presAssocID="{C1F03493-808E-4A7C-82D2-0B2D7AEAFC3B}" presName="tx1" presStyleLbl="revTx" presStyleIdx="4" presStyleCnt="5"/>
      <dgm:spPr/>
    </dgm:pt>
    <dgm:pt modelId="{4F633651-3106-6D41-B946-39432B1D0026}" type="pres">
      <dgm:prSet presAssocID="{C1F03493-808E-4A7C-82D2-0B2D7AEAFC3B}" presName="vert1" presStyleCnt="0"/>
      <dgm:spPr/>
    </dgm:pt>
  </dgm:ptLst>
  <dgm:cxnLst>
    <dgm:cxn modelId="{C1B5703C-AB2F-3E47-BF6E-114B312A4ADC}" type="presOf" srcId="{48B69D9F-252F-4007-BF5C-CFFBC52EE445}" destId="{7AD4C8EF-4140-614C-9F2E-1CC718585839}" srcOrd="0" destOrd="0" presId="urn:microsoft.com/office/officeart/2008/layout/LinedList"/>
    <dgm:cxn modelId="{F033A43C-F921-4E2C-8958-ADC963B7E333}" srcId="{FA5284C6-972F-4552-B69C-CFD08A004245}" destId="{CED9641C-B747-4DEB-881C-BB01A10D6A18}" srcOrd="2" destOrd="0" parTransId="{94A00E16-D952-4F27-8F94-005C3C6E7B4F}" sibTransId="{F68C7E6A-8DC2-4975-8A32-BD2683953047}"/>
    <dgm:cxn modelId="{FA4A5C3D-A9BB-7147-833D-8FEF0EFD7087}" type="presOf" srcId="{895E301B-4DAE-D241-BF02-37DABB2C97E2}" destId="{2598A6C1-9803-0141-9869-3715D68890BF}" srcOrd="0" destOrd="0" presId="urn:microsoft.com/office/officeart/2008/layout/LinedList"/>
    <dgm:cxn modelId="{B622C371-A3A9-FF4E-89C3-0387EEA2A959}" type="presOf" srcId="{63F71001-2856-4B7F-8B53-1AEB773B7EFE}" destId="{E73365B7-BCE4-2F46-B9DE-5B321AD9AE8F}" srcOrd="0" destOrd="0" presId="urn:microsoft.com/office/officeart/2008/layout/LinedList"/>
    <dgm:cxn modelId="{9F8FF583-9E3D-1C43-A8AF-AB60FF89D8B6}" srcId="{FA5284C6-972F-4552-B69C-CFD08A004245}" destId="{895E301B-4DAE-D241-BF02-37DABB2C97E2}" srcOrd="1" destOrd="0" parTransId="{EDB46E35-8E46-0A49-8983-05A0213D50A0}" sibTransId="{71AD0FCD-B762-C84E-B1FF-70C5F78950B6}"/>
    <dgm:cxn modelId="{57B8FA99-2CAD-9644-B5CB-9212DC5C8381}" type="presOf" srcId="{FA5284C6-972F-4552-B69C-CFD08A004245}" destId="{AD5DF4ED-A16B-5144-8A32-ED37952926B5}" srcOrd="0" destOrd="0" presId="urn:microsoft.com/office/officeart/2008/layout/LinedList"/>
    <dgm:cxn modelId="{4C874BBF-509A-4791-B725-4A2B296185ED}" srcId="{FA5284C6-972F-4552-B69C-CFD08A004245}" destId="{C1F03493-808E-4A7C-82D2-0B2D7AEAFC3B}" srcOrd="4" destOrd="0" parTransId="{D56DA829-7BEB-4407-8C48-50FACEF68863}" sibTransId="{A376DEC2-6CAE-49CD-8E42-86317D859902}"/>
    <dgm:cxn modelId="{49DD33CD-8843-8745-A1E0-C8E33E323943}" type="presOf" srcId="{C1F03493-808E-4A7C-82D2-0B2D7AEAFC3B}" destId="{306396BA-7E6B-5B4D-BEC4-245B93B5129E}" srcOrd="0" destOrd="0" presId="urn:microsoft.com/office/officeart/2008/layout/LinedList"/>
    <dgm:cxn modelId="{1C5E5BE3-B803-420B-BB51-A7A347162A06}" srcId="{FA5284C6-972F-4552-B69C-CFD08A004245}" destId="{48B69D9F-252F-4007-BF5C-CFFBC52EE445}" srcOrd="3" destOrd="0" parTransId="{4ADC8C34-3296-4544-9FE9-878DCD1EECBF}" sibTransId="{457FD3B7-6B77-4D42-94BA-4EE4B7CAAB78}"/>
    <dgm:cxn modelId="{554687E6-18FC-4834-9EDC-8268F2EA09EC}" srcId="{FA5284C6-972F-4552-B69C-CFD08A004245}" destId="{63F71001-2856-4B7F-8B53-1AEB773B7EFE}" srcOrd="0" destOrd="0" parTransId="{42A32B08-C76B-46DF-8D73-AC2FC22D7337}" sibTransId="{D5886F82-CE34-45EA-9420-E0BFE0E79075}"/>
    <dgm:cxn modelId="{59B174EB-209A-2648-98EE-EE7CEF060689}" type="presOf" srcId="{CED9641C-B747-4DEB-881C-BB01A10D6A18}" destId="{637EBED9-3386-954D-917F-97D1BF49D1E7}" srcOrd="0" destOrd="0" presId="urn:microsoft.com/office/officeart/2008/layout/LinedList"/>
    <dgm:cxn modelId="{08A77776-206F-204C-9349-C4ECAA563531}" type="presParOf" srcId="{AD5DF4ED-A16B-5144-8A32-ED37952926B5}" destId="{FCE71245-43AD-9442-B6DB-E9ED01AD57A8}" srcOrd="0" destOrd="0" presId="urn:microsoft.com/office/officeart/2008/layout/LinedList"/>
    <dgm:cxn modelId="{64F6A971-A489-1A49-A3FC-B7696962ECCA}" type="presParOf" srcId="{AD5DF4ED-A16B-5144-8A32-ED37952926B5}" destId="{919AD5AE-A333-6649-AE2D-B44844B51376}" srcOrd="1" destOrd="0" presId="urn:microsoft.com/office/officeart/2008/layout/LinedList"/>
    <dgm:cxn modelId="{9492A1D5-5011-7D40-AA01-28A9E87C70BD}" type="presParOf" srcId="{919AD5AE-A333-6649-AE2D-B44844B51376}" destId="{E73365B7-BCE4-2F46-B9DE-5B321AD9AE8F}" srcOrd="0" destOrd="0" presId="urn:microsoft.com/office/officeart/2008/layout/LinedList"/>
    <dgm:cxn modelId="{31AF5D81-A65C-3A4E-9480-8A898F34B39D}" type="presParOf" srcId="{919AD5AE-A333-6649-AE2D-B44844B51376}" destId="{500B3B18-56F0-254D-B8D4-428DDEA30ABA}" srcOrd="1" destOrd="0" presId="urn:microsoft.com/office/officeart/2008/layout/LinedList"/>
    <dgm:cxn modelId="{4AF75D88-C833-5C4C-AC69-3730BCF2A665}" type="presParOf" srcId="{AD5DF4ED-A16B-5144-8A32-ED37952926B5}" destId="{A02D22BD-7774-E849-A3B6-3475BFF10E8D}" srcOrd="2" destOrd="0" presId="urn:microsoft.com/office/officeart/2008/layout/LinedList"/>
    <dgm:cxn modelId="{B1301B12-8E8E-114F-A3A3-7C230D0A89A9}" type="presParOf" srcId="{AD5DF4ED-A16B-5144-8A32-ED37952926B5}" destId="{B1C89D29-8E25-284D-94F5-ED7DB2472D55}" srcOrd="3" destOrd="0" presId="urn:microsoft.com/office/officeart/2008/layout/LinedList"/>
    <dgm:cxn modelId="{20263576-6083-F543-8FA8-966E51720705}" type="presParOf" srcId="{B1C89D29-8E25-284D-94F5-ED7DB2472D55}" destId="{2598A6C1-9803-0141-9869-3715D68890BF}" srcOrd="0" destOrd="0" presId="urn:microsoft.com/office/officeart/2008/layout/LinedList"/>
    <dgm:cxn modelId="{981DF00A-118E-BA41-8899-33949F72F506}" type="presParOf" srcId="{B1C89D29-8E25-284D-94F5-ED7DB2472D55}" destId="{8C8F4966-BFC9-794A-A784-82AFE65A2906}" srcOrd="1" destOrd="0" presId="urn:microsoft.com/office/officeart/2008/layout/LinedList"/>
    <dgm:cxn modelId="{E2EB4BF3-0500-CB4D-938D-71B57992A2F2}" type="presParOf" srcId="{AD5DF4ED-A16B-5144-8A32-ED37952926B5}" destId="{492F724E-6515-BF44-948F-3C3F4E9BAB1E}" srcOrd="4" destOrd="0" presId="urn:microsoft.com/office/officeart/2008/layout/LinedList"/>
    <dgm:cxn modelId="{126DF2E3-9B4A-F340-8E53-A44024873AC1}" type="presParOf" srcId="{AD5DF4ED-A16B-5144-8A32-ED37952926B5}" destId="{2AA810F0-4735-5745-B29E-1C624DB98C41}" srcOrd="5" destOrd="0" presId="urn:microsoft.com/office/officeart/2008/layout/LinedList"/>
    <dgm:cxn modelId="{D6A16DFB-B41D-D44A-88D2-E1D06CBCF4E7}" type="presParOf" srcId="{2AA810F0-4735-5745-B29E-1C624DB98C41}" destId="{637EBED9-3386-954D-917F-97D1BF49D1E7}" srcOrd="0" destOrd="0" presId="urn:microsoft.com/office/officeart/2008/layout/LinedList"/>
    <dgm:cxn modelId="{486FB408-EFC7-2B4E-A0E0-88712F66F04C}" type="presParOf" srcId="{2AA810F0-4735-5745-B29E-1C624DB98C41}" destId="{CE09F1D6-9C53-1C4D-BDC1-81A523BD7041}" srcOrd="1" destOrd="0" presId="urn:microsoft.com/office/officeart/2008/layout/LinedList"/>
    <dgm:cxn modelId="{EDC1A6B1-4EAC-D444-9BE4-1D398F9C77CB}" type="presParOf" srcId="{AD5DF4ED-A16B-5144-8A32-ED37952926B5}" destId="{C17ECD32-B667-FA47-A221-2BE9E5858C4B}" srcOrd="6" destOrd="0" presId="urn:microsoft.com/office/officeart/2008/layout/LinedList"/>
    <dgm:cxn modelId="{9165B73B-BCD2-3C42-885C-61C1B1C80BDD}" type="presParOf" srcId="{AD5DF4ED-A16B-5144-8A32-ED37952926B5}" destId="{B00CD35E-EDAB-B64B-8653-459DDE739FDA}" srcOrd="7" destOrd="0" presId="urn:microsoft.com/office/officeart/2008/layout/LinedList"/>
    <dgm:cxn modelId="{5079E8C7-F32E-DC4B-91AB-6BB12885AABF}" type="presParOf" srcId="{B00CD35E-EDAB-B64B-8653-459DDE739FDA}" destId="{7AD4C8EF-4140-614C-9F2E-1CC718585839}" srcOrd="0" destOrd="0" presId="urn:microsoft.com/office/officeart/2008/layout/LinedList"/>
    <dgm:cxn modelId="{DB66AC90-6768-D14D-A2FE-432E90DE1CAE}" type="presParOf" srcId="{B00CD35E-EDAB-B64B-8653-459DDE739FDA}" destId="{7F0E5EAE-1CB2-F34D-9677-08865441B2CD}" srcOrd="1" destOrd="0" presId="urn:microsoft.com/office/officeart/2008/layout/LinedList"/>
    <dgm:cxn modelId="{24612805-2658-AE41-85C8-80204F7996E9}" type="presParOf" srcId="{AD5DF4ED-A16B-5144-8A32-ED37952926B5}" destId="{385D6B57-B7CF-0D4C-ADA2-F7AB5B98407B}" srcOrd="8" destOrd="0" presId="urn:microsoft.com/office/officeart/2008/layout/LinedList"/>
    <dgm:cxn modelId="{EE40E8EF-9937-C548-A4AA-FC2C65435E95}" type="presParOf" srcId="{AD5DF4ED-A16B-5144-8A32-ED37952926B5}" destId="{5FF0E91F-7E6B-DA44-806F-6EE7F807A2C3}" srcOrd="9" destOrd="0" presId="urn:microsoft.com/office/officeart/2008/layout/LinedList"/>
    <dgm:cxn modelId="{51F0EB08-98E3-D14E-803B-2236DCDF9E6D}" type="presParOf" srcId="{5FF0E91F-7E6B-DA44-806F-6EE7F807A2C3}" destId="{306396BA-7E6B-5B4D-BEC4-245B93B5129E}" srcOrd="0" destOrd="0" presId="urn:microsoft.com/office/officeart/2008/layout/LinedList"/>
    <dgm:cxn modelId="{99945B38-478C-C64C-AF96-C4D29BDBF191}" type="presParOf" srcId="{5FF0E91F-7E6B-DA44-806F-6EE7F807A2C3}" destId="{4F633651-3106-6D41-B946-39432B1D002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E71245-43AD-9442-B6DB-E9ED01AD57A8}">
      <dsp:nvSpPr>
        <dsp:cNvPr id="0" name=""/>
        <dsp:cNvSpPr/>
      </dsp:nvSpPr>
      <dsp:spPr>
        <a:xfrm>
          <a:off x="0" y="519"/>
          <a:ext cx="6692748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73365B7-BCE4-2F46-B9DE-5B321AD9AE8F}">
      <dsp:nvSpPr>
        <dsp:cNvPr id="0" name=""/>
        <dsp:cNvSpPr/>
      </dsp:nvSpPr>
      <dsp:spPr>
        <a:xfrm>
          <a:off x="0" y="519"/>
          <a:ext cx="6692748" cy="850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Smart Device</a:t>
          </a:r>
        </a:p>
      </dsp:txBody>
      <dsp:txXfrm>
        <a:off x="0" y="519"/>
        <a:ext cx="6692748" cy="850797"/>
      </dsp:txXfrm>
    </dsp:sp>
    <dsp:sp modelId="{A02D22BD-7774-E849-A3B6-3475BFF10E8D}">
      <dsp:nvSpPr>
        <dsp:cNvPr id="0" name=""/>
        <dsp:cNvSpPr/>
      </dsp:nvSpPr>
      <dsp:spPr>
        <a:xfrm>
          <a:off x="0" y="851316"/>
          <a:ext cx="6692748" cy="0"/>
        </a:xfrm>
        <a:prstGeom prst="line">
          <a:avLst/>
        </a:prstGeom>
        <a:gradFill rotWithShape="0">
          <a:gsLst>
            <a:gs pos="0">
              <a:schemeClr val="accent2">
                <a:hueOff val="-367258"/>
                <a:satOff val="-8124"/>
                <a:lumOff val="-161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367258"/>
                <a:satOff val="-8124"/>
                <a:lumOff val="-161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367258"/>
              <a:satOff val="-8124"/>
              <a:lumOff val="-161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598A6C1-9803-0141-9869-3715D68890BF}">
      <dsp:nvSpPr>
        <dsp:cNvPr id="0" name=""/>
        <dsp:cNvSpPr/>
      </dsp:nvSpPr>
      <dsp:spPr>
        <a:xfrm>
          <a:off x="0" y="851316"/>
          <a:ext cx="6692748" cy="850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Implementation and design of the circuit </a:t>
          </a:r>
        </a:p>
      </dsp:txBody>
      <dsp:txXfrm>
        <a:off x="0" y="851316"/>
        <a:ext cx="6692748" cy="850797"/>
      </dsp:txXfrm>
    </dsp:sp>
    <dsp:sp modelId="{492F724E-6515-BF44-948F-3C3F4E9BAB1E}">
      <dsp:nvSpPr>
        <dsp:cNvPr id="0" name=""/>
        <dsp:cNvSpPr/>
      </dsp:nvSpPr>
      <dsp:spPr>
        <a:xfrm>
          <a:off x="0" y="1702113"/>
          <a:ext cx="6692748" cy="0"/>
        </a:xfrm>
        <a:prstGeom prst="line">
          <a:avLst/>
        </a:prstGeom>
        <a:gradFill rotWithShape="0">
          <a:gsLst>
            <a:gs pos="0">
              <a:schemeClr val="accent2">
                <a:hueOff val="-734515"/>
                <a:satOff val="-16247"/>
                <a:lumOff val="-3235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734515"/>
                <a:satOff val="-16247"/>
                <a:lumOff val="-3235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734515"/>
              <a:satOff val="-16247"/>
              <a:lumOff val="-323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37EBED9-3386-954D-917F-97D1BF49D1E7}">
      <dsp:nvSpPr>
        <dsp:cNvPr id="0" name=""/>
        <dsp:cNvSpPr/>
      </dsp:nvSpPr>
      <dsp:spPr>
        <a:xfrm>
          <a:off x="0" y="1702113"/>
          <a:ext cx="6692748" cy="850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Captures Image and monitors temperature/humidity at an independent rate.</a:t>
          </a:r>
        </a:p>
      </dsp:txBody>
      <dsp:txXfrm>
        <a:off x="0" y="1702113"/>
        <a:ext cx="6692748" cy="850797"/>
      </dsp:txXfrm>
    </dsp:sp>
    <dsp:sp modelId="{C17ECD32-B667-FA47-A221-2BE9E5858C4B}">
      <dsp:nvSpPr>
        <dsp:cNvPr id="0" name=""/>
        <dsp:cNvSpPr/>
      </dsp:nvSpPr>
      <dsp:spPr>
        <a:xfrm>
          <a:off x="0" y="2552910"/>
          <a:ext cx="6692748" cy="0"/>
        </a:xfrm>
        <a:prstGeom prst="line">
          <a:avLst/>
        </a:prstGeom>
        <a:gradFill rotWithShape="0">
          <a:gsLst>
            <a:gs pos="0">
              <a:schemeClr val="accent2">
                <a:hueOff val="-1101773"/>
                <a:satOff val="-24371"/>
                <a:lumOff val="-4853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1101773"/>
                <a:satOff val="-24371"/>
                <a:lumOff val="-4853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1101773"/>
              <a:satOff val="-24371"/>
              <a:lumOff val="-485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AD4C8EF-4140-614C-9F2E-1CC718585839}">
      <dsp:nvSpPr>
        <dsp:cNvPr id="0" name=""/>
        <dsp:cNvSpPr/>
      </dsp:nvSpPr>
      <dsp:spPr>
        <a:xfrm>
          <a:off x="0" y="2552910"/>
          <a:ext cx="6692748" cy="850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Data saved on SD card</a:t>
          </a:r>
        </a:p>
      </dsp:txBody>
      <dsp:txXfrm>
        <a:off x="0" y="2552910"/>
        <a:ext cx="6692748" cy="850797"/>
      </dsp:txXfrm>
    </dsp:sp>
    <dsp:sp modelId="{385D6B57-B7CF-0D4C-ADA2-F7AB5B98407B}">
      <dsp:nvSpPr>
        <dsp:cNvPr id="0" name=""/>
        <dsp:cNvSpPr/>
      </dsp:nvSpPr>
      <dsp:spPr>
        <a:xfrm>
          <a:off x="0" y="3403707"/>
          <a:ext cx="6692748" cy="0"/>
        </a:xfrm>
        <a:prstGeom prst="line">
          <a:avLst/>
        </a:prstGeom>
        <a:gradFill rotWithShape="0">
          <a:gsLst>
            <a:gs pos="0">
              <a:schemeClr val="accent2">
                <a:hueOff val="-1469031"/>
                <a:satOff val="-32495"/>
                <a:lumOff val="-647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1469031"/>
                <a:satOff val="-32495"/>
                <a:lumOff val="-647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1469031"/>
              <a:satOff val="-32495"/>
              <a:lumOff val="-647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06396BA-7E6B-5B4D-BEC4-245B93B5129E}">
      <dsp:nvSpPr>
        <dsp:cNvPr id="0" name=""/>
        <dsp:cNvSpPr/>
      </dsp:nvSpPr>
      <dsp:spPr>
        <a:xfrm>
          <a:off x="0" y="3403707"/>
          <a:ext cx="6692748" cy="850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Pseudocode </a:t>
          </a:r>
        </a:p>
      </dsp:txBody>
      <dsp:txXfrm>
        <a:off x="0" y="3403707"/>
        <a:ext cx="6692748" cy="8507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221497-026E-A945-861C-6393591D5C5D}" type="datetimeFigureOut">
              <a:rPr lang="en-US" smtClean="0"/>
              <a:t>5/26/22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6F7BA-8789-D047-8D49-893F9078D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8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6F7BA-8789-D047-8D49-893F9078D6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95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roup 146">
            <a:extLst>
              <a:ext uri="{FF2B5EF4-FFF2-40B4-BE49-F238E27FC236}">
                <a16:creationId xmlns:a16="http://schemas.microsoft.com/office/drawing/2014/main" id="{316DCFC9-6877-407C-8170-608FCB8E3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48" name="Rectangle 147">
              <a:extLst>
                <a:ext uri="{FF2B5EF4-FFF2-40B4-BE49-F238E27FC236}">
                  <a16:creationId xmlns:a16="http://schemas.microsoft.com/office/drawing/2014/main" id="{F7D8B73A-1349-4BA6-8F85-03A21ED56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9" name="Picture 2">
              <a:extLst>
                <a:ext uri="{FF2B5EF4-FFF2-40B4-BE49-F238E27FC236}">
                  <a16:creationId xmlns:a16="http://schemas.microsoft.com/office/drawing/2014/main" id="{969ADA7C-B6B2-4FD7-AA5E-CC52AAE8CD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8" name="Picture 67" descr="Robot operating a machine">
            <a:extLst>
              <a:ext uri="{FF2B5EF4-FFF2-40B4-BE49-F238E27FC236}">
                <a16:creationId xmlns:a16="http://schemas.microsoft.com/office/drawing/2014/main" id="{FBC992B1-CAF1-B7EA-26A2-991DE8057FF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/>
          </a:blip>
          <a:srcRect t="3585" b="23104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151" name="Group 150">
            <a:extLst>
              <a:ext uri="{FF2B5EF4-FFF2-40B4-BE49-F238E27FC236}">
                <a16:creationId xmlns:a16="http://schemas.microsoft.com/office/drawing/2014/main" id="{89353FE7-0D03-4AD2-8B8A-60A06F6BD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52" name="Round Diagonal Corner Rectangle 7">
              <a:extLst>
                <a:ext uri="{FF2B5EF4-FFF2-40B4-BE49-F238E27FC236}">
                  <a16:creationId xmlns:a16="http://schemas.microsoft.com/office/drawing/2014/main" id="{0C7A0320-FBCC-4F40-AF6E-CE65FFB3D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550A26E4-02C9-4F83-A334-0920B8CCF2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54" name="Freeform 32">
                <a:extLst>
                  <a:ext uri="{FF2B5EF4-FFF2-40B4-BE49-F238E27FC236}">
                    <a16:creationId xmlns:a16="http://schemas.microsoft.com/office/drawing/2014/main" id="{06617CD6-4185-402B-8E23-BC52780534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55" name="Freeform 33">
                <a:extLst>
                  <a:ext uri="{FF2B5EF4-FFF2-40B4-BE49-F238E27FC236}">
                    <a16:creationId xmlns:a16="http://schemas.microsoft.com/office/drawing/2014/main" id="{2C305CC9-3511-47F4-BF11-BC635C30C9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56" name="Freeform 34">
                <a:extLst>
                  <a:ext uri="{FF2B5EF4-FFF2-40B4-BE49-F238E27FC236}">
                    <a16:creationId xmlns:a16="http://schemas.microsoft.com/office/drawing/2014/main" id="{5C70C5D1-31E4-48B9-AEB6-6460A2B81F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57" name="Freeform 37">
                <a:extLst>
                  <a:ext uri="{FF2B5EF4-FFF2-40B4-BE49-F238E27FC236}">
                    <a16:creationId xmlns:a16="http://schemas.microsoft.com/office/drawing/2014/main" id="{1F033CE1-D380-43F1-81EC-97B6C86F39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58" name="Freeform 35">
                <a:extLst>
                  <a:ext uri="{FF2B5EF4-FFF2-40B4-BE49-F238E27FC236}">
                    <a16:creationId xmlns:a16="http://schemas.microsoft.com/office/drawing/2014/main" id="{6997F95D-DC27-48A3-850A-2308C3C080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59" name="Freeform 36">
                <a:extLst>
                  <a:ext uri="{FF2B5EF4-FFF2-40B4-BE49-F238E27FC236}">
                    <a16:creationId xmlns:a16="http://schemas.microsoft.com/office/drawing/2014/main" id="{569AE469-76B7-4FFE-B68B-0D7A77413F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60" name="Freeform 38">
                <a:extLst>
                  <a:ext uri="{FF2B5EF4-FFF2-40B4-BE49-F238E27FC236}">
                    <a16:creationId xmlns:a16="http://schemas.microsoft.com/office/drawing/2014/main" id="{DD99CF64-0E82-4D1A-BD2A-08942182F4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61" name="Freeform 39">
                <a:extLst>
                  <a:ext uri="{FF2B5EF4-FFF2-40B4-BE49-F238E27FC236}">
                    <a16:creationId xmlns:a16="http://schemas.microsoft.com/office/drawing/2014/main" id="{98C12D33-1747-4B24-89ED-F441AE4A0C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62" name="Freeform 40">
                <a:extLst>
                  <a:ext uri="{FF2B5EF4-FFF2-40B4-BE49-F238E27FC236}">
                    <a16:creationId xmlns:a16="http://schemas.microsoft.com/office/drawing/2014/main" id="{A60200CC-BAEC-4310-8C9B-F7BB783E98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63" name="Rectangle 41">
                <a:extLst>
                  <a:ext uri="{FF2B5EF4-FFF2-40B4-BE49-F238E27FC236}">
                    <a16:creationId xmlns:a16="http://schemas.microsoft.com/office/drawing/2014/main" id="{2A7F40BF-B0BE-4B09-87EE-F56632B7ED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64" name="Freeform 32">
                <a:extLst>
                  <a:ext uri="{FF2B5EF4-FFF2-40B4-BE49-F238E27FC236}">
                    <a16:creationId xmlns:a16="http://schemas.microsoft.com/office/drawing/2014/main" id="{353978AF-8FB9-4A61-A2EA-1995A14F39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65" name="Freeform 33">
                <a:extLst>
                  <a:ext uri="{FF2B5EF4-FFF2-40B4-BE49-F238E27FC236}">
                    <a16:creationId xmlns:a16="http://schemas.microsoft.com/office/drawing/2014/main" id="{B20F89C3-4BAD-42AA-8D31-6F6DF17FE9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66" name="Freeform 34">
                <a:extLst>
                  <a:ext uri="{FF2B5EF4-FFF2-40B4-BE49-F238E27FC236}">
                    <a16:creationId xmlns:a16="http://schemas.microsoft.com/office/drawing/2014/main" id="{A60FE276-3FF2-4622-BF99-D4E4B249E5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67" name="Freeform 37">
                <a:extLst>
                  <a:ext uri="{FF2B5EF4-FFF2-40B4-BE49-F238E27FC236}">
                    <a16:creationId xmlns:a16="http://schemas.microsoft.com/office/drawing/2014/main" id="{B05A0D3F-808B-48D6-A821-1FE9E86E8C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68" name="Freeform 35">
                <a:extLst>
                  <a:ext uri="{FF2B5EF4-FFF2-40B4-BE49-F238E27FC236}">
                    <a16:creationId xmlns:a16="http://schemas.microsoft.com/office/drawing/2014/main" id="{69F7D438-BAA0-4DAD-9BC5-198B677A75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69" name="Freeform 36">
                <a:extLst>
                  <a:ext uri="{FF2B5EF4-FFF2-40B4-BE49-F238E27FC236}">
                    <a16:creationId xmlns:a16="http://schemas.microsoft.com/office/drawing/2014/main" id="{EC63B186-43B8-4552-AFDB-A544240A7C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70" name="Freeform 38">
                <a:extLst>
                  <a:ext uri="{FF2B5EF4-FFF2-40B4-BE49-F238E27FC236}">
                    <a16:creationId xmlns:a16="http://schemas.microsoft.com/office/drawing/2014/main" id="{8542E82D-01AD-4BD8-8C5F-A6CDAD039B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71" name="Freeform 39">
                <a:extLst>
                  <a:ext uri="{FF2B5EF4-FFF2-40B4-BE49-F238E27FC236}">
                    <a16:creationId xmlns:a16="http://schemas.microsoft.com/office/drawing/2014/main" id="{6285CF32-2BD3-47D0-9A6C-3EE7FD6397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72" name="Freeform 40">
                <a:extLst>
                  <a:ext uri="{FF2B5EF4-FFF2-40B4-BE49-F238E27FC236}">
                    <a16:creationId xmlns:a16="http://schemas.microsoft.com/office/drawing/2014/main" id="{FA36D129-7B33-4379-B9EE-5624B95766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73" name="Rectangle 41">
                <a:extLst>
                  <a:ext uri="{FF2B5EF4-FFF2-40B4-BE49-F238E27FC236}">
                    <a16:creationId xmlns:a16="http://schemas.microsoft.com/office/drawing/2014/main" id="{0229A187-4E69-4262-B001-C5F0B55225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1A7E055-86E7-B58E-BCC6-C0BAC42DB8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en-US" sz="4400"/>
              <a:t>Smart Device Prototype</a:t>
            </a:r>
            <a:br>
              <a:rPr lang="en-US" sz="4400"/>
            </a:br>
            <a:r>
              <a:rPr lang="en-US" sz="4400"/>
              <a:t>TASK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83F6A4-194A-5BE0-50F9-3BBD4D724C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Abdul Bhutta</a:t>
            </a:r>
          </a:p>
        </p:txBody>
      </p:sp>
    </p:spTree>
    <p:extLst>
      <p:ext uri="{BB962C8B-B14F-4D97-AF65-F5344CB8AC3E}">
        <p14:creationId xmlns:p14="http://schemas.microsoft.com/office/powerpoint/2010/main" val="1492668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CF262-2B0D-7AB5-77D9-9074E2F1E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2 – READSENSOR() 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DA502F8-1E45-B40A-F3E1-689AF69510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7787" y="2578728"/>
            <a:ext cx="5556426" cy="1700543"/>
          </a:xfrm>
        </p:spPr>
      </p:pic>
    </p:spTree>
    <p:extLst>
      <p:ext uri="{BB962C8B-B14F-4D97-AF65-F5344CB8AC3E}">
        <p14:creationId xmlns:p14="http://schemas.microsoft.com/office/powerpoint/2010/main" val="2308068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0B7D6-F9EF-7F2F-735B-3FC466685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3 – CAPTURE IMAGE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7546C52-A8CA-9C6F-BA3B-87C8BA0C97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3881" y="1758783"/>
            <a:ext cx="7262608" cy="4480699"/>
          </a:xfrm>
        </p:spPr>
      </p:pic>
    </p:spTree>
    <p:extLst>
      <p:ext uri="{BB962C8B-B14F-4D97-AF65-F5344CB8AC3E}">
        <p14:creationId xmlns:p14="http://schemas.microsoft.com/office/powerpoint/2010/main" val="1803287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A25CD-2B43-CE2C-5F65-665022752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4  - SAVE THE DATA TO A FILE 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7A9EAFB5-03CD-CF5A-91EC-75310901E2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1490" y="2689715"/>
            <a:ext cx="8191618" cy="1478570"/>
          </a:xfrm>
        </p:spPr>
      </p:pic>
    </p:spTree>
    <p:extLst>
      <p:ext uri="{BB962C8B-B14F-4D97-AF65-F5344CB8AC3E}">
        <p14:creationId xmlns:p14="http://schemas.microsoft.com/office/powerpoint/2010/main" val="1500744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187C1-DEF0-CEB4-97FB-98CFA4462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5 - RUN THE APPLICATION UNTIL EXIT</a:t>
            </a:r>
          </a:p>
        </p:txBody>
      </p:sp>
      <p:pic>
        <p:nvPicPr>
          <p:cNvPr id="5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0F4B380E-69C8-6CD4-C574-25EEA41D76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1468" y="2317091"/>
            <a:ext cx="6465887" cy="2223817"/>
          </a:xfrm>
        </p:spPr>
      </p:pic>
    </p:spTree>
    <p:extLst>
      <p:ext uri="{BB962C8B-B14F-4D97-AF65-F5344CB8AC3E}">
        <p14:creationId xmlns:p14="http://schemas.microsoft.com/office/powerpoint/2010/main" val="4253648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8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29" name="Rectangle 64">
            <a:extLst>
              <a:ext uri="{FF2B5EF4-FFF2-40B4-BE49-F238E27FC236}">
                <a16:creationId xmlns:a16="http://schemas.microsoft.com/office/drawing/2014/main" id="{4D6A640B-6684-4338-9199-6EE75873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66">
            <a:extLst>
              <a:ext uri="{FF2B5EF4-FFF2-40B4-BE49-F238E27FC236}">
                <a16:creationId xmlns:a16="http://schemas.microsoft.com/office/drawing/2014/main" id="{5BAB052D-92E4-4715-895B-E42323075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305051" cy="6858001"/>
            <a:chOff x="0" y="0"/>
            <a:chExt cx="2305051" cy="6858001"/>
          </a:xfrm>
          <a:solidFill>
            <a:schemeClr val="bg2">
              <a:lumMod val="60000"/>
              <a:lumOff val="40000"/>
              <a:alpha val="60000"/>
            </a:schemeClr>
          </a:solidFill>
          <a:effectLst/>
        </p:grpSpPr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F9792D54-14D4-44D6-A491-DEA72C26C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D3CB19E7-637B-4FA1-B5E7-E35CF50AD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B8CED72B-CBE7-450E-BE7C-247E88439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Rectangle 8">
              <a:extLst>
                <a:ext uri="{FF2B5EF4-FFF2-40B4-BE49-F238E27FC236}">
                  <a16:creationId xmlns:a16="http://schemas.microsoft.com/office/drawing/2014/main" id="{3BBD7465-3665-40AE-98E8-F8503EE20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86CB6F49-3080-4A29-860D-F8F1AC4AC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EA3A8EBB-EC1C-42C6-B409-E065ACD0E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0F0AAA08-BD9A-4F88-A60C-F2ECB84CE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44ACFC6E-01EE-4A01-8C39-0C4BC6B4E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DDE8B861-702A-45C6-A7C5-D20764B55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28DFAFFC-4BAC-4606-8F45-47284ED2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B141C913-8CB4-4E5B-B684-BD4036777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81E80ADE-DC6D-491B-BAC4-A90D44FD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4A425A61-47B5-41CA-A1D6-21C358B89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B44D4532-40A1-4CEB-8A1C-711180D58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31056221-3B7D-4E0B-A366-3E03523EF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0F4CE988-2CA1-4875-8419-BC9914E7A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D5E11DED-8522-4839-A2C5-9D64FBB03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3A1EE55C-F160-4A56-ABFE-5EE18FE21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3">
              <a:extLst>
                <a:ext uri="{FF2B5EF4-FFF2-40B4-BE49-F238E27FC236}">
                  <a16:creationId xmlns:a16="http://schemas.microsoft.com/office/drawing/2014/main" id="{519A9CFB-FBD5-4742-9228-976E852BC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4">
              <a:extLst>
                <a:ext uri="{FF2B5EF4-FFF2-40B4-BE49-F238E27FC236}">
                  <a16:creationId xmlns:a16="http://schemas.microsoft.com/office/drawing/2014/main" id="{E808A3F5-6663-49E0-B6BB-AFBBCD50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5">
              <a:extLst>
                <a:ext uri="{FF2B5EF4-FFF2-40B4-BE49-F238E27FC236}">
                  <a16:creationId xmlns:a16="http://schemas.microsoft.com/office/drawing/2014/main" id="{33A492F1-3A43-47FE-8E3E-4BF2B7864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6">
              <a:extLst>
                <a:ext uri="{FF2B5EF4-FFF2-40B4-BE49-F238E27FC236}">
                  <a16:creationId xmlns:a16="http://schemas.microsoft.com/office/drawing/2014/main" id="{2ED7DF23-0B1F-4E17-8EC2-1B74D318F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7">
              <a:extLst>
                <a:ext uri="{FF2B5EF4-FFF2-40B4-BE49-F238E27FC236}">
                  <a16:creationId xmlns:a16="http://schemas.microsoft.com/office/drawing/2014/main" id="{FE1204BD-7481-4989-957D-B61AEA964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8">
              <a:extLst>
                <a:ext uri="{FF2B5EF4-FFF2-40B4-BE49-F238E27FC236}">
                  <a16:creationId xmlns:a16="http://schemas.microsoft.com/office/drawing/2014/main" id="{DD3C5673-1874-477D-AE35-B37A91974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9">
              <a:extLst>
                <a:ext uri="{FF2B5EF4-FFF2-40B4-BE49-F238E27FC236}">
                  <a16:creationId xmlns:a16="http://schemas.microsoft.com/office/drawing/2014/main" id="{DA963A0C-386F-4A9E-89E8-67081094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0">
              <a:extLst>
                <a:ext uri="{FF2B5EF4-FFF2-40B4-BE49-F238E27FC236}">
                  <a16:creationId xmlns:a16="http://schemas.microsoft.com/office/drawing/2014/main" id="{D527BB52-D4EE-4CAA-A8A0-53A27DC7F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1">
              <a:extLst>
                <a:ext uri="{FF2B5EF4-FFF2-40B4-BE49-F238E27FC236}">
                  <a16:creationId xmlns:a16="http://schemas.microsoft.com/office/drawing/2014/main" id="{2A037511-5E0A-4293-81AB-28C5DC96B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2">
              <a:extLst>
                <a:ext uri="{FF2B5EF4-FFF2-40B4-BE49-F238E27FC236}">
                  <a16:creationId xmlns:a16="http://schemas.microsoft.com/office/drawing/2014/main" id="{42A7FE1C-EF14-483B-B5FC-FDC150282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Rectangle 33">
              <a:extLst>
                <a:ext uri="{FF2B5EF4-FFF2-40B4-BE49-F238E27FC236}">
                  <a16:creationId xmlns:a16="http://schemas.microsoft.com/office/drawing/2014/main" id="{45A82D49-825B-47BC-8622-A1D54C5C2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7" name="Freeform 34">
              <a:extLst>
                <a:ext uri="{FF2B5EF4-FFF2-40B4-BE49-F238E27FC236}">
                  <a16:creationId xmlns:a16="http://schemas.microsoft.com/office/drawing/2014/main" id="{039D74A5-B4AF-4800-B941-E5F8CD44E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5">
              <a:extLst>
                <a:ext uri="{FF2B5EF4-FFF2-40B4-BE49-F238E27FC236}">
                  <a16:creationId xmlns:a16="http://schemas.microsoft.com/office/drawing/2014/main" id="{70B5D059-1472-474F-BDE6-881B5D1CD7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6">
              <a:extLst>
                <a:ext uri="{FF2B5EF4-FFF2-40B4-BE49-F238E27FC236}">
                  <a16:creationId xmlns:a16="http://schemas.microsoft.com/office/drawing/2014/main" id="{736D79CC-81E0-4C87-ABAC-58197ADB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7">
              <a:extLst>
                <a:ext uri="{FF2B5EF4-FFF2-40B4-BE49-F238E27FC236}">
                  <a16:creationId xmlns:a16="http://schemas.microsoft.com/office/drawing/2014/main" id="{7E72BA97-1228-4006-B095-8D9FB45FB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8">
              <a:extLst>
                <a:ext uri="{FF2B5EF4-FFF2-40B4-BE49-F238E27FC236}">
                  <a16:creationId xmlns:a16="http://schemas.microsoft.com/office/drawing/2014/main" id="{36FA3A99-37FB-4B03-A810-425BC9B37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9">
              <a:extLst>
                <a:ext uri="{FF2B5EF4-FFF2-40B4-BE49-F238E27FC236}">
                  <a16:creationId xmlns:a16="http://schemas.microsoft.com/office/drawing/2014/main" id="{2E45B959-2AD5-4FE4-BF6A-4F011011C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0">
              <a:extLst>
                <a:ext uri="{FF2B5EF4-FFF2-40B4-BE49-F238E27FC236}">
                  <a16:creationId xmlns:a16="http://schemas.microsoft.com/office/drawing/2014/main" id="{CEE29A17-924F-4EED-A18C-E6A0137E5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1">
              <a:extLst>
                <a:ext uri="{FF2B5EF4-FFF2-40B4-BE49-F238E27FC236}">
                  <a16:creationId xmlns:a16="http://schemas.microsoft.com/office/drawing/2014/main" id="{EFB8BDF1-3A59-4EE5-BFAB-4F4B301E3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2">
              <a:extLst>
                <a:ext uri="{FF2B5EF4-FFF2-40B4-BE49-F238E27FC236}">
                  <a16:creationId xmlns:a16="http://schemas.microsoft.com/office/drawing/2014/main" id="{8F94E417-93B4-4071-A6D1-AE66CA682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3">
              <a:extLst>
                <a:ext uri="{FF2B5EF4-FFF2-40B4-BE49-F238E27FC236}">
                  <a16:creationId xmlns:a16="http://schemas.microsoft.com/office/drawing/2014/main" id="{A18F44A8-385D-4EB4-A013-7EB252A2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4">
              <a:extLst>
                <a:ext uri="{FF2B5EF4-FFF2-40B4-BE49-F238E27FC236}">
                  <a16:creationId xmlns:a16="http://schemas.microsoft.com/office/drawing/2014/main" id="{B25FB320-9784-4EA9-B1AE-3BF9106E6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Rectangle 45">
              <a:extLst>
                <a:ext uri="{FF2B5EF4-FFF2-40B4-BE49-F238E27FC236}">
                  <a16:creationId xmlns:a16="http://schemas.microsoft.com/office/drawing/2014/main" id="{C9EB05E6-5BE4-4EE1-9F0C-E8B57B362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9" name="Freeform 46">
              <a:extLst>
                <a:ext uri="{FF2B5EF4-FFF2-40B4-BE49-F238E27FC236}">
                  <a16:creationId xmlns:a16="http://schemas.microsoft.com/office/drawing/2014/main" id="{C66CAA98-15DB-4EF7-B2CA-54F523A3C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7">
              <a:extLst>
                <a:ext uri="{FF2B5EF4-FFF2-40B4-BE49-F238E27FC236}">
                  <a16:creationId xmlns:a16="http://schemas.microsoft.com/office/drawing/2014/main" id="{7A30C330-EB27-4D08-82D2-7311A8505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8">
              <a:extLst>
                <a:ext uri="{FF2B5EF4-FFF2-40B4-BE49-F238E27FC236}">
                  <a16:creationId xmlns:a16="http://schemas.microsoft.com/office/drawing/2014/main" id="{285C54D0-DCD8-43CD-AE6D-00487565C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9">
              <a:extLst>
                <a:ext uri="{FF2B5EF4-FFF2-40B4-BE49-F238E27FC236}">
                  <a16:creationId xmlns:a16="http://schemas.microsoft.com/office/drawing/2014/main" id="{BC525C34-0A4A-4042-8FA3-F64A115AE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0">
              <a:extLst>
                <a:ext uri="{FF2B5EF4-FFF2-40B4-BE49-F238E27FC236}">
                  <a16:creationId xmlns:a16="http://schemas.microsoft.com/office/drawing/2014/main" id="{870751A2-DBE9-4631-86D3-800E77491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1">
              <a:extLst>
                <a:ext uri="{FF2B5EF4-FFF2-40B4-BE49-F238E27FC236}">
                  <a16:creationId xmlns:a16="http://schemas.microsoft.com/office/drawing/2014/main" id="{ED6D7806-3E23-488D-80ED-281D3DA72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2">
              <a:extLst>
                <a:ext uri="{FF2B5EF4-FFF2-40B4-BE49-F238E27FC236}">
                  <a16:creationId xmlns:a16="http://schemas.microsoft.com/office/drawing/2014/main" id="{170E0895-F9C9-44BA-AF81-F7938C7E4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3">
              <a:extLst>
                <a:ext uri="{FF2B5EF4-FFF2-40B4-BE49-F238E27FC236}">
                  <a16:creationId xmlns:a16="http://schemas.microsoft.com/office/drawing/2014/main" id="{75AD3DD3-BD4A-4DD9-9AC1-C60E34174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4">
              <a:extLst>
                <a:ext uri="{FF2B5EF4-FFF2-40B4-BE49-F238E27FC236}">
                  <a16:creationId xmlns:a16="http://schemas.microsoft.com/office/drawing/2014/main" id="{D047B55E-0847-4696-8101-A643C3C7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5">
              <a:extLst>
                <a:ext uri="{FF2B5EF4-FFF2-40B4-BE49-F238E27FC236}">
                  <a16:creationId xmlns:a16="http://schemas.microsoft.com/office/drawing/2014/main" id="{CB3EF1DB-37BD-463B-A542-7AA57DC9F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6">
              <a:extLst>
                <a:ext uri="{FF2B5EF4-FFF2-40B4-BE49-F238E27FC236}">
                  <a16:creationId xmlns:a16="http://schemas.microsoft.com/office/drawing/2014/main" id="{95D0E013-2F18-4248-9D83-3BFF25A05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7">
              <a:extLst>
                <a:ext uri="{FF2B5EF4-FFF2-40B4-BE49-F238E27FC236}">
                  <a16:creationId xmlns:a16="http://schemas.microsoft.com/office/drawing/2014/main" id="{E7D95722-3A1F-4917-8C16-D4D409941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8">
              <a:extLst>
                <a:ext uri="{FF2B5EF4-FFF2-40B4-BE49-F238E27FC236}">
                  <a16:creationId xmlns:a16="http://schemas.microsoft.com/office/drawing/2014/main" id="{A54912BE-A961-4720-992C-09A2D13DE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131" name="Round Diagonal Corner Rectangle 7">
            <a:extLst>
              <a:ext uri="{FF2B5EF4-FFF2-40B4-BE49-F238E27FC236}">
                <a16:creationId xmlns:a16="http://schemas.microsoft.com/office/drawing/2014/main" id="{FF5E4228-419E-44B9-B090-94A9540E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079" y="0"/>
            <a:ext cx="8132922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F2923E-B7A9-088B-6001-E889F9A0F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963613"/>
            <a:ext cx="6013703" cy="41497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288301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2BF9F-A87E-E25B-926B-7195E9186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/>
              <a:t>Introducing myself</a:t>
            </a:r>
          </a:p>
        </p:txBody>
      </p:sp>
      <p:pic>
        <p:nvPicPr>
          <p:cNvPr id="7" name="Graphic 6" descr="Books">
            <a:extLst>
              <a:ext uri="{FF2B5EF4-FFF2-40B4-BE49-F238E27FC236}">
                <a16:creationId xmlns:a16="http://schemas.microsoft.com/office/drawing/2014/main" id="{61E14675-DCD2-1717-3FEF-683F0203D1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1411" y="2277013"/>
            <a:ext cx="3494597" cy="3494597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77D2D-4F43-E019-81B6-9AAF5D20D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4579" y="2249487"/>
            <a:ext cx="6721992" cy="3541714"/>
          </a:xfrm>
        </p:spPr>
        <p:txBody>
          <a:bodyPr>
            <a:normAutofit/>
          </a:bodyPr>
          <a:lstStyle/>
          <a:p>
            <a:r>
              <a:rPr lang="en-US" dirty="0"/>
              <a:t>Abdul Bhutta</a:t>
            </a:r>
          </a:p>
          <a:p>
            <a:pPr lvl="1"/>
            <a:r>
              <a:rPr lang="en-US" dirty="0"/>
              <a:t>4th Year Student in Software Engineering</a:t>
            </a:r>
          </a:p>
          <a:p>
            <a:pPr lvl="1"/>
            <a:r>
              <a:rPr lang="en-US" dirty="0"/>
              <a:t>Looking to pursue graduate degree in May of 2023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abdulbhutta</a:t>
            </a:r>
            <a:r>
              <a:rPr lang="en-US" dirty="0"/>
              <a:t>/Smart-Device-Prototype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774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0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5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3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E3735E-F508-E05E-3FF0-7E10638C2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1204A4A-7261-3281-0B25-69DF0ABB30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3423075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669863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AE4726C-1831-4FE3-9A11-227F0DC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B651D7F7-8C54-448E-A268-1CBFAD87D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E3B56E94-40E1-489A-98B2-A3238D66A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D822969-F454-47E0-7407-8FFC13D5D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697" y="618518"/>
            <a:ext cx="6050713" cy="14785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Components Required</a:t>
            </a:r>
          </a:p>
        </p:txBody>
      </p:sp>
      <p:pic>
        <p:nvPicPr>
          <p:cNvPr id="5" name="Picture 4" descr="Electronics protoboard">
            <a:extLst>
              <a:ext uri="{FF2B5EF4-FFF2-40B4-BE49-F238E27FC236}">
                <a16:creationId xmlns:a16="http://schemas.microsoft.com/office/drawing/2014/main" id="{B33F6295-71E1-86E1-115D-D5CCB2A2DF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438" r="44442" b="-1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916825F-759B-4F1A-BA80-AF7137691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F64541-DE3B-4DBB-84E1-907956469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9175DCC0-514A-4CA1-AD9A-1BB0FFF1B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10371924-94D9-48AF-9D5B-6471775B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C964FF9-A41A-438C-A22B-62690C98F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61716CD6-1875-4567-B3E2-364CD0960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31A293D3-7189-453D-AB91-1291AAFF3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87CB4EFE-58B3-4326-9CFB-A2AFADDFA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249CF4D3-B5A3-4287-BC9D-E9BB8FA6E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D2515F2-4D11-41AF-A6B1-7D084BEA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331BCBF4-0DC2-426E-84B3-AE38E403C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EC8AF156-0BE9-437D-A83B-87364146D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AC8CB256-3F62-4406-88F5-CE2421FF2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F3E812EB-415E-4B60-B0FB-65386882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EB4C95D7-8E6D-45EC-8CA1-9123D718E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83F62FD2-2F62-4495-997C-8BD7F95AB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B7DFE0F9-22A3-4846-8D4E-0D193BD32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244DAF25-7415-491A-9FF6-E04BC2DC2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7ACA3646-863C-4D00-A58A-62C7FE71C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0EA18B38-BD42-45ED-8458-FB205DBC7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45302917-5DBE-4CF2-B52F-478F93FDD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8E61E6FD-D40E-479C-ABE9-2B69AE20D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2F4DEB4F-F824-48D7-AF9B-B5D905DCD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F76CFA02-6090-4464-B573-BCA350C90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51BE8BEC-76C7-41FE-AB76-35194C244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710F61D4-3B34-45A9-B9B7-CE0373AB4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451F080F-4CFB-4626-87CA-BB4CACA1C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667BBD71-2295-4A66-B76C-F82175C2B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B6644DE8-5BD1-4D5F-B245-0D3A21BCE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4DE8FD0-E681-4D9C-85C2-BEA4C2B3A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D46033BD-1026-4388-B926-9D11E1D7C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1FA74D4C-2E28-42C5-A7FA-3C7D6BD8B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FADF7B3F-903C-456C-983E-C9868DDAB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033F8698-1549-44AD-8DAD-0055D7B80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F1BDD4B6-46FD-4048-ADF1-32EADD9E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E7F387A7-B3BF-4B1A-BFCA-2D21AD3DF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7A1B6BC8-EA82-459D-A0E0-4EBE394E7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8B94E190-DDC2-4545-906F-A1699BD73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D9807239-A5BA-4BB3-9194-BCE3B2F21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04D300FD-DC53-4375-8981-09EA63BCF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1DF83FFD-4C16-41FD-928F-6E88AFC45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5B4BC2F-B667-462B-99D8-0C433124A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0CBD9EFB-AC61-4674-B75A-56449003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1AD4BBB0-F6A7-451F-BE09-DF619F38E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A258B285-AE5E-473A-AA72-3C95E1D83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7BEEDDE5-CB8A-4DF9-858F-4D9462D9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DA1C731B-9B66-4D65-BF47-04B118107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58DBFEC6-C6DC-4B7A-934F-5A79EC32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9948D8CB-2DBE-4E48-98EA-DF9E2666A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56AB69F6-9F0B-4AB6-BCA8-AA2FD69E9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0E7FB426-288D-4B0B-B73B-10CCC0EF4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A5C59C6B-46C9-48C9-9F57-2EE738B53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7CE85F33-17DC-4273-B06F-D17109444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5CD001CF-F2C4-4810-A8D9-679F9F89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69F4BCDD-D153-40D2-8DD1-2509EE0CE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0F3D6-01E5-45F0-BC33-C41D0A475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957" y="1957388"/>
            <a:ext cx="6078453" cy="354171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Breadboard and wires</a:t>
            </a:r>
          </a:p>
          <a:p>
            <a:pPr algn="ctr"/>
            <a:r>
              <a:rPr lang="en-US" dirty="0"/>
              <a:t>Arduino IDE Software</a:t>
            </a:r>
          </a:p>
          <a:p>
            <a:pPr algn="ctr"/>
            <a:r>
              <a:rPr lang="en-US" dirty="0"/>
              <a:t>ESP32-CAM with Camera</a:t>
            </a:r>
          </a:p>
          <a:p>
            <a:pPr algn="ctr"/>
            <a:r>
              <a:rPr lang="en-US" dirty="0"/>
              <a:t>FTDI Programmer</a:t>
            </a:r>
          </a:p>
          <a:p>
            <a:pPr algn="ctr"/>
            <a:r>
              <a:rPr lang="en-US" dirty="0"/>
              <a:t>DHT11 Sensor</a:t>
            </a:r>
          </a:p>
          <a:p>
            <a:pPr algn="ctr"/>
            <a:r>
              <a:rPr lang="en-US" dirty="0"/>
              <a:t>4.7 </a:t>
            </a:r>
            <a:r>
              <a:rPr lang="en-US" dirty="0" err="1"/>
              <a:t>kOhms</a:t>
            </a:r>
            <a:r>
              <a:rPr lang="en-US" dirty="0"/>
              <a:t> or 10 </a:t>
            </a:r>
            <a:r>
              <a:rPr lang="en-US" dirty="0" err="1"/>
              <a:t>kOhms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781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2">
            <a:extLst>
              <a:ext uri="{FF2B5EF4-FFF2-40B4-BE49-F238E27FC236}">
                <a16:creationId xmlns:a16="http://schemas.microsoft.com/office/drawing/2014/main" id="{9EB19A0D-88ED-4EC7-B012-FDA45662F2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039C885C-7507-48BC-8DA5-9B9A8A3B2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6" name="Rectangle 5">
              <a:extLst>
                <a:ext uri="{FF2B5EF4-FFF2-40B4-BE49-F238E27FC236}">
                  <a16:creationId xmlns:a16="http://schemas.microsoft.com/office/drawing/2014/main" id="{80315E80-D09C-4AAC-A1AA-6416ADD0A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464D5536-A035-4505-AF73-4F7CAE488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81218E36-F40D-459F-A201-0A62E0FA5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Rectangle 8">
              <a:extLst>
                <a:ext uri="{FF2B5EF4-FFF2-40B4-BE49-F238E27FC236}">
                  <a16:creationId xmlns:a16="http://schemas.microsoft.com/office/drawing/2014/main" id="{5B53825A-3A84-4E26-A19D-A61548B6A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AD90489C-7868-4D44-828E-5BD078E1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98ED0810-C456-43E0-A430-4BF3E84BB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E5A0D863-274E-498B-A757-EE462B7CF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2">
              <a:extLst>
                <a:ext uri="{FF2B5EF4-FFF2-40B4-BE49-F238E27FC236}">
                  <a16:creationId xmlns:a16="http://schemas.microsoft.com/office/drawing/2014/main" id="{B7819E45-002E-4BE7-9D91-AF82D3776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3">
              <a:extLst>
                <a:ext uri="{FF2B5EF4-FFF2-40B4-BE49-F238E27FC236}">
                  <a16:creationId xmlns:a16="http://schemas.microsoft.com/office/drawing/2014/main" id="{8B2A702D-53E8-4674-87E0-CA1F7E5627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4">
              <a:extLst>
                <a:ext uri="{FF2B5EF4-FFF2-40B4-BE49-F238E27FC236}">
                  <a16:creationId xmlns:a16="http://schemas.microsoft.com/office/drawing/2014/main" id="{451CEEF2-55A9-4CDF-BB69-2D07031F0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5">
              <a:extLst>
                <a:ext uri="{FF2B5EF4-FFF2-40B4-BE49-F238E27FC236}">
                  <a16:creationId xmlns:a16="http://schemas.microsoft.com/office/drawing/2014/main" id="{DCEC5350-68CD-460C-999B-A6055EA50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6">
              <a:extLst>
                <a:ext uri="{FF2B5EF4-FFF2-40B4-BE49-F238E27FC236}">
                  <a16:creationId xmlns:a16="http://schemas.microsoft.com/office/drawing/2014/main" id="{26945734-B592-423F-BCF3-8ED922746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7">
              <a:extLst>
                <a:ext uri="{FF2B5EF4-FFF2-40B4-BE49-F238E27FC236}">
                  <a16:creationId xmlns:a16="http://schemas.microsoft.com/office/drawing/2014/main" id="{D6FF6791-D332-4D35-90E0-42011DF40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8">
              <a:extLst>
                <a:ext uri="{FF2B5EF4-FFF2-40B4-BE49-F238E27FC236}">
                  <a16:creationId xmlns:a16="http://schemas.microsoft.com/office/drawing/2014/main" id="{B1ED9C0C-0AD0-4F60-BB85-02B00AFE7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9">
              <a:extLst>
                <a:ext uri="{FF2B5EF4-FFF2-40B4-BE49-F238E27FC236}">
                  <a16:creationId xmlns:a16="http://schemas.microsoft.com/office/drawing/2014/main" id="{E202B26B-3FB3-4127-9295-F6E24A75E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0">
              <a:extLst>
                <a:ext uri="{FF2B5EF4-FFF2-40B4-BE49-F238E27FC236}">
                  <a16:creationId xmlns:a16="http://schemas.microsoft.com/office/drawing/2014/main" id="{A9B0C70B-3686-4190-8592-736E11AB4D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1">
              <a:extLst>
                <a:ext uri="{FF2B5EF4-FFF2-40B4-BE49-F238E27FC236}">
                  <a16:creationId xmlns:a16="http://schemas.microsoft.com/office/drawing/2014/main" id="{3DCD01FB-20E8-42C3-AFE9-DFD3F426A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2">
              <a:extLst>
                <a:ext uri="{FF2B5EF4-FFF2-40B4-BE49-F238E27FC236}">
                  <a16:creationId xmlns:a16="http://schemas.microsoft.com/office/drawing/2014/main" id="{E18D3AEB-E104-4243-893A-880F9A3C4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3">
              <a:extLst>
                <a:ext uri="{FF2B5EF4-FFF2-40B4-BE49-F238E27FC236}">
                  <a16:creationId xmlns:a16="http://schemas.microsoft.com/office/drawing/2014/main" id="{25B79020-576E-46E2-BDDD-3D93C9DD53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4">
              <a:extLst>
                <a:ext uri="{FF2B5EF4-FFF2-40B4-BE49-F238E27FC236}">
                  <a16:creationId xmlns:a16="http://schemas.microsoft.com/office/drawing/2014/main" id="{F9BE123C-99CB-4F9F-B6AD-D78B41011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5">
              <a:extLst>
                <a:ext uri="{FF2B5EF4-FFF2-40B4-BE49-F238E27FC236}">
                  <a16:creationId xmlns:a16="http://schemas.microsoft.com/office/drawing/2014/main" id="{2652409A-0FBC-471C-8070-735AA2D18C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6">
              <a:extLst>
                <a:ext uri="{FF2B5EF4-FFF2-40B4-BE49-F238E27FC236}">
                  <a16:creationId xmlns:a16="http://schemas.microsoft.com/office/drawing/2014/main" id="{A7B0AC30-BECB-435E-B184-5893DAF4C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7">
              <a:extLst>
                <a:ext uri="{FF2B5EF4-FFF2-40B4-BE49-F238E27FC236}">
                  <a16:creationId xmlns:a16="http://schemas.microsoft.com/office/drawing/2014/main" id="{209F3AA3-0D92-49EA-8E9E-E85193591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8">
              <a:extLst>
                <a:ext uri="{FF2B5EF4-FFF2-40B4-BE49-F238E27FC236}">
                  <a16:creationId xmlns:a16="http://schemas.microsoft.com/office/drawing/2014/main" id="{96C003E9-8BC2-48CC-ABF7-540233FDB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9">
              <a:extLst>
                <a:ext uri="{FF2B5EF4-FFF2-40B4-BE49-F238E27FC236}">
                  <a16:creationId xmlns:a16="http://schemas.microsoft.com/office/drawing/2014/main" id="{13BDD8BA-D378-486C-AAC9-F4BC3E856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0">
              <a:extLst>
                <a:ext uri="{FF2B5EF4-FFF2-40B4-BE49-F238E27FC236}">
                  <a16:creationId xmlns:a16="http://schemas.microsoft.com/office/drawing/2014/main" id="{04C38930-9B92-429B-915A-D0198D6AC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1">
              <a:extLst>
                <a:ext uri="{FF2B5EF4-FFF2-40B4-BE49-F238E27FC236}">
                  <a16:creationId xmlns:a16="http://schemas.microsoft.com/office/drawing/2014/main" id="{32660743-42C8-4FFB-A77B-66678E1E1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2">
              <a:extLst>
                <a:ext uri="{FF2B5EF4-FFF2-40B4-BE49-F238E27FC236}">
                  <a16:creationId xmlns:a16="http://schemas.microsoft.com/office/drawing/2014/main" id="{6B242301-66B7-4876-B23A-1B97410A5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Rectangle 33">
              <a:extLst>
                <a:ext uri="{FF2B5EF4-FFF2-40B4-BE49-F238E27FC236}">
                  <a16:creationId xmlns:a16="http://schemas.microsoft.com/office/drawing/2014/main" id="{B05C5127-C481-4571-9E17-90305CA0A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5" name="Freeform 34">
              <a:extLst>
                <a:ext uri="{FF2B5EF4-FFF2-40B4-BE49-F238E27FC236}">
                  <a16:creationId xmlns:a16="http://schemas.microsoft.com/office/drawing/2014/main" id="{BC0F1F06-EBE2-4919-A902-A503E384D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5">
              <a:extLst>
                <a:ext uri="{FF2B5EF4-FFF2-40B4-BE49-F238E27FC236}">
                  <a16:creationId xmlns:a16="http://schemas.microsoft.com/office/drawing/2014/main" id="{2B2E1C8D-A953-4AED-8346-C34CFE3BE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6">
              <a:extLst>
                <a:ext uri="{FF2B5EF4-FFF2-40B4-BE49-F238E27FC236}">
                  <a16:creationId xmlns:a16="http://schemas.microsoft.com/office/drawing/2014/main" id="{8F150D6E-EB09-41AD-93BE-BF543BE36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7">
              <a:extLst>
                <a:ext uri="{FF2B5EF4-FFF2-40B4-BE49-F238E27FC236}">
                  <a16:creationId xmlns:a16="http://schemas.microsoft.com/office/drawing/2014/main" id="{AE3633FE-8FF6-4FC3-8422-483E7FAED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8">
              <a:extLst>
                <a:ext uri="{FF2B5EF4-FFF2-40B4-BE49-F238E27FC236}">
                  <a16:creationId xmlns:a16="http://schemas.microsoft.com/office/drawing/2014/main" id="{D233BC09-3785-4EA9-A80F-699EABFCD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9">
              <a:extLst>
                <a:ext uri="{FF2B5EF4-FFF2-40B4-BE49-F238E27FC236}">
                  <a16:creationId xmlns:a16="http://schemas.microsoft.com/office/drawing/2014/main" id="{DEFAAC70-9A33-41C4-9960-80B056E47F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0">
              <a:extLst>
                <a:ext uri="{FF2B5EF4-FFF2-40B4-BE49-F238E27FC236}">
                  <a16:creationId xmlns:a16="http://schemas.microsoft.com/office/drawing/2014/main" id="{FE1B6380-FA49-4E35-B2EB-BC1D322A0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1">
              <a:extLst>
                <a:ext uri="{FF2B5EF4-FFF2-40B4-BE49-F238E27FC236}">
                  <a16:creationId xmlns:a16="http://schemas.microsoft.com/office/drawing/2014/main" id="{F578AFE9-69B9-4FE3-A349-4640D49A5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2">
              <a:extLst>
                <a:ext uri="{FF2B5EF4-FFF2-40B4-BE49-F238E27FC236}">
                  <a16:creationId xmlns:a16="http://schemas.microsoft.com/office/drawing/2014/main" id="{49C01CF4-73AC-40B8-8AA5-60072CBB34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3">
              <a:extLst>
                <a:ext uri="{FF2B5EF4-FFF2-40B4-BE49-F238E27FC236}">
                  <a16:creationId xmlns:a16="http://schemas.microsoft.com/office/drawing/2014/main" id="{B4DA1C3D-282A-4010-9263-E2F62D79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4">
              <a:extLst>
                <a:ext uri="{FF2B5EF4-FFF2-40B4-BE49-F238E27FC236}">
                  <a16:creationId xmlns:a16="http://schemas.microsoft.com/office/drawing/2014/main" id="{52475A43-7A28-4A0F-BA58-C070BB882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Rectangle 45">
              <a:extLst>
                <a:ext uri="{FF2B5EF4-FFF2-40B4-BE49-F238E27FC236}">
                  <a16:creationId xmlns:a16="http://schemas.microsoft.com/office/drawing/2014/main" id="{0C7241CC-AC61-4580-A46E-C217B329EB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7" name="Freeform 46">
              <a:extLst>
                <a:ext uri="{FF2B5EF4-FFF2-40B4-BE49-F238E27FC236}">
                  <a16:creationId xmlns:a16="http://schemas.microsoft.com/office/drawing/2014/main" id="{584FF8AA-E75D-483B-A344-7022541CF8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47">
              <a:extLst>
                <a:ext uri="{FF2B5EF4-FFF2-40B4-BE49-F238E27FC236}">
                  <a16:creationId xmlns:a16="http://schemas.microsoft.com/office/drawing/2014/main" id="{AFF0ABD2-8247-432E-9F13-CCB7D0E62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48">
              <a:extLst>
                <a:ext uri="{FF2B5EF4-FFF2-40B4-BE49-F238E27FC236}">
                  <a16:creationId xmlns:a16="http://schemas.microsoft.com/office/drawing/2014/main" id="{8779D639-A8BE-46A3-BF82-B0498C363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49">
              <a:extLst>
                <a:ext uri="{FF2B5EF4-FFF2-40B4-BE49-F238E27FC236}">
                  <a16:creationId xmlns:a16="http://schemas.microsoft.com/office/drawing/2014/main" id="{62C75AD3-B601-4AB8-A449-C0375B263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0">
              <a:extLst>
                <a:ext uri="{FF2B5EF4-FFF2-40B4-BE49-F238E27FC236}">
                  <a16:creationId xmlns:a16="http://schemas.microsoft.com/office/drawing/2014/main" id="{7CEBAD4A-BB32-451F-B1E1-48D6F52EBD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1">
              <a:extLst>
                <a:ext uri="{FF2B5EF4-FFF2-40B4-BE49-F238E27FC236}">
                  <a16:creationId xmlns:a16="http://schemas.microsoft.com/office/drawing/2014/main" id="{9EA19F7F-29F8-4DF4-AB9B-C4D507FA7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2">
              <a:extLst>
                <a:ext uri="{FF2B5EF4-FFF2-40B4-BE49-F238E27FC236}">
                  <a16:creationId xmlns:a16="http://schemas.microsoft.com/office/drawing/2014/main" id="{9A6E14CB-BA29-40ED-B9E1-9AF554AFD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3">
              <a:extLst>
                <a:ext uri="{FF2B5EF4-FFF2-40B4-BE49-F238E27FC236}">
                  <a16:creationId xmlns:a16="http://schemas.microsoft.com/office/drawing/2014/main" id="{384A67CA-9AF3-4473-9BC7-2C48C4326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4">
              <a:extLst>
                <a:ext uri="{FF2B5EF4-FFF2-40B4-BE49-F238E27FC236}">
                  <a16:creationId xmlns:a16="http://schemas.microsoft.com/office/drawing/2014/main" id="{9DE1AF00-9D03-4DFB-B862-C8665962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5">
              <a:extLst>
                <a:ext uri="{FF2B5EF4-FFF2-40B4-BE49-F238E27FC236}">
                  <a16:creationId xmlns:a16="http://schemas.microsoft.com/office/drawing/2014/main" id="{03D15E32-C507-4B36-B9AB-BD0A1AEBD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6">
              <a:extLst>
                <a:ext uri="{FF2B5EF4-FFF2-40B4-BE49-F238E27FC236}">
                  <a16:creationId xmlns:a16="http://schemas.microsoft.com/office/drawing/2014/main" id="{978B3024-1C05-4858-A919-0ABF75EF7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7">
              <a:extLst>
                <a:ext uri="{FF2B5EF4-FFF2-40B4-BE49-F238E27FC236}">
                  <a16:creationId xmlns:a16="http://schemas.microsoft.com/office/drawing/2014/main" id="{04B0C1D6-8B63-4D35-83C5-5D4331190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58">
              <a:extLst>
                <a:ext uri="{FF2B5EF4-FFF2-40B4-BE49-F238E27FC236}">
                  <a16:creationId xmlns:a16="http://schemas.microsoft.com/office/drawing/2014/main" id="{C0409678-BF82-43B2-8F95-46A5A0E18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A49E06F-96E1-9E42-F33C-95AC36AAF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424" y="4141693"/>
            <a:ext cx="8791575" cy="13016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dirty="0"/>
              <a:t>Connecting devices to the Microcontroller</a:t>
            </a:r>
          </a:p>
        </p:txBody>
      </p:sp>
      <p:pic>
        <p:nvPicPr>
          <p:cNvPr id="5" name="Picture 4" descr="A picture containing text, circuit, electronics&#10;&#10;Description automatically generated">
            <a:extLst>
              <a:ext uri="{FF2B5EF4-FFF2-40B4-BE49-F238E27FC236}">
                <a16:creationId xmlns:a16="http://schemas.microsoft.com/office/drawing/2014/main" id="{D90B889C-1525-D2A4-18B7-228B8075DE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425" y="1325474"/>
            <a:ext cx="4313924" cy="245893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EA61AE30-E97B-8D91-9399-ECEC481B94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075" y="1589711"/>
            <a:ext cx="4313924" cy="191969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0051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34106153-7990-4956-BD26-A04A03006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2">
            <a:extLst>
              <a:ext uri="{FF2B5EF4-FFF2-40B4-BE49-F238E27FC236}">
                <a16:creationId xmlns:a16="http://schemas.microsoft.com/office/drawing/2014/main" id="{BDEA11A5-20BA-4650-A324-47C0465FF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866FCB64-0A37-46EB-8A9B-EC0C4C000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2" name="Rectangle 5">
              <a:extLst>
                <a:ext uri="{FF2B5EF4-FFF2-40B4-BE49-F238E27FC236}">
                  <a16:creationId xmlns:a16="http://schemas.microsoft.com/office/drawing/2014/main" id="{8A162E18-5BEB-4E42-9B10-A1FDF6A0B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3" name="Freeform 6">
              <a:extLst>
                <a:ext uri="{FF2B5EF4-FFF2-40B4-BE49-F238E27FC236}">
                  <a16:creationId xmlns:a16="http://schemas.microsoft.com/office/drawing/2014/main" id="{7BB781C9-EC32-45FE-ACE7-C24F128C4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7">
              <a:extLst>
                <a:ext uri="{FF2B5EF4-FFF2-40B4-BE49-F238E27FC236}">
                  <a16:creationId xmlns:a16="http://schemas.microsoft.com/office/drawing/2014/main" id="{927C5647-36E8-4A20-86D4-47831D50C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Rectangle 8">
              <a:extLst>
                <a:ext uri="{FF2B5EF4-FFF2-40B4-BE49-F238E27FC236}">
                  <a16:creationId xmlns:a16="http://schemas.microsoft.com/office/drawing/2014/main" id="{62F2AF20-CBBE-4249-B9E2-D6B30191CF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6" name="Freeform 9">
              <a:extLst>
                <a:ext uri="{FF2B5EF4-FFF2-40B4-BE49-F238E27FC236}">
                  <a16:creationId xmlns:a16="http://schemas.microsoft.com/office/drawing/2014/main" id="{731C1229-F8A7-4B36-A52B-98A65EF86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0">
              <a:extLst>
                <a:ext uri="{FF2B5EF4-FFF2-40B4-BE49-F238E27FC236}">
                  <a16:creationId xmlns:a16="http://schemas.microsoft.com/office/drawing/2014/main" id="{609AC686-2DBB-4D82-866C-9FF222BDD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1">
              <a:extLst>
                <a:ext uri="{FF2B5EF4-FFF2-40B4-BE49-F238E27FC236}">
                  <a16:creationId xmlns:a16="http://schemas.microsoft.com/office/drawing/2014/main" id="{F899E6EB-BCDD-45D2-BF4B-9CA3A2798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2">
              <a:extLst>
                <a:ext uri="{FF2B5EF4-FFF2-40B4-BE49-F238E27FC236}">
                  <a16:creationId xmlns:a16="http://schemas.microsoft.com/office/drawing/2014/main" id="{BBD3AAC8-2330-4FAB-8E31-3D50AD954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3">
              <a:extLst>
                <a:ext uri="{FF2B5EF4-FFF2-40B4-BE49-F238E27FC236}">
                  <a16:creationId xmlns:a16="http://schemas.microsoft.com/office/drawing/2014/main" id="{6B54F723-A70A-4865-A560-7850498A1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4">
              <a:extLst>
                <a:ext uri="{FF2B5EF4-FFF2-40B4-BE49-F238E27FC236}">
                  <a16:creationId xmlns:a16="http://schemas.microsoft.com/office/drawing/2014/main" id="{9B911CCD-C9A2-4DC8-A278-3C6FD76A7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5">
              <a:extLst>
                <a:ext uri="{FF2B5EF4-FFF2-40B4-BE49-F238E27FC236}">
                  <a16:creationId xmlns:a16="http://schemas.microsoft.com/office/drawing/2014/main" id="{D559B729-03FB-435D-89BF-AF57A801B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6">
              <a:extLst>
                <a:ext uri="{FF2B5EF4-FFF2-40B4-BE49-F238E27FC236}">
                  <a16:creationId xmlns:a16="http://schemas.microsoft.com/office/drawing/2014/main" id="{D1C90213-0F60-4268-BE48-8221E6161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7">
              <a:extLst>
                <a:ext uri="{FF2B5EF4-FFF2-40B4-BE49-F238E27FC236}">
                  <a16:creationId xmlns:a16="http://schemas.microsoft.com/office/drawing/2014/main" id="{A7A6A293-A06F-48B8-865A-3F65287B8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8">
              <a:extLst>
                <a:ext uri="{FF2B5EF4-FFF2-40B4-BE49-F238E27FC236}">
                  <a16:creationId xmlns:a16="http://schemas.microsoft.com/office/drawing/2014/main" id="{8F6861B5-AAA4-4017-929E-1FD1CA106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9">
              <a:extLst>
                <a:ext uri="{FF2B5EF4-FFF2-40B4-BE49-F238E27FC236}">
                  <a16:creationId xmlns:a16="http://schemas.microsoft.com/office/drawing/2014/main" id="{D776D07C-2081-4DD3-A464-40F3CA41A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0">
              <a:extLst>
                <a:ext uri="{FF2B5EF4-FFF2-40B4-BE49-F238E27FC236}">
                  <a16:creationId xmlns:a16="http://schemas.microsoft.com/office/drawing/2014/main" id="{BBC236D6-77E5-4B3C-92D7-D708B237D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1">
              <a:extLst>
                <a:ext uri="{FF2B5EF4-FFF2-40B4-BE49-F238E27FC236}">
                  <a16:creationId xmlns:a16="http://schemas.microsoft.com/office/drawing/2014/main" id="{8064714E-7ADE-4BD9-8981-34C135762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2">
              <a:extLst>
                <a:ext uri="{FF2B5EF4-FFF2-40B4-BE49-F238E27FC236}">
                  <a16:creationId xmlns:a16="http://schemas.microsoft.com/office/drawing/2014/main" id="{2FD1F23F-B1EE-46F5-B460-924E54A70D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3">
              <a:extLst>
                <a:ext uri="{FF2B5EF4-FFF2-40B4-BE49-F238E27FC236}">
                  <a16:creationId xmlns:a16="http://schemas.microsoft.com/office/drawing/2014/main" id="{9699361A-3AFF-4826-B99C-0354EAB07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4">
              <a:extLst>
                <a:ext uri="{FF2B5EF4-FFF2-40B4-BE49-F238E27FC236}">
                  <a16:creationId xmlns:a16="http://schemas.microsoft.com/office/drawing/2014/main" id="{B272F7B1-7BE2-4FC9-BB91-207EFD9E6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5">
              <a:extLst>
                <a:ext uri="{FF2B5EF4-FFF2-40B4-BE49-F238E27FC236}">
                  <a16:creationId xmlns:a16="http://schemas.microsoft.com/office/drawing/2014/main" id="{CDE59C1F-AFD9-4DD5-B04A-9EB2AAED5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6">
              <a:extLst>
                <a:ext uri="{FF2B5EF4-FFF2-40B4-BE49-F238E27FC236}">
                  <a16:creationId xmlns:a16="http://schemas.microsoft.com/office/drawing/2014/main" id="{1551E418-6CD4-4320-8224-F084039C5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7">
              <a:extLst>
                <a:ext uri="{FF2B5EF4-FFF2-40B4-BE49-F238E27FC236}">
                  <a16:creationId xmlns:a16="http://schemas.microsoft.com/office/drawing/2014/main" id="{1F27D4B1-EBD4-4BC9-AC2E-3AD616C847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8">
              <a:extLst>
                <a:ext uri="{FF2B5EF4-FFF2-40B4-BE49-F238E27FC236}">
                  <a16:creationId xmlns:a16="http://schemas.microsoft.com/office/drawing/2014/main" id="{C42B8D84-898A-4F76-A0F2-5699ED72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9">
              <a:extLst>
                <a:ext uri="{FF2B5EF4-FFF2-40B4-BE49-F238E27FC236}">
                  <a16:creationId xmlns:a16="http://schemas.microsoft.com/office/drawing/2014/main" id="{B440932E-7985-4BA6-9899-F22A64485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0">
              <a:extLst>
                <a:ext uri="{FF2B5EF4-FFF2-40B4-BE49-F238E27FC236}">
                  <a16:creationId xmlns:a16="http://schemas.microsoft.com/office/drawing/2014/main" id="{4B8CE969-CA1A-48CB-8588-4146F41F3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1">
              <a:extLst>
                <a:ext uri="{FF2B5EF4-FFF2-40B4-BE49-F238E27FC236}">
                  <a16:creationId xmlns:a16="http://schemas.microsoft.com/office/drawing/2014/main" id="{138A4875-4593-4894-89D5-DFCFF0EED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2">
              <a:extLst>
                <a:ext uri="{FF2B5EF4-FFF2-40B4-BE49-F238E27FC236}">
                  <a16:creationId xmlns:a16="http://schemas.microsoft.com/office/drawing/2014/main" id="{F079F26B-58E4-494E-A8BA-3F054F1F3B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Rectangle 33">
              <a:extLst>
                <a:ext uri="{FF2B5EF4-FFF2-40B4-BE49-F238E27FC236}">
                  <a16:creationId xmlns:a16="http://schemas.microsoft.com/office/drawing/2014/main" id="{04C9ECC5-BB4A-4417-B874-B75953F84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1" name="Freeform 34">
              <a:extLst>
                <a:ext uri="{FF2B5EF4-FFF2-40B4-BE49-F238E27FC236}">
                  <a16:creationId xmlns:a16="http://schemas.microsoft.com/office/drawing/2014/main" id="{4CCCF285-B51D-4A2F-8384-830A39171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5">
              <a:extLst>
                <a:ext uri="{FF2B5EF4-FFF2-40B4-BE49-F238E27FC236}">
                  <a16:creationId xmlns:a16="http://schemas.microsoft.com/office/drawing/2014/main" id="{BD6C6299-A09A-47DF-8A96-69D39FCA5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6">
              <a:extLst>
                <a:ext uri="{FF2B5EF4-FFF2-40B4-BE49-F238E27FC236}">
                  <a16:creationId xmlns:a16="http://schemas.microsoft.com/office/drawing/2014/main" id="{EE60C4B9-C404-42CD-8E94-70D4DC16A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7">
              <a:extLst>
                <a:ext uri="{FF2B5EF4-FFF2-40B4-BE49-F238E27FC236}">
                  <a16:creationId xmlns:a16="http://schemas.microsoft.com/office/drawing/2014/main" id="{52BD4447-C1EB-4798-8764-AB93EA9303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8">
              <a:extLst>
                <a:ext uri="{FF2B5EF4-FFF2-40B4-BE49-F238E27FC236}">
                  <a16:creationId xmlns:a16="http://schemas.microsoft.com/office/drawing/2014/main" id="{50411559-C414-4F7C-BC6C-69F87BC9C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9">
              <a:extLst>
                <a:ext uri="{FF2B5EF4-FFF2-40B4-BE49-F238E27FC236}">
                  <a16:creationId xmlns:a16="http://schemas.microsoft.com/office/drawing/2014/main" id="{64737770-BB27-41C0-95CB-529054508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0">
              <a:extLst>
                <a:ext uri="{FF2B5EF4-FFF2-40B4-BE49-F238E27FC236}">
                  <a16:creationId xmlns:a16="http://schemas.microsoft.com/office/drawing/2014/main" id="{28929FDB-16CF-4165-B32A-EB673EFB7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1">
              <a:extLst>
                <a:ext uri="{FF2B5EF4-FFF2-40B4-BE49-F238E27FC236}">
                  <a16:creationId xmlns:a16="http://schemas.microsoft.com/office/drawing/2014/main" id="{D8C82883-237C-4209-9545-E832FEE3A8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2">
              <a:extLst>
                <a:ext uri="{FF2B5EF4-FFF2-40B4-BE49-F238E27FC236}">
                  <a16:creationId xmlns:a16="http://schemas.microsoft.com/office/drawing/2014/main" id="{F1A52653-BD09-4D65-B05C-2AF4A6473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3">
              <a:extLst>
                <a:ext uri="{FF2B5EF4-FFF2-40B4-BE49-F238E27FC236}">
                  <a16:creationId xmlns:a16="http://schemas.microsoft.com/office/drawing/2014/main" id="{30724E80-2FD3-4E4A-A3EA-18A4C8886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4">
              <a:extLst>
                <a:ext uri="{FF2B5EF4-FFF2-40B4-BE49-F238E27FC236}">
                  <a16:creationId xmlns:a16="http://schemas.microsoft.com/office/drawing/2014/main" id="{F1B978C7-7BC5-4F73-8B02-66A3CF67C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Rectangle 45">
              <a:extLst>
                <a:ext uri="{FF2B5EF4-FFF2-40B4-BE49-F238E27FC236}">
                  <a16:creationId xmlns:a16="http://schemas.microsoft.com/office/drawing/2014/main" id="{799F0CED-DF8F-4350-A036-1981FBE59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3" name="Freeform 46">
              <a:extLst>
                <a:ext uri="{FF2B5EF4-FFF2-40B4-BE49-F238E27FC236}">
                  <a16:creationId xmlns:a16="http://schemas.microsoft.com/office/drawing/2014/main" id="{9F4DD366-0E86-4E99-9557-496E88B42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7">
              <a:extLst>
                <a:ext uri="{FF2B5EF4-FFF2-40B4-BE49-F238E27FC236}">
                  <a16:creationId xmlns:a16="http://schemas.microsoft.com/office/drawing/2014/main" id="{78BB3321-D5DC-4951-AB38-0C54E3D01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8">
              <a:extLst>
                <a:ext uri="{FF2B5EF4-FFF2-40B4-BE49-F238E27FC236}">
                  <a16:creationId xmlns:a16="http://schemas.microsoft.com/office/drawing/2014/main" id="{955E548C-7F86-45B2-A0D2-03EAC578D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9">
              <a:extLst>
                <a:ext uri="{FF2B5EF4-FFF2-40B4-BE49-F238E27FC236}">
                  <a16:creationId xmlns:a16="http://schemas.microsoft.com/office/drawing/2014/main" id="{0013F508-5E69-4911-AD93-4ABE3E7C5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0">
              <a:extLst>
                <a:ext uri="{FF2B5EF4-FFF2-40B4-BE49-F238E27FC236}">
                  <a16:creationId xmlns:a16="http://schemas.microsoft.com/office/drawing/2014/main" id="{A7F86768-93E0-4044-A62A-B11EB18FF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1">
              <a:extLst>
                <a:ext uri="{FF2B5EF4-FFF2-40B4-BE49-F238E27FC236}">
                  <a16:creationId xmlns:a16="http://schemas.microsoft.com/office/drawing/2014/main" id="{BA32A7B4-1DB2-4E4A-B86E-D8DB97B69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2">
              <a:extLst>
                <a:ext uri="{FF2B5EF4-FFF2-40B4-BE49-F238E27FC236}">
                  <a16:creationId xmlns:a16="http://schemas.microsoft.com/office/drawing/2014/main" id="{AB250BD5-076C-4428-B6AF-E9EAE4F65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3">
              <a:extLst>
                <a:ext uri="{FF2B5EF4-FFF2-40B4-BE49-F238E27FC236}">
                  <a16:creationId xmlns:a16="http://schemas.microsoft.com/office/drawing/2014/main" id="{027DA06A-045F-4711-9307-0508B6ACF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4">
              <a:extLst>
                <a:ext uri="{FF2B5EF4-FFF2-40B4-BE49-F238E27FC236}">
                  <a16:creationId xmlns:a16="http://schemas.microsoft.com/office/drawing/2014/main" id="{3EB0EDA8-385A-4B2B-97F0-5194F23EB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5">
              <a:extLst>
                <a:ext uri="{FF2B5EF4-FFF2-40B4-BE49-F238E27FC236}">
                  <a16:creationId xmlns:a16="http://schemas.microsoft.com/office/drawing/2014/main" id="{D6FA258E-AF3F-47C9-9F4E-39ECFD7AC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6">
              <a:extLst>
                <a:ext uri="{FF2B5EF4-FFF2-40B4-BE49-F238E27FC236}">
                  <a16:creationId xmlns:a16="http://schemas.microsoft.com/office/drawing/2014/main" id="{6E471E73-A9C0-4C68-BD8F-360F2ED7B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7">
              <a:extLst>
                <a:ext uri="{FF2B5EF4-FFF2-40B4-BE49-F238E27FC236}">
                  <a16:creationId xmlns:a16="http://schemas.microsoft.com/office/drawing/2014/main" id="{C78C3110-8153-4163-B809-0B0C0C9E5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8">
              <a:extLst>
                <a:ext uri="{FF2B5EF4-FFF2-40B4-BE49-F238E27FC236}">
                  <a16:creationId xmlns:a16="http://schemas.microsoft.com/office/drawing/2014/main" id="{DBC57B9F-0B9B-4EDE-B3B3-7C5D5DB39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C5437D1-7383-9700-597A-DDC8E5423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425" y="1113282"/>
            <a:ext cx="3734941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Schematic</a:t>
            </a:r>
          </a:p>
        </p:txBody>
      </p:sp>
      <p:sp useBgFill="1">
        <p:nvSpPr>
          <p:cNvPr id="127" name="Round Diagonal Corner Rectangle 6">
            <a:extLst>
              <a:ext uri="{FF2B5EF4-FFF2-40B4-BE49-F238E27FC236}">
                <a16:creationId xmlns:a16="http://schemas.microsoft.com/office/drawing/2014/main" id="{62B94F88-FD5B-4053-B143-DFF55CE44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808057"/>
            <a:ext cx="5286376" cy="5234394"/>
          </a:xfrm>
          <a:prstGeom prst="round2DiagRect">
            <a:avLst>
              <a:gd name="adj1" fmla="val 6185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825A30CE-16A7-DC46-488D-3316A20BDE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308" y="1764256"/>
            <a:ext cx="5270542" cy="330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970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5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6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9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4106153-7990-4956-BD26-A04A03006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" name="Picture 2">
            <a:extLst>
              <a:ext uri="{FF2B5EF4-FFF2-40B4-BE49-F238E27FC236}">
                <a16:creationId xmlns:a16="http://schemas.microsoft.com/office/drawing/2014/main" id="{BDEA11A5-20BA-4650-A324-47C0465FF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66FCB64-0A37-46EB-8A9B-EC0C4C000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15" name="Rectangle 5">
              <a:extLst>
                <a:ext uri="{FF2B5EF4-FFF2-40B4-BE49-F238E27FC236}">
                  <a16:creationId xmlns:a16="http://schemas.microsoft.com/office/drawing/2014/main" id="{8A162E18-5BEB-4E42-9B10-A1FDF6A0B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6" name="Freeform 6">
              <a:extLst>
                <a:ext uri="{FF2B5EF4-FFF2-40B4-BE49-F238E27FC236}">
                  <a16:creationId xmlns:a16="http://schemas.microsoft.com/office/drawing/2014/main" id="{7BB781C9-EC32-45FE-ACE7-C24F128C4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7">
              <a:extLst>
                <a:ext uri="{FF2B5EF4-FFF2-40B4-BE49-F238E27FC236}">
                  <a16:creationId xmlns:a16="http://schemas.microsoft.com/office/drawing/2014/main" id="{927C5647-36E8-4A20-86D4-47831D50C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Rectangle 8">
              <a:extLst>
                <a:ext uri="{FF2B5EF4-FFF2-40B4-BE49-F238E27FC236}">
                  <a16:creationId xmlns:a16="http://schemas.microsoft.com/office/drawing/2014/main" id="{62F2AF20-CBBE-4249-B9E2-D6B30191CF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9" name="Freeform 9">
              <a:extLst>
                <a:ext uri="{FF2B5EF4-FFF2-40B4-BE49-F238E27FC236}">
                  <a16:creationId xmlns:a16="http://schemas.microsoft.com/office/drawing/2014/main" id="{731C1229-F8A7-4B36-A52B-98A65EF86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10">
              <a:extLst>
                <a:ext uri="{FF2B5EF4-FFF2-40B4-BE49-F238E27FC236}">
                  <a16:creationId xmlns:a16="http://schemas.microsoft.com/office/drawing/2014/main" id="{609AC686-2DBB-4D82-866C-9FF222BDD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11">
              <a:extLst>
                <a:ext uri="{FF2B5EF4-FFF2-40B4-BE49-F238E27FC236}">
                  <a16:creationId xmlns:a16="http://schemas.microsoft.com/office/drawing/2014/main" id="{F899E6EB-BCDD-45D2-BF4B-9CA3A2798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12">
              <a:extLst>
                <a:ext uri="{FF2B5EF4-FFF2-40B4-BE49-F238E27FC236}">
                  <a16:creationId xmlns:a16="http://schemas.microsoft.com/office/drawing/2014/main" id="{BBD3AAC8-2330-4FAB-8E31-3D50AD954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13">
              <a:extLst>
                <a:ext uri="{FF2B5EF4-FFF2-40B4-BE49-F238E27FC236}">
                  <a16:creationId xmlns:a16="http://schemas.microsoft.com/office/drawing/2014/main" id="{6B54F723-A70A-4865-A560-7850498A1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14">
              <a:extLst>
                <a:ext uri="{FF2B5EF4-FFF2-40B4-BE49-F238E27FC236}">
                  <a16:creationId xmlns:a16="http://schemas.microsoft.com/office/drawing/2014/main" id="{9B911CCD-C9A2-4DC8-A278-3C6FD76A7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15">
              <a:extLst>
                <a:ext uri="{FF2B5EF4-FFF2-40B4-BE49-F238E27FC236}">
                  <a16:creationId xmlns:a16="http://schemas.microsoft.com/office/drawing/2014/main" id="{D559B729-03FB-435D-89BF-AF57A801B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16">
              <a:extLst>
                <a:ext uri="{FF2B5EF4-FFF2-40B4-BE49-F238E27FC236}">
                  <a16:creationId xmlns:a16="http://schemas.microsoft.com/office/drawing/2014/main" id="{D1C90213-0F60-4268-BE48-8221E6161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17">
              <a:extLst>
                <a:ext uri="{FF2B5EF4-FFF2-40B4-BE49-F238E27FC236}">
                  <a16:creationId xmlns:a16="http://schemas.microsoft.com/office/drawing/2014/main" id="{A7A6A293-A06F-48B8-865A-3F65287B8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18">
              <a:extLst>
                <a:ext uri="{FF2B5EF4-FFF2-40B4-BE49-F238E27FC236}">
                  <a16:creationId xmlns:a16="http://schemas.microsoft.com/office/drawing/2014/main" id="{8F6861B5-AAA4-4017-929E-1FD1CA106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19">
              <a:extLst>
                <a:ext uri="{FF2B5EF4-FFF2-40B4-BE49-F238E27FC236}">
                  <a16:creationId xmlns:a16="http://schemas.microsoft.com/office/drawing/2014/main" id="{D776D07C-2081-4DD3-A464-40F3CA41A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20">
              <a:extLst>
                <a:ext uri="{FF2B5EF4-FFF2-40B4-BE49-F238E27FC236}">
                  <a16:creationId xmlns:a16="http://schemas.microsoft.com/office/drawing/2014/main" id="{BBC236D6-77E5-4B3C-92D7-D708B237D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21">
              <a:extLst>
                <a:ext uri="{FF2B5EF4-FFF2-40B4-BE49-F238E27FC236}">
                  <a16:creationId xmlns:a16="http://schemas.microsoft.com/office/drawing/2014/main" id="{8064714E-7ADE-4BD9-8981-34C135762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22">
              <a:extLst>
                <a:ext uri="{FF2B5EF4-FFF2-40B4-BE49-F238E27FC236}">
                  <a16:creationId xmlns:a16="http://schemas.microsoft.com/office/drawing/2014/main" id="{2FD1F23F-B1EE-46F5-B460-924E54A70D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23">
              <a:extLst>
                <a:ext uri="{FF2B5EF4-FFF2-40B4-BE49-F238E27FC236}">
                  <a16:creationId xmlns:a16="http://schemas.microsoft.com/office/drawing/2014/main" id="{9699361A-3AFF-4826-B99C-0354EAB07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24">
              <a:extLst>
                <a:ext uri="{FF2B5EF4-FFF2-40B4-BE49-F238E27FC236}">
                  <a16:creationId xmlns:a16="http://schemas.microsoft.com/office/drawing/2014/main" id="{B272F7B1-7BE2-4FC9-BB91-207EFD9E6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25">
              <a:extLst>
                <a:ext uri="{FF2B5EF4-FFF2-40B4-BE49-F238E27FC236}">
                  <a16:creationId xmlns:a16="http://schemas.microsoft.com/office/drawing/2014/main" id="{CDE59C1F-AFD9-4DD5-B04A-9EB2AAED5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26">
              <a:extLst>
                <a:ext uri="{FF2B5EF4-FFF2-40B4-BE49-F238E27FC236}">
                  <a16:creationId xmlns:a16="http://schemas.microsoft.com/office/drawing/2014/main" id="{1551E418-6CD4-4320-8224-F084039C5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27">
              <a:extLst>
                <a:ext uri="{FF2B5EF4-FFF2-40B4-BE49-F238E27FC236}">
                  <a16:creationId xmlns:a16="http://schemas.microsoft.com/office/drawing/2014/main" id="{1F27D4B1-EBD4-4BC9-AC2E-3AD616C847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28">
              <a:extLst>
                <a:ext uri="{FF2B5EF4-FFF2-40B4-BE49-F238E27FC236}">
                  <a16:creationId xmlns:a16="http://schemas.microsoft.com/office/drawing/2014/main" id="{C42B8D84-898A-4F76-A0F2-5699ED72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29">
              <a:extLst>
                <a:ext uri="{FF2B5EF4-FFF2-40B4-BE49-F238E27FC236}">
                  <a16:creationId xmlns:a16="http://schemas.microsoft.com/office/drawing/2014/main" id="{B440932E-7985-4BA6-9899-F22A64485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30">
              <a:extLst>
                <a:ext uri="{FF2B5EF4-FFF2-40B4-BE49-F238E27FC236}">
                  <a16:creationId xmlns:a16="http://schemas.microsoft.com/office/drawing/2014/main" id="{4B8CE969-CA1A-48CB-8588-4146F41F3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31">
              <a:extLst>
                <a:ext uri="{FF2B5EF4-FFF2-40B4-BE49-F238E27FC236}">
                  <a16:creationId xmlns:a16="http://schemas.microsoft.com/office/drawing/2014/main" id="{138A4875-4593-4894-89D5-DFCFF0EED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32">
              <a:extLst>
                <a:ext uri="{FF2B5EF4-FFF2-40B4-BE49-F238E27FC236}">
                  <a16:creationId xmlns:a16="http://schemas.microsoft.com/office/drawing/2014/main" id="{F079F26B-58E4-494E-A8BA-3F054F1F3B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Rectangle 33">
              <a:extLst>
                <a:ext uri="{FF2B5EF4-FFF2-40B4-BE49-F238E27FC236}">
                  <a16:creationId xmlns:a16="http://schemas.microsoft.com/office/drawing/2014/main" id="{04C9ECC5-BB4A-4417-B874-B75953F84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4" name="Freeform 34">
              <a:extLst>
                <a:ext uri="{FF2B5EF4-FFF2-40B4-BE49-F238E27FC236}">
                  <a16:creationId xmlns:a16="http://schemas.microsoft.com/office/drawing/2014/main" id="{4CCCF285-B51D-4A2F-8384-830A39171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35">
              <a:extLst>
                <a:ext uri="{FF2B5EF4-FFF2-40B4-BE49-F238E27FC236}">
                  <a16:creationId xmlns:a16="http://schemas.microsoft.com/office/drawing/2014/main" id="{BD6C6299-A09A-47DF-8A96-69D39FCA5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36">
              <a:extLst>
                <a:ext uri="{FF2B5EF4-FFF2-40B4-BE49-F238E27FC236}">
                  <a16:creationId xmlns:a16="http://schemas.microsoft.com/office/drawing/2014/main" id="{EE60C4B9-C404-42CD-8E94-70D4DC16A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37">
              <a:extLst>
                <a:ext uri="{FF2B5EF4-FFF2-40B4-BE49-F238E27FC236}">
                  <a16:creationId xmlns:a16="http://schemas.microsoft.com/office/drawing/2014/main" id="{52BD4447-C1EB-4798-8764-AB93EA9303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38">
              <a:extLst>
                <a:ext uri="{FF2B5EF4-FFF2-40B4-BE49-F238E27FC236}">
                  <a16:creationId xmlns:a16="http://schemas.microsoft.com/office/drawing/2014/main" id="{50411559-C414-4F7C-BC6C-69F87BC9C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39">
              <a:extLst>
                <a:ext uri="{FF2B5EF4-FFF2-40B4-BE49-F238E27FC236}">
                  <a16:creationId xmlns:a16="http://schemas.microsoft.com/office/drawing/2014/main" id="{64737770-BB27-41C0-95CB-529054508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40">
              <a:extLst>
                <a:ext uri="{FF2B5EF4-FFF2-40B4-BE49-F238E27FC236}">
                  <a16:creationId xmlns:a16="http://schemas.microsoft.com/office/drawing/2014/main" id="{28929FDB-16CF-4165-B32A-EB673EFB7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41">
              <a:extLst>
                <a:ext uri="{FF2B5EF4-FFF2-40B4-BE49-F238E27FC236}">
                  <a16:creationId xmlns:a16="http://schemas.microsoft.com/office/drawing/2014/main" id="{D8C82883-237C-4209-9545-E832FEE3A8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42">
              <a:extLst>
                <a:ext uri="{FF2B5EF4-FFF2-40B4-BE49-F238E27FC236}">
                  <a16:creationId xmlns:a16="http://schemas.microsoft.com/office/drawing/2014/main" id="{F1A52653-BD09-4D65-B05C-2AF4A6473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43">
              <a:extLst>
                <a:ext uri="{FF2B5EF4-FFF2-40B4-BE49-F238E27FC236}">
                  <a16:creationId xmlns:a16="http://schemas.microsoft.com/office/drawing/2014/main" id="{30724E80-2FD3-4E4A-A3EA-18A4C8886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44">
              <a:extLst>
                <a:ext uri="{FF2B5EF4-FFF2-40B4-BE49-F238E27FC236}">
                  <a16:creationId xmlns:a16="http://schemas.microsoft.com/office/drawing/2014/main" id="{F1B978C7-7BC5-4F73-8B02-66A3CF67C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Rectangle 45">
              <a:extLst>
                <a:ext uri="{FF2B5EF4-FFF2-40B4-BE49-F238E27FC236}">
                  <a16:creationId xmlns:a16="http://schemas.microsoft.com/office/drawing/2014/main" id="{799F0CED-DF8F-4350-A036-1981FBE59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6" name="Freeform 46">
              <a:extLst>
                <a:ext uri="{FF2B5EF4-FFF2-40B4-BE49-F238E27FC236}">
                  <a16:creationId xmlns:a16="http://schemas.microsoft.com/office/drawing/2014/main" id="{9F4DD366-0E86-4E99-9557-496E88B42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47">
              <a:extLst>
                <a:ext uri="{FF2B5EF4-FFF2-40B4-BE49-F238E27FC236}">
                  <a16:creationId xmlns:a16="http://schemas.microsoft.com/office/drawing/2014/main" id="{78BB3321-D5DC-4951-AB38-0C54E3D01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48">
              <a:extLst>
                <a:ext uri="{FF2B5EF4-FFF2-40B4-BE49-F238E27FC236}">
                  <a16:creationId xmlns:a16="http://schemas.microsoft.com/office/drawing/2014/main" id="{955E548C-7F86-45B2-A0D2-03EAC578D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49">
              <a:extLst>
                <a:ext uri="{FF2B5EF4-FFF2-40B4-BE49-F238E27FC236}">
                  <a16:creationId xmlns:a16="http://schemas.microsoft.com/office/drawing/2014/main" id="{0013F508-5E69-4911-AD93-4ABE3E7C5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50">
              <a:extLst>
                <a:ext uri="{FF2B5EF4-FFF2-40B4-BE49-F238E27FC236}">
                  <a16:creationId xmlns:a16="http://schemas.microsoft.com/office/drawing/2014/main" id="{A7F86768-93E0-4044-A62A-B11EB18FF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51">
              <a:extLst>
                <a:ext uri="{FF2B5EF4-FFF2-40B4-BE49-F238E27FC236}">
                  <a16:creationId xmlns:a16="http://schemas.microsoft.com/office/drawing/2014/main" id="{BA32A7B4-1DB2-4E4A-B86E-D8DB97B69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52">
              <a:extLst>
                <a:ext uri="{FF2B5EF4-FFF2-40B4-BE49-F238E27FC236}">
                  <a16:creationId xmlns:a16="http://schemas.microsoft.com/office/drawing/2014/main" id="{AB250BD5-076C-4428-B6AF-E9EAE4F65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53">
              <a:extLst>
                <a:ext uri="{FF2B5EF4-FFF2-40B4-BE49-F238E27FC236}">
                  <a16:creationId xmlns:a16="http://schemas.microsoft.com/office/drawing/2014/main" id="{027DA06A-045F-4711-9307-0508B6ACF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54">
              <a:extLst>
                <a:ext uri="{FF2B5EF4-FFF2-40B4-BE49-F238E27FC236}">
                  <a16:creationId xmlns:a16="http://schemas.microsoft.com/office/drawing/2014/main" id="{3EB0EDA8-385A-4B2B-97F0-5194F23EB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55">
              <a:extLst>
                <a:ext uri="{FF2B5EF4-FFF2-40B4-BE49-F238E27FC236}">
                  <a16:creationId xmlns:a16="http://schemas.microsoft.com/office/drawing/2014/main" id="{D6FA258E-AF3F-47C9-9F4E-39ECFD7AC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56">
              <a:extLst>
                <a:ext uri="{FF2B5EF4-FFF2-40B4-BE49-F238E27FC236}">
                  <a16:creationId xmlns:a16="http://schemas.microsoft.com/office/drawing/2014/main" id="{6E471E73-A9C0-4C68-BD8F-360F2ED7B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57">
              <a:extLst>
                <a:ext uri="{FF2B5EF4-FFF2-40B4-BE49-F238E27FC236}">
                  <a16:creationId xmlns:a16="http://schemas.microsoft.com/office/drawing/2014/main" id="{C78C3110-8153-4163-B809-0B0C0C9E5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58">
              <a:extLst>
                <a:ext uri="{FF2B5EF4-FFF2-40B4-BE49-F238E27FC236}">
                  <a16:creationId xmlns:a16="http://schemas.microsoft.com/office/drawing/2014/main" id="{DBC57B9F-0B9B-4EDE-B3B3-7C5D5DB39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2F21A19-04A7-2F56-05F9-DD77FB098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138" y="962026"/>
            <a:ext cx="3734941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pseudocode</a:t>
            </a:r>
          </a:p>
        </p:txBody>
      </p:sp>
      <p:sp useBgFill="1">
        <p:nvSpPr>
          <p:cNvPr id="170" name="Round Diagonal Corner Rectangle 6">
            <a:extLst>
              <a:ext uri="{FF2B5EF4-FFF2-40B4-BE49-F238E27FC236}">
                <a16:creationId xmlns:a16="http://schemas.microsoft.com/office/drawing/2014/main" id="{62B94F88-FD5B-4053-B143-DFF55CE44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808057"/>
            <a:ext cx="5286376" cy="5234394"/>
          </a:xfrm>
          <a:prstGeom prst="round2DiagRect">
            <a:avLst>
              <a:gd name="adj1" fmla="val 6185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9CA8C39F-2DCC-21FF-29EA-6CB2097C41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049" y="315959"/>
            <a:ext cx="5824538" cy="61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0931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34106153-7990-4956-BD26-A04A03006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2">
            <a:extLst>
              <a:ext uri="{FF2B5EF4-FFF2-40B4-BE49-F238E27FC236}">
                <a16:creationId xmlns:a16="http://schemas.microsoft.com/office/drawing/2014/main" id="{BDEA11A5-20BA-4650-A324-47C0465FF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866FCB64-0A37-46EB-8A9B-EC0C4C000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2" name="Rectangle 5">
              <a:extLst>
                <a:ext uri="{FF2B5EF4-FFF2-40B4-BE49-F238E27FC236}">
                  <a16:creationId xmlns:a16="http://schemas.microsoft.com/office/drawing/2014/main" id="{8A162E18-5BEB-4E42-9B10-A1FDF6A0B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3" name="Freeform 6">
              <a:extLst>
                <a:ext uri="{FF2B5EF4-FFF2-40B4-BE49-F238E27FC236}">
                  <a16:creationId xmlns:a16="http://schemas.microsoft.com/office/drawing/2014/main" id="{7BB781C9-EC32-45FE-ACE7-C24F128C4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7">
              <a:extLst>
                <a:ext uri="{FF2B5EF4-FFF2-40B4-BE49-F238E27FC236}">
                  <a16:creationId xmlns:a16="http://schemas.microsoft.com/office/drawing/2014/main" id="{927C5647-36E8-4A20-86D4-47831D50C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Rectangle 8">
              <a:extLst>
                <a:ext uri="{FF2B5EF4-FFF2-40B4-BE49-F238E27FC236}">
                  <a16:creationId xmlns:a16="http://schemas.microsoft.com/office/drawing/2014/main" id="{62F2AF20-CBBE-4249-B9E2-D6B30191CF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6" name="Freeform 9">
              <a:extLst>
                <a:ext uri="{FF2B5EF4-FFF2-40B4-BE49-F238E27FC236}">
                  <a16:creationId xmlns:a16="http://schemas.microsoft.com/office/drawing/2014/main" id="{731C1229-F8A7-4B36-A52B-98A65EF86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0">
              <a:extLst>
                <a:ext uri="{FF2B5EF4-FFF2-40B4-BE49-F238E27FC236}">
                  <a16:creationId xmlns:a16="http://schemas.microsoft.com/office/drawing/2014/main" id="{609AC686-2DBB-4D82-866C-9FF222BDD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1">
              <a:extLst>
                <a:ext uri="{FF2B5EF4-FFF2-40B4-BE49-F238E27FC236}">
                  <a16:creationId xmlns:a16="http://schemas.microsoft.com/office/drawing/2014/main" id="{F899E6EB-BCDD-45D2-BF4B-9CA3A2798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2">
              <a:extLst>
                <a:ext uri="{FF2B5EF4-FFF2-40B4-BE49-F238E27FC236}">
                  <a16:creationId xmlns:a16="http://schemas.microsoft.com/office/drawing/2014/main" id="{BBD3AAC8-2330-4FAB-8E31-3D50AD954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3">
              <a:extLst>
                <a:ext uri="{FF2B5EF4-FFF2-40B4-BE49-F238E27FC236}">
                  <a16:creationId xmlns:a16="http://schemas.microsoft.com/office/drawing/2014/main" id="{6B54F723-A70A-4865-A560-7850498A1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4">
              <a:extLst>
                <a:ext uri="{FF2B5EF4-FFF2-40B4-BE49-F238E27FC236}">
                  <a16:creationId xmlns:a16="http://schemas.microsoft.com/office/drawing/2014/main" id="{9B911CCD-C9A2-4DC8-A278-3C6FD76A7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5">
              <a:extLst>
                <a:ext uri="{FF2B5EF4-FFF2-40B4-BE49-F238E27FC236}">
                  <a16:creationId xmlns:a16="http://schemas.microsoft.com/office/drawing/2014/main" id="{D559B729-03FB-435D-89BF-AF57A801B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6">
              <a:extLst>
                <a:ext uri="{FF2B5EF4-FFF2-40B4-BE49-F238E27FC236}">
                  <a16:creationId xmlns:a16="http://schemas.microsoft.com/office/drawing/2014/main" id="{D1C90213-0F60-4268-BE48-8221E6161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7">
              <a:extLst>
                <a:ext uri="{FF2B5EF4-FFF2-40B4-BE49-F238E27FC236}">
                  <a16:creationId xmlns:a16="http://schemas.microsoft.com/office/drawing/2014/main" id="{A7A6A293-A06F-48B8-865A-3F65287B8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8">
              <a:extLst>
                <a:ext uri="{FF2B5EF4-FFF2-40B4-BE49-F238E27FC236}">
                  <a16:creationId xmlns:a16="http://schemas.microsoft.com/office/drawing/2014/main" id="{8F6861B5-AAA4-4017-929E-1FD1CA106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9">
              <a:extLst>
                <a:ext uri="{FF2B5EF4-FFF2-40B4-BE49-F238E27FC236}">
                  <a16:creationId xmlns:a16="http://schemas.microsoft.com/office/drawing/2014/main" id="{D776D07C-2081-4DD3-A464-40F3CA41A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0">
              <a:extLst>
                <a:ext uri="{FF2B5EF4-FFF2-40B4-BE49-F238E27FC236}">
                  <a16:creationId xmlns:a16="http://schemas.microsoft.com/office/drawing/2014/main" id="{BBC236D6-77E5-4B3C-92D7-D708B237D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1">
              <a:extLst>
                <a:ext uri="{FF2B5EF4-FFF2-40B4-BE49-F238E27FC236}">
                  <a16:creationId xmlns:a16="http://schemas.microsoft.com/office/drawing/2014/main" id="{8064714E-7ADE-4BD9-8981-34C135762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2">
              <a:extLst>
                <a:ext uri="{FF2B5EF4-FFF2-40B4-BE49-F238E27FC236}">
                  <a16:creationId xmlns:a16="http://schemas.microsoft.com/office/drawing/2014/main" id="{2FD1F23F-B1EE-46F5-B460-924E54A70D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3">
              <a:extLst>
                <a:ext uri="{FF2B5EF4-FFF2-40B4-BE49-F238E27FC236}">
                  <a16:creationId xmlns:a16="http://schemas.microsoft.com/office/drawing/2014/main" id="{9699361A-3AFF-4826-B99C-0354EAB07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4">
              <a:extLst>
                <a:ext uri="{FF2B5EF4-FFF2-40B4-BE49-F238E27FC236}">
                  <a16:creationId xmlns:a16="http://schemas.microsoft.com/office/drawing/2014/main" id="{B272F7B1-7BE2-4FC9-BB91-207EFD9E6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5">
              <a:extLst>
                <a:ext uri="{FF2B5EF4-FFF2-40B4-BE49-F238E27FC236}">
                  <a16:creationId xmlns:a16="http://schemas.microsoft.com/office/drawing/2014/main" id="{CDE59C1F-AFD9-4DD5-B04A-9EB2AAED5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6">
              <a:extLst>
                <a:ext uri="{FF2B5EF4-FFF2-40B4-BE49-F238E27FC236}">
                  <a16:creationId xmlns:a16="http://schemas.microsoft.com/office/drawing/2014/main" id="{1551E418-6CD4-4320-8224-F084039C5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7">
              <a:extLst>
                <a:ext uri="{FF2B5EF4-FFF2-40B4-BE49-F238E27FC236}">
                  <a16:creationId xmlns:a16="http://schemas.microsoft.com/office/drawing/2014/main" id="{1F27D4B1-EBD4-4BC9-AC2E-3AD616C847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8">
              <a:extLst>
                <a:ext uri="{FF2B5EF4-FFF2-40B4-BE49-F238E27FC236}">
                  <a16:creationId xmlns:a16="http://schemas.microsoft.com/office/drawing/2014/main" id="{C42B8D84-898A-4F76-A0F2-5699ED72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9">
              <a:extLst>
                <a:ext uri="{FF2B5EF4-FFF2-40B4-BE49-F238E27FC236}">
                  <a16:creationId xmlns:a16="http://schemas.microsoft.com/office/drawing/2014/main" id="{B440932E-7985-4BA6-9899-F22A64485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0">
              <a:extLst>
                <a:ext uri="{FF2B5EF4-FFF2-40B4-BE49-F238E27FC236}">
                  <a16:creationId xmlns:a16="http://schemas.microsoft.com/office/drawing/2014/main" id="{4B8CE969-CA1A-48CB-8588-4146F41F3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1">
              <a:extLst>
                <a:ext uri="{FF2B5EF4-FFF2-40B4-BE49-F238E27FC236}">
                  <a16:creationId xmlns:a16="http://schemas.microsoft.com/office/drawing/2014/main" id="{138A4875-4593-4894-89D5-DFCFF0EED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2">
              <a:extLst>
                <a:ext uri="{FF2B5EF4-FFF2-40B4-BE49-F238E27FC236}">
                  <a16:creationId xmlns:a16="http://schemas.microsoft.com/office/drawing/2014/main" id="{F079F26B-58E4-494E-A8BA-3F054F1F3B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Rectangle 33">
              <a:extLst>
                <a:ext uri="{FF2B5EF4-FFF2-40B4-BE49-F238E27FC236}">
                  <a16:creationId xmlns:a16="http://schemas.microsoft.com/office/drawing/2014/main" id="{04C9ECC5-BB4A-4417-B874-B75953F84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1" name="Freeform 34">
              <a:extLst>
                <a:ext uri="{FF2B5EF4-FFF2-40B4-BE49-F238E27FC236}">
                  <a16:creationId xmlns:a16="http://schemas.microsoft.com/office/drawing/2014/main" id="{4CCCF285-B51D-4A2F-8384-830A39171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5">
              <a:extLst>
                <a:ext uri="{FF2B5EF4-FFF2-40B4-BE49-F238E27FC236}">
                  <a16:creationId xmlns:a16="http://schemas.microsoft.com/office/drawing/2014/main" id="{BD6C6299-A09A-47DF-8A96-69D39FCA5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6">
              <a:extLst>
                <a:ext uri="{FF2B5EF4-FFF2-40B4-BE49-F238E27FC236}">
                  <a16:creationId xmlns:a16="http://schemas.microsoft.com/office/drawing/2014/main" id="{EE60C4B9-C404-42CD-8E94-70D4DC16A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7">
              <a:extLst>
                <a:ext uri="{FF2B5EF4-FFF2-40B4-BE49-F238E27FC236}">
                  <a16:creationId xmlns:a16="http://schemas.microsoft.com/office/drawing/2014/main" id="{52BD4447-C1EB-4798-8764-AB93EA9303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8">
              <a:extLst>
                <a:ext uri="{FF2B5EF4-FFF2-40B4-BE49-F238E27FC236}">
                  <a16:creationId xmlns:a16="http://schemas.microsoft.com/office/drawing/2014/main" id="{50411559-C414-4F7C-BC6C-69F87BC9C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9">
              <a:extLst>
                <a:ext uri="{FF2B5EF4-FFF2-40B4-BE49-F238E27FC236}">
                  <a16:creationId xmlns:a16="http://schemas.microsoft.com/office/drawing/2014/main" id="{64737770-BB27-41C0-95CB-529054508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0">
              <a:extLst>
                <a:ext uri="{FF2B5EF4-FFF2-40B4-BE49-F238E27FC236}">
                  <a16:creationId xmlns:a16="http://schemas.microsoft.com/office/drawing/2014/main" id="{28929FDB-16CF-4165-B32A-EB673EFB7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1">
              <a:extLst>
                <a:ext uri="{FF2B5EF4-FFF2-40B4-BE49-F238E27FC236}">
                  <a16:creationId xmlns:a16="http://schemas.microsoft.com/office/drawing/2014/main" id="{D8C82883-237C-4209-9545-E832FEE3A8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2">
              <a:extLst>
                <a:ext uri="{FF2B5EF4-FFF2-40B4-BE49-F238E27FC236}">
                  <a16:creationId xmlns:a16="http://schemas.microsoft.com/office/drawing/2014/main" id="{F1A52653-BD09-4D65-B05C-2AF4A6473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3">
              <a:extLst>
                <a:ext uri="{FF2B5EF4-FFF2-40B4-BE49-F238E27FC236}">
                  <a16:creationId xmlns:a16="http://schemas.microsoft.com/office/drawing/2014/main" id="{30724E80-2FD3-4E4A-A3EA-18A4C8886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4">
              <a:extLst>
                <a:ext uri="{FF2B5EF4-FFF2-40B4-BE49-F238E27FC236}">
                  <a16:creationId xmlns:a16="http://schemas.microsoft.com/office/drawing/2014/main" id="{F1B978C7-7BC5-4F73-8B02-66A3CF67C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Rectangle 45">
              <a:extLst>
                <a:ext uri="{FF2B5EF4-FFF2-40B4-BE49-F238E27FC236}">
                  <a16:creationId xmlns:a16="http://schemas.microsoft.com/office/drawing/2014/main" id="{799F0CED-DF8F-4350-A036-1981FBE59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3" name="Freeform 46">
              <a:extLst>
                <a:ext uri="{FF2B5EF4-FFF2-40B4-BE49-F238E27FC236}">
                  <a16:creationId xmlns:a16="http://schemas.microsoft.com/office/drawing/2014/main" id="{9F4DD366-0E86-4E99-9557-496E88B42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7">
              <a:extLst>
                <a:ext uri="{FF2B5EF4-FFF2-40B4-BE49-F238E27FC236}">
                  <a16:creationId xmlns:a16="http://schemas.microsoft.com/office/drawing/2014/main" id="{78BB3321-D5DC-4951-AB38-0C54E3D01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8">
              <a:extLst>
                <a:ext uri="{FF2B5EF4-FFF2-40B4-BE49-F238E27FC236}">
                  <a16:creationId xmlns:a16="http://schemas.microsoft.com/office/drawing/2014/main" id="{955E548C-7F86-45B2-A0D2-03EAC578D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9">
              <a:extLst>
                <a:ext uri="{FF2B5EF4-FFF2-40B4-BE49-F238E27FC236}">
                  <a16:creationId xmlns:a16="http://schemas.microsoft.com/office/drawing/2014/main" id="{0013F508-5E69-4911-AD93-4ABE3E7C5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0">
              <a:extLst>
                <a:ext uri="{FF2B5EF4-FFF2-40B4-BE49-F238E27FC236}">
                  <a16:creationId xmlns:a16="http://schemas.microsoft.com/office/drawing/2014/main" id="{A7F86768-93E0-4044-A62A-B11EB18FF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1">
              <a:extLst>
                <a:ext uri="{FF2B5EF4-FFF2-40B4-BE49-F238E27FC236}">
                  <a16:creationId xmlns:a16="http://schemas.microsoft.com/office/drawing/2014/main" id="{BA32A7B4-1DB2-4E4A-B86E-D8DB97B69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2">
              <a:extLst>
                <a:ext uri="{FF2B5EF4-FFF2-40B4-BE49-F238E27FC236}">
                  <a16:creationId xmlns:a16="http://schemas.microsoft.com/office/drawing/2014/main" id="{AB250BD5-076C-4428-B6AF-E9EAE4F65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3">
              <a:extLst>
                <a:ext uri="{FF2B5EF4-FFF2-40B4-BE49-F238E27FC236}">
                  <a16:creationId xmlns:a16="http://schemas.microsoft.com/office/drawing/2014/main" id="{027DA06A-045F-4711-9307-0508B6ACF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4">
              <a:extLst>
                <a:ext uri="{FF2B5EF4-FFF2-40B4-BE49-F238E27FC236}">
                  <a16:creationId xmlns:a16="http://schemas.microsoft.com/office/drawing/2014/main" id="{3EB0EDA8-385A-4B2B-97F0-5194F23EB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5">
              <a:extLst>
                <a:ext uri="{FF2B5EF4-FFF2-40B4-BE49-F238E27FC236}">
                  <a16:creationId xmlns:a16="http://schemas.microsoft.com/office/drawing/2014/main" id="{D6FA258E-AF3F-47C9-9F4E-39ECFD7AC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6">
              <a:extLst>
                <a:ext uri="{FF2B5EF4-FFF2-40B4-BE49-F238E27FC236}">
                  <a16:creationId xmlns:a16="http://schemas.microsoft.com/office/drawing/2014/main" id="{6E471E73-A9C0-4C68-BD8F-360F2ED7B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7">
              <a:extLst>
                <a:ext uri="{FF2B5EF4-FFF2-40B4-BE49-F238E27FC236}">
                  <a16:creationId xmlns:a16="http://schemas.microsoft.com/office/drawing/2014/main" id="{C78C3110-8153-4163-B809-0B0C0C9E5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8">
              <a:extLst>
                <a:ext uri="{FF2B5EF4-FFF2-40B4-BE49-F238E27FC236}">
                  <a16:creationId xmlns:a16="http://schemas.microsoft.com/office/drawing/2014/main" id="{DBC57B9F-0B9B-4EDE-B3B3-7C5D5DB39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FAE594B-0FAE-D5F3-B36D-9EA15D83F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568" y="1010624"/>
            <a:ext cx="3734941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Pseudocode</a:t>
            </a:r>
          </a:p>
        </p:txBody>
      </p:sp>
      <p:sp useBgFill="1">
        <p:nvSpPr>
          <p:cNvPr id="127" name="Round Diagonal Corner Rectangle 6">
            <a:extLst>
              <a:ext uri="{FF2B5EF4-FFF2-40B4-BE49-F238E27FC236}">
                <a16:creationId xmlns:a16="http://schemas.microsoft.com/office/drawing/2014/main" id="{62B94F88-FD5B-4053-B143-DFF55CE44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808057"/>
            <a:ext cx="5286376" cy="5234394"/>
          </a:xfrm>
          <a:prstGeom prst="round2DiagRect">
            <a:avLst>
              <a:gd name="adj1" fmla="val 6185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CEA89BD-CC4A-093F-AE5C-1191888AD2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597" y="815549"/>
            <a:ext cx="6712085" cy="521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8216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09473-9144-3C00-C27F-4AA83AC02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1 – START UP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6FE2500-581E-798E-921B-ECC053916D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5613" y="2629694"/>
            <a:ext cx="8737600" cy="2781300"/>
          </a:xfrm>
        </p:spPr>
      </p:pic>
    </p:spTree>
    <p:extLst>
      <p:ext uri="{BB962C8B-B14F-4D97-AF65-F5344CB8AC3E}">
        <p14:creationId xmlns:p14="http://schemas.microsoft.com/office/powerpoint/2010/main" val="12291378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579</TotalTime>
  <Words>127</Words>
  <Application>Microsoft Macintosh PowerPoint</Application>
  <PresentationFormat>Widescreen</PresentationFormat>
  <Paragraphs>31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Tw Cen MT</vt:lpstr>
      <vt:lpstr>Circuit</vt:lpstr>
      <vt:lpstr>Smart Device Prototype TASK 2</vt:lpstr>
      <vt:lpstr>Introducing myself</vt:lpstr>
      <vt:lpstr>Introduction</vt:lpstr>
      <vt:lpstr>Components Required</vt:lpstr>
      <vt:lpstr>Connecting devices to the Microcontroller</vt:lpstr>
      <vt:lpstr>Schematic</vt:lpstr>
      <vt:lpstr>pseudocode</vt:lpstr>
      <vt:lpstr>Pseudocode</vt:lpstr>
      <vt:lpstr>Method 1 – START UP</vt:lpstr>
      <vt:lpstr>Method 2 – READSENSOR() </vt:lpstr>
      <vt:lpstr>METHOD 3 – CAPTURE IMAGE</vt:lpstr>
      <vt:lpstr>METHOD 4  - SAVE THE DATA TO A FILE </vt:lpstr>
      <vt:lpstr>METHOD 5 - RUN THE APPLICATION UNTIL EXIT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Device Prototype</dc:title>
  <dc:creator>Abdul Bhutta</dc:creator>
  <cp:lastModifiedBy>Abdul Bhutta</cp:lastModifiedBy>
  <cp:revision>10</cp:revision>
  <dcterms:created xsi:type="dcterms:W3CDTF">2022-05-26T11:17:06Z</dcterms:created>
  <dcterms:modified xsi:type="dcterms:W3CDTF">2022-05-26T20:56:50Z</dcterms:modified>
</cp:coreProperties>
</file>