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71"/>
    <p:restoredTop sz="96327"/>
  </p:normalViewPr>
  <p:slideViewPr>
    <p:cSldViewPr snapToGrid="0">
      <p:cViewPr varScale="1">
        <p:scale>
          <a:sx n="59" d="100"/>
          <a:sy n="59" d="100"/>
        </p:scale>
        <p:origin x="200" y="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66388E-8CE4-45DB-AB8E-36F0D132AB9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BF5A40-25BD-42EF-83CD-D0DFE5DDE70F}">
      <dgm:prSet/>
      <dgm:spPr/>
      <dgm:t>
        <a:bodyPr/>
        <a:lstStyle/>
        <a:p>
          <a:r>
            <a:rPr lang="en-US"/>
            <a:t>Background</a:t>
          </a:r>
        </a:p>
      </dgm:t>
    </dgm:pt>
    <dgm:pt modelId="{7F1F0307-3AC4-4CC9-A976-8BA40B917D77}" type="parTrans" cxnId="{DBB423B1-EB45-4D12-AA5D-8573EDBAC56B}">
      <dgm:prSet/>
      <dgm:spPr/>
      <dgm:t>
        <a:bodyPr/>
        <a:lstStyle/>
        <a:p>
          <a:endParaRPr lang="en-US"/>
        </a:p>
      </dgm:t>
    </dgm:pt>
    <dgm:pt modelId="{D0DB17B9-CE22-4F0A-9C6E-0FFBF8CF76E4}" type="sibTrans" cxnId="{DBB423B1-EB45-4D12-AA5D-8573EDBAC56B}">
      <dgm:prSet/>
      <dgm:spPr/>
      <dgm:t>
        <a:bodyPr/>
        <a:lstStyle/>
        <a:p>
          <a:endParaRPr lang="en-US"/>
        </a:p>
      </dgm:t>
    </dgm:pt>
    <dgm:pt modelId="{512725A0-46BA-4FF5-8256-804DB2FD2DFB}">
      <dgm:prSet/>
      <dgm:spPr/>
      <dgm:t>
        <a:bodyPr/>
        <a:lstStyle/>
        <a:p>
          <a:r>
            <a:rPr lang="en-US"/>
            <a:t>Methodology </a:t>
          </a:r>
        </a:p>
      </dgm:t>
    </dgm:pt>
    <dgm:pt modelId="{13FC9A44-B6F5-4184-B04A-49738BA54451}" type="parTrans" cxnId="{E31E4BE2-6820-4813-83E7-B3C8647BD55E}">
      <dgm:prSet/>
      <dgm:spPr/>
      <dgm:t>
        <a:bodyPr/>
        <a:lstStyle/>
        <a:p>
          <a:endParaRPr lang="en-US"/>
        </a:p>
      </dgm:t>
    </dgm:pt>
    <dgm:pt modelId="{B804E8D0-1890-4058-80FD-E9490DCEBCB2}" type="sibTrans" cxnId="{E31E4BE2-6820-4813-83E7-B3C8647BD55E}">
      <dgm:prSet/>
      <dgm:spPr/>
      <dgm:t>
        <a:bodyPr/>
        <a:lstStyle/>
        <a:p>
          <a:endParaRPr lang="en-US"/>
        </a:p>
      </dgm:t>
    </dgm:pt>
    <dgm:pt modelId="{37CF15A9-D5D0-42BD-A97B-EF89236B71CB}">
      <dgm:prSet/>
      <dgm:spPr/>
      <dgm:t>
        <a:bodyPr/>
        <a:lstStyle/>
        <a:p>
          <a:r>
            <a:rPr lang="en-US" dirty="0"/>
            <a:t>Key Findings</a:t>
          </a:r>
        </a:p>
      </dgm:t>
    </dgm:pt>
    <dgm:pt modelId="{3B5FC9B3-C56D-460C-9C8B-84F7945827B4}" type="parTrans" cxnId="{14395CBE-B04D-42E5-9DA6-ACE75BAD9E9D}">
      <dgm:prSet/>
      <dgm:spPr/>
      <dgm:t>
        <a:bodyPr/>
        <a:lstStyle/>
        <a:p>
          <a:endParaRPr lang="en-US"/>
        </a:p>
      </dgm:t>
    </dgm:pt>
    <dgm:pt modelId="{4CFDF865-77F0-4A77-B4AB-BD05CD60833E}" type="sibTrans" cxnId="{14395CBE-B04D-42E5-9DA6-ACE75BAD9E9D}">
      <dgm:prSet/>
      <dgm:spPr/>
      <dgm:t>
        <a:bodyPr/>
        <a:lstStyle/>
        <a:p>
          <a:endParaRPr lang="en-US"/>
        </a:p>
      </dgm:t>
    </dgm:pt>
    <dgm:pt modelId="{554921DA-CF27-4062-941E-999C48A181B1}">
      <dgm:prSet/>
      <dgm:spPr/>
      <dgm:t>
        <a:bodyPr/>
        <a:lstStyle/>
        <a:p>
          <a:r>
            <a:rPr lang="en-US" dirty="0"/>
            <a:t>A Deeper Look</a:t>
          </a:r>
        </a:p>
      </dgm:t>
    </dgm:pt>
    <dgm:pt modelId="{BC2DB51D-8421-4174-B738-A143374C1201}" type="parTrans" cxnId="{0DC0E7C0-BD94-4F1B-A0B5-F1BDF9A68EF5}">
      <dgm:prSet/>
      <dgm:spPr/>
      <dgm:t>
        <a:bodyPr/>
        <a:lstStyle/>
        <a:p>
          <a:endParaRPr lang="en-US"/>
        </a:p>
      </dgm:t>
    </dgm:pt>
    <dgm:pt modelId="{E132132A-6107-412D-8E10-1A97823CCC94}" type="sibTrans" cxnId="{0DC0E7C0-BD94-4F1B-A0B5-F1BDF9A68EF5}">
      <dgm:prSet/>
      <dgm:spPr/>
      <dgm:t>
        <a:bodyPr/>
        <a:lstStyle/>
        <a:p>
          <a:endParaRPr lang="en-US"/>
        </a:p>
      </dgm:t>
    </dgm:pt>
    <dgm:pt modelId="{50CC7E72-FC73-E744-86BA-41A399024335}">
      <dgm:prSet/>
      <dgm:spPr/>
      <dgm:t>
        <a:bodyPr/>
        <a:lstStyle/>
        <a:p>
          <a:r>
            <a:rPr lang="en-US" dirty="0"/>
            <a:t>Academic </a:t>
          </a:r>
        </a:p>
      </dgm:t>
    </dgm:pt>
    <dgm:pt modelId="{B6BBDCB5-0B3B-8349-92DF-C1280A580F00}" type="parTrans" cxnId="{7418EE41-26FA-B147-B418-C575EF9DA5A4}">
      <dgm:prSet/>
      <dgm:spPr/>
      <dgm:t>
        <a:bodyPr/>
        <a:lstStyle/>
        <a:p>
          <a:endParaRPr lang="en-US"/>
        </a:p>
      </dgm:t>
    </dgm:pt>
    <dgm:pt modelId="{31224BC8-1BD4-2044-A442-2D825CE7D310}" type="sibTrans" cxnId="{7418EE41-26FA-B147-B418-C575EF9DA5A4}">
      <dgm:prSet/>
      <dgm:spPr/>
      <dgm:t>
        <a:bodyPr/>
        <a:lstStyle/>
        <a:p>
          <a:endParaRPr lang="en-US"/>
        </a:p>
      </dgm:t>
    </dgm:pt>
    <dgm:pt modelId="{1E1FE608-7FB6-B94A-83A8-128CF9202B98}">
      <dgm:prSet/>
      <dgm:spPr/>
      <dgm:t>
        <a:bodyPr/>
        <a:lstStyle/>
        <a:p>
          <a:r>
            <a:rPr lang="en-US" dirty="0"/>
            <a:t>Student Life</a:t>
          </a:r>
        </a:p>
      </dgm:t>
    </dgm:pt>
    <dgm:pt modelId="{D5B1B571-F054-614E-8A60-5806E1C36CF4}" type="parTrans" cxnId="{7757D5BF-A242-F043-A128-52A79FFE4ABE}">
      <dgm:prSet/>
      <dgm:spPr/>
      <dgm:t>
        <a:bodyPr/>
        <a:lstStyle/>
        <a:p>
          <a:endParaRPr lang="en-US"/>
        </a:p>
      </dgm:t>
    </dgm:pt>
    <dgm:pt modelId="{C8684C03-A3E9-7448-9ABB-D3864651C90B}" type="sibTrans" cxnId="{7757D5BF-A242-F043-A128-52A79FFE4ABE}">
      <dgm:prSet/>
      <dgm:spPr/>
      <dgm:t>
        <a:bodyPr/>
        <a:lstStyle/>
        <a:p>
          <a:endParaRPr lang="en-US"/>
        </a:p>
      </dgm:t>
    </dgm:pt>
    <dgm:pt modelId="{77FE67D8-B0C2-1349-BB14-8808F4F3C146}">
      <dgm:prSet/>
      <dgm:spPr/>
      <dgm:t>
        <a:bodyPr/>
        <a:lstStyle/>
        <a:p>
          <a:r>
            <a:rPr lang="en-US" dirty="0"/>
            <a:t>Challenges</a:t>
          </a:r>
        </a:p>
      </dgm:t>
    </dgm:pt>
    <dgm:pt modelId="{EF5EEEA4-EE8A-E341-AC4E-590DE8DBF872}" type="parTrans" cxnId="{89BF9662-2A0D-C94A-995B-37D891FC9CFF}">
      <dgm:prSet/>
      <dgm:spPr/>
      <dgm:t>
        <a:bodyPr/>
        <a:lstStyle/>
        <a:p>
          <a:endParaRPr lang="en-US"/>
        </a:p>
      </dgm:t>
    </dgm:pt>
    <dgm:pt modelId="{88282A5A-9F64-934E-BAE5-1D4303BF241D}" type="sibTrans" cxnId="{89BF9662-2A0D-C94A-995B-37D891FC9CFF}">
      <dgm:prSet/>
      <dgm:spPr/>
      <dgm:t>
        <a:bodyPr/>
        <a:lstStyle/>
        <a:p>
          <a:endParaRPr lang="en-US"/>
        </a:p>
      </dgm:t>
    </dgm:pt>
    <dgm:pt modelId="{07EFDC0C-B4B1-D642-9D28-9FA6EF8552E4}">
      <dgm:prSet/>
      <dgm:spPr/>
      <dgm:t>
        <a:bodyPr/>
        <a:lstStyle/>
        <a:p>
          <a:r>
            <a:rPr lang="en-US" dirty="0"/>
            <a:t>What went well?</a:t>
          </a:r>
        </a:p>
      </dgm:t>
    </dgm:pt>
    <dgm:pt modelId="{FD7FCE46-84D5-AB4A-9FDF-6345BC07F0AE}" type="parTrans" cxnId="{93363CE5-0D80-0448-89A3-1B8C025506E8}">
      <dgm:prSet/>
      <dgm:spPr/>
      <dgm:t>
        <a:bodyPr/>
        <a:lstStyle/>
        <a:p>
          <a:endParaRPr lang="en-US"/>
        </a:p>
      </dgm:t>
    </dgm:pt>
    <dgm:pt modelId="{4AD08E3C-F9B6-7B4B-9E31-068E2DA1A416}" type="sibTrans" cxnId="{93363CE5-0D80-0448-89A3-1B8C025506E8}">
      <dgm:prSet/>
      <dgm:spPr/>
      <dgm:t>
        <a:bodyPr/>
        <a:lstStyle/>
        <a:p>
          <a:endParaRPr lang="en-US"/>
        </a:p>
      </dgm:t>
    </dgm:pt>
    <dgm:pt modelId="{0A51610B-48AF-584C-8754-80F266C9D539}" type="pres">
      <dgm:prSet presAssocID="{2066388E-8CE4-45DB-AB8E-36F0D132AB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C64FD70-165C-9F40-B0B3-C489C726ECAB}" type="pres">
      <dgm:prSet presAssocID="{61BF5A40-25BD-42EF-83CD-D0DFE5DDE70F}" presName="hierRoot1" presStyleCnt="0"/>
      <dgm:spPr/>
    </dgm:pt>
    <dgm:pt modelId="{9A590665-2ACD-4349-82DD-73748290B4A4}" type="pres">
      <dgm:prSet presAssocID="{61BF5A40-25BD-42EF-83CD-D0DFE5DDE70F}" presName="composite" presStyleCnt="0"/>
      <dgm:spPr/>
    </dgm:pt>
    <dgm:pt modelId="{F2ABB750-EE40-3541-9E5A-7B10DA09257A}" type="pres">
      <dgm:prSet presAssocID="{61BF5A40-25BD-42EF-83CD-D0DFE5DDE70F}" presName="background" presStyleLbl="node0" presStyleIdx="0" presStyleCnt="6"/>
      <dgm:spPr/>
    </dgm:pt>
    <dgm:pt modelId="{4A469613-2CCC-6045-8E3B-4475E191070D}" type="pres">
      <dgm:prSet presAssocID="{61BF5A40-25BD-42EF-83CD-D0DFE5DDE70F}" presName="text" presStyleLbl="fgAcc0" presStyleIdx="0" presStyleCnt="6">
        <dgm:presLayoutVars>
          <dgm:chPref val="3"/>
        </dgm:presLayoutVars>
      </dgm:prSet>
      <dgm:spPr/>
    </dgm:pt>
    <dgm:pt modelId="{1E37BD54-C089-E44B-90CB-884413078E0D}" type="pres">
      <dgm:prSet presAssocID="{61BF5A40-25BD-42EF-83CD-D0DFE5DDE70F}" presName="hierChild2" presStyleCnt="0"/>
      <dgm:spPr/>
    </dgm:pt>
    <dgm:pt modelId="{0954B269-1B73-A747-A662-60181018E757}" type="pres">
      <dgm:prSet presAssocID="{512725A0-46BA-4FF5-8256-804DB2FD2DFB}" presName="hierRoot1" presStyleCnt="0"/>
      <dgm:spPr/>
    </dgm:pt>
    <dgm:pt modelId="{0DCE1ECF-FF47-3345-B187-8DCA539C8643}" type="pres">
      <dgm:prSet presAssocID="{512725A0-46BA-4FF5-8256-804DB2FD2DFB}" presName="composite" presStyleCnt="0"/>
      <dgm:spPr/>
    </dgm:pt>
    <dgm:pt modelId="{2138830D-6BBF-5C43-8581-01AB67786F8F}" type="pres">
      <dgm:prSet presAssocID="{512725A0-46BA-4FF5-8256-804DB2FD2DFB}" presName="background" presStyleLbl="node0" presStyleIdx="1" presStyleCnt="6"/>
      <dgm:spPr/>
    </dgm:pt>
    <dgm:pt modelId="{7776995F-C186-824F-BFEF-C2CA3BBAD8D0}" type="pres">
      <dgm:prSet presAssocID="{512725A0-46BA-4FF5-8256-804DB2FD2DFB}" presName="text" presStyleLbl="fgAcc0" presStyleIdx="1" presStyleCnt="6">
        <dgm:presLayoutVars>
          <dgm:chPref val="3"/>
        </dgm:presLayoutVars>
      </dgm:prSet>
      <dgm:spPr/>
    </dgm:pt>
    <dgm:pt modelId="{8C72F4E4-D4FA-A74B-86F3-9BD90552E4AD}" type="pres">
      <dgm:prSet presAssocID="{512725A0-46BA-4FF5-8256-804DB2FD2DFB}" presName="hierChild2" presStyleCnt="0"/>
      <dgm:spPr/>
    </dgm:pt>
    <dgm:pt modelId="{25AB787C-DD62-5E48-BEE8-C58397BEAD4C}" type="pres">
      <dgm:prSet presAssocID="{37CF15A9-D5D0-42BD-A97B-EF89236B71CB}" presName="hierRoot1" presStyleCnt="0"/>
      <dgm:spPr/>
    </dgm:pt>
    <dgm:pt modelId="{040EA68E-7170-1E4B-A1CC-5F454CEE4A9C}" type="pres">
      <dgm:prSet presAssocID="{37CF15A9-D5D0-42BD-A97B-EF89236B71CB}" presName="composite" presStyleCnt="0"/>
      <dgm:spPr/>
    </dgm:pt>
    <dgm:pt modelId="{D2DAB523-98BB-9D4C-B04D-B1C91F52AA92}" type="pres">
      <dgm:prSet presAssocID="{37CF15A9-D5D0-42BD-A97B-EF89236B71CB}" presName="background" presStyleLbl="node0" presStyleIdx="2" presStyleCnt="6"/>
      <dgm:spPr/>
    </dgm:pt>
    <dgm:pt modelId="{B0A398B5-6774-D446-9654-02294CA42C30}" type="pres">
      <dgm:prSet presAssocID="{37CF15A9-D5D0-42BD-A97B-EF89236B71CB}" presName="text" presStyleLbl="fgAcc0" presStyleIdx="2" presStyleCnt="6">
        <dgm:presLayoutVars>
          <dgm:chPref val="3"/>
        </dgm:presLayoutVars>
      </dgm:prSet>
      <dgm:spPr/>
    </dgm:pt>
    <dgm:pt modelId="{DE6AB919-3978-1C45-B8B4-E87B9AD9E639}" type="pres">
      <dgm:prSet presAssocID="{37CF15A9-D5D0-42BD-A97B-EF89236B71CB}" presName="hierChild2" presStyleCnt="0"/>
      <dgm:spPr/>
    </dgm:pt>
    <dgm:pt modelId="{07B05BEA-19E3-E64F-BD4E-8EFDD96F477B}" type="pres">
      <dgm:prSet presAssocID="{B6BBDCB5-0B3B-8349-92DF-C1280A580F00}" presName="Name10" presStyleLbl="parChTrans1D2" presStyleIdx="0" presStyleCnt="2"/>
      <dgm:spPr/>
    </dgm:pt>
    <dgm:pt modelId="{DDB5CF90-5C44-5744-A5F1-B6B96977F8A2}" type="pres">
      <dgm:prSet presAssocID="{50CC7E72-FC73-E744-86BA-41A399024335}" presName="hierRoot2" presStyleCnt="0"/>
      <dgm:spPr/>
    </dgm:pt>
    <dgm:pt modelId="{D2889978-E393-B548-87AA-A69B1B2D5CB9}" type="pres">
      <dgm:prSet presAssocID="{50CC7E72-FC73-E744-86BA-41A399024335}" presName="composite2" presStyleCnt="0"/>
      <dgm:spPr/>
    </dgm:pt>
    <dgm:pt modelId="{4119D304-015F-A041-BD30-7B885D11DD50}" type="pres">
      <dgm:prSet presAssocID="{50CC7E72-FC73-E744-86BA-41A399024335}" presName="background2" presStyleLbl="node2" presStyleIdx="0" presStyleCnt="2"/>
      <dgm:spPr/>
    </dgm:pt>
    <dgm:pt modelId="{9563CCFB-8E0E-1644-8E45-F352F2AD743C}" type="pres">
      <dgm:prSet presAssocID="{50CC7E72-FC73-E744-86BA-41A399024335}" presName="text2" presStyleLbl="fgAcc2" presStyleIdx="0" presStyleCnt="2">
        <dgm:presLayoutVars>
          <dgm:chPref val="3"/>
        </dgm:presLayoutVars>
      </dgm:prSet>
      <dgm:spPr/>
    </dgm:pt>
    <dgm:pt modelId="{84303516-42A8-1343-869E-00F7F62DFDF3}" type="pres">
      <dgm:prSet presAssocID="{50CC7E72-FC73-E744-86BA-41A399024335}" presName="hierChild3" presStyleCnt="0"/>
      <dgm:spPr/>
    </dgm:pt>
    <dgm:pt modelId="{489848FA-1036-4943-BE42-CC2C09D5425F}" type="pres">
      <dgm:prSet presAssocID="{D5B1B571-F054-614E-8A60-5806E1C36CF4}" presName="Name10" presStyleLbl="parChTrans1D2" presStyleIdx="1" presStyleCnt="2"/>
      <dgm:spPr/>
    </dgm:pt>
    <dgm:pt modelId="{CC435489-BFBA-BF4C-9581-6365E2B00B64}" type="pres">
      <dgm:prSet presAssocID="{1E1FE608-7FB6-B94A-83A8-128CF9202B98}" presName="hierRoot2" presStyleCnt="0"/>
      <dgm:spPr/>
    </dgm:pt>
    <dgm:pt modelId="{F57E5B4A-BAAB-954A-B9A5-2ACBA1195568}" type="pres">
      <dgm:prSet presAssocID="{1E1FE608-7FB6-B94A-83A8-128CF9202B98}" presName="composite2" presStyleCnt="0"/>
      <dgm:spPr/>
    </dgm:pt>
    <dgm:pt modelId="{C8D75FD9-E025-8746-9372-B88AA0550D30}" type="pres">
      <dgm:prSet presAssocID="{1E1FE608-7FB6-B94A-83A8-128CF9202B98}" presName="background2" presStyleLbl="node2" presStyleIdx="1" presStyleCnt="2"/>
      <dgm:spPr/>
    </dgm:pt>
    <dgm:pt modelId="{93C87C5B-05C5-994C-B2F5-CF0EBAA0C733}" type="pres">
      <dgm:prSet presAssocID="{1E1FE608-7FB6-B94A-83A8-128CF9202B98}" presName="text2" presStyleLbl="fgAcc2" presStyleIdx="1" presStyleCnt="2">
        <dgm:presLayoutVars>
          <dgm:chPref val="3"/>
        </dgm:presLayoutVars>
      </dgm:prSet>
      <dgm:spPr/>
    </dgm:pt>
    <dgm:pt modelId="{A383D5FA-42A4-AA47-A26E-B63267436092}" type="pres">
      <dgm:prSet presAssocID="{1E1FE608-7FB6-B94A-83A8-128CF9202B98}" presName="hierChild3" presStyleCnt="0"/>
      <dgm:spPr/>
    </dgm:pt>
    <dgm:pt modelId="{B5DA8932-B78E-E74D-94E9-950E7E5DABB8}" type="pres">
      <dgm:prSet presAssocID="{77FE67D8-B0C2-1349-BB14-8808F4F3C146}" presName="hierRoot1" presStyleCnt="0"/>
      <dgm:spPr/>
    </dgm:pt>
    <dgm:pt modelId="{F7A408EC-B29B-B64B-BF3A-391AFE85C0BE}" type="pres">
      <dgm:prSet presAssocID="{77FE67D8-B0C2-1349-BB14-8808F4F3C146}" presName="composite" presStyleCnt="0"/>
      <dgm:spPr/>
    </dgm:pt>
    <dgm:pt modelId="{09002B5F-EFCD-8E43-91EB-DD5D5FE6BB9E}" type="pres">
      <dgm:prSet presAssocID="{77FE67D8-B0C2-1349-BB14-8808F4F3C146}" presName="background" presStyleLbl="node0" presStyleIdx="3" presStyleCnt="6"/>
      <dgm:spPr/>
    </dgm:pt>
    <dgm:pt modelId="{1E061186-062A-C143-A061-E1C66BBC05BD}" type="pres">
      <dgm:prSet presAssocID="{77FE67D8-B0C2-1349-BB14-8808F4F3C146}" presName="text" presStyleLbl="fgAcc0" presStyleIdx="3" presStyleCnt="6">
        <dgm:presLayoutVars>
          <dgm:chPref val="3"/>
        </dgm:presLayoutVars>
      </dgm:prSet>
      <dgm:spPr/>
    </dgm:pt>
    <dgm:pt modelId="{FE078462-514B-0A4D-ADE5-B11683BCE24B}" type="pres">
      <dgm:prSet presAssocID="{77FE67D8-B0C2-1349-BB14-8808F4F3C146}" presName="hierChild2" presStyleCnt="0"/>
      <dgm:spPr/>
    </dgm:pt>
    <dgm:pt modelId="{0097026C-56A0-704D-B2BF-F32C8463D1D9}" type="pres">
      <dgm:prSet presAssocID="{07EFDC0C-B4B1-D642-9D28-9FA6EF8552E4}" presName="hierRoot1" presStyleCnt="0"/>
      <dgm:spPr/>
    </dgm:pt>
    <dgm:pt modelId="{F1418903-9E71-9948-8C6E-681E0BE7DE0E}" type="pres">
      <dgm:prSet presAssocID="{07EFDC0C-B4B1-D642-9D28-9FA6EF8552E4}" presName="composite" presStyleCnt="0"/>
      <dgm:spPr/>
    </dgm:pt>
    <dgm:pt modelId="{F3269BD1-D814-FD4F-BE17-DE8AD93AC423}" type="pres">
      <dgm:prSet presAssocID="{07EFDC0C-B4B1-D642-9D28-9FA6EF8552E4}" presName="background" presStyleLbl="node0" presStyleIdx="4" presStyleCnt="6"/>
      <dgm:spPr/>
    </dgm:pt>
    <dgm:pt modelId="{7373221C-59C3-B040-B25A-80325D54E7E5}" type="pres">
      <dgm:prSet presAssocID="{07EFDC0C-B4B1-D642-9D28-9FA6EF8552E4}" presName="text" presStyleLbl="fgAcc0" presStyleIdx="4" presStyleCnt="6">
        <dgm:presLayoutVars>
          <dgm:chPref val="3"/>
        </dgm:presLayoutVars>
      </dgm:prSet>
      <dgm:spPr/>
    </dgm:pt>
    <dgm:pt modelId="{00B54F77-EDB5-0C40-AF44-CAEAA00EB373}" type="pres">
      <dgm:prSet presAssocID="{07EFDC0C-B4B1-D642-9D28-9FA6EF8552E4}" presName="hierChild2" presStyleCnt="0"/>
      <dgm:spPr/>
    </dgm:pt>
    <dgm:pt modelId="{11360633-4C57-3049-B553-F16A6673FDD6}" type="pres">
      <dgm:prSet presAssocID="{554921DA-CF27-4062-941E-999C48A181B1}" presName="hierRoot1" presStyleCnt="0"/>
      <dgm:spPr/>
    </dgm:pt>
    <dgm:pt modelId="{3286C064-EC21-6742-AB9C-11289C6811C5}" type="pres">
      <dgm:prSet presAssocID="{554921DA-CF27-4062-941E-999C48A181B1}" presName="composite" presStyleCnt="0"/>
      <dgm:spPr/>
    </dgm:pt>
    <dgm:pt modelId="{7174C892-5D36-FC4D-B316-AAD20C5DC321}" type="pres">
      <dgm:prSet presAssocID="{554921DA-CF27-4062-941E-999C48A181B1}" presName="background" presStyleLbl="node0" presStyleIdx="5" presStyleCnt="6"/>
      <dgm:spPr/>
    </dgm:pt>
    <dgm:pt modelId="{A816E7FA-E624-2743-80A5-87A6CB37ED47}" type="pres">
      <dgm:prSet presAssocID="{554921DA-CF27-4062-941E-999C48A181B1}" presName="text" presStyleLbl="fgAcc0" presStyleIdx="5" presStyleCnt="6">
        <dgm:presLayoutVars>
          <dgm:chPref val="3"/>
        </dgm:presLayoutVars>
      </dgm:prSet>
      <dgm:spPr/>
    </dgm:pt>
    <dgm:pt modelId="{367BB5C2-F27D-4949-84C9-715B4B5AB720}" type="pres">
      <dgm:prSet presAssocID="{554921DA-CF27-4062-941E-999C48A181B1}" presName="hierChild2" presStyleCnt="0"/>
      <dgm:spPr/>
    </dgm:pt>
  </dgm:ptLst>
  <dgm:cxnLst>
    <dgm:cxn modelId="{EBC94512-A02D-C84D-ABBC-0F023CA28885}" type="presOf" srcId="{554921DA-CF27-4062-941E-999C48A181B1}" destId="{A816E7FA-E624-2743-80A5-87A6CB37ED47}" srcOrd="0" destOrd="0" presId="urn:microsoft.com/office/officeart/2005/8/layout/hierarchy1"/>
    <dgm:cxn modelId="{383A0226-DD6B-FC44-8963-D392DE8EEA82}" type="presOf" srcId="{512725A0-46BA-4FF5-8256-804DB2FD2DFB}" destId="{7776995F-C186-824F-BFEF-C2CA3BBAD8D0}" srcOrd="0" destOrd="0" presId="urn:microsoft.com/office/officeart/2005/8/layout/hierarchy1"/>
    <dgm:cxn modelId="{7418EE41-26FA-B147-B418-C575EF9DA5A4}" srcId="{37CF15A9-D5D0-42BD-A97B-EF89236B71CB}" destId="{50CC7E72-FC73-E744-86BA-41A399024335}" srcOrd="0" destOrd="0" parTransId="{B6BBDCB5-0B3B-8349-92DF-C1280A580F00}" sibTransId="{31224BC8-1BD4-2044-A442-2D825CE7D310}"/>
    <dgm:cxn modelId="{1A1A8A5D-B828-9941-829A-E5DA73684911}" type="presOf" srcId="{1E1FE608-7FB6-B94A-83A8-128CF9202B98}" destId="{93C87C5B-05C5-994C-B2F5-CF0EBAA0C733}" srcOrd="0" destOrd="0" presId="urn:microsoft.com/office/officeart/2005/8/layout/hierarchy1"/>
    <dgm:cxn modelId="{89BF9662-2A0D-C94A-995B-37D891FC9CFF}" srcId="{2066388E-8CE4-45DB-AB8E-36F0D132AB9B}" destId="{77FE67D8-B0C2-1349-BB14-8808F4F3C146}" srcOrd="3" destOrd="0" parTransId="{EF5EEEA4-EE8A-E341-AC4E-590DE8DBF872}" sibTransId="{88282A5A-9F64-934E-BAE5-1D4303BF241D}"/>
    <dgm:cxn modelId="{2089FA7A-DDE4-0743-91E6-C9B87C91ABD5}" type="presOf" srcId="{50CC7E72-FC73-E744-86BA-41A399024335}" destId="{9563CCFB-8E0E-1644-8E45-F352F2AD743C}" srcOrd="0" destOrd="0" presId="urn:microsoft.com/office/officeart/2005/8/layout/hierarchy1"/>
    <dgm:cxn modelId="{4CAF678E-3581-884D-BEAA-9773A7EF863D}" type="presOf" srcId="{07EFDC0C-B4B1-D642-9D28-9FA6EF8552E4}" destId="{7373221C-59C3-B040-B25A-80325D54E7E5}" srcOrd="0" destOrd="0" presId="urn:microsoft.com/office/officeart/2005/8/layout/hierarchy1"/>
    <dgm:cxn modelId="{29A9138F-CAF4-2146-83A7-75E5964AEAA4}" type="presOf" srcId="{2066388E-8CE4-45DB-AB8E-36F0D132AB9B}" destId="{0A51610B-48AF-584C-8754-80F266C9D539}" srcOrd="0" destOrd="0" presId="urn:microsoft.com/office/officeart/2005/8/layout/hierarchy1"/>
    <dgm:cxn modelId="{4690748F-6F4B-4541-A9DC-1395A904970F}" type="presOf" srcId="{B6BBDCB5-0B3B-8349-92DF-C1280A580F00}" destId="{07B05BEA-19E3-E64F-BD4E-8EFDD96F477B}" srcOrd="0" destOrd="0" presId="urn:microsoft.com/office/officeart/2005/8/layout/hierarchy1"/>
    <dgm:cxn modelId="{D075D091-26DC-284C-99E5-CF9D08D77F54}" type="presOf" srcId="{D5B1B571-F054-614E-8A60-5806E1C36CF4}" destId="{489848FA-1036-4943-BE42-CC2C09D5425F}" srcOrd="0" destOrd="0" presId="urn:microsoft.com/office/officeart/2005/8/layout/hierarchy1"/>
    <dgm:cxn modelId="{5E75149D-2FBD-F24C-A009-AECB1D60A6B5}" type="presOf" srcId="{77FE67D8-B0C2-1349-BB14-8808F4F3C146}" destId="{1E061186-062A-C143-A061-E1C66BBC05BD}" srcOrd="0" destOrd="0" presId="urn:microsoft.com/office/officeart/2005/8/layout/hierarchy1"/>
    <dgm:cxn modelId="{DBB423B1-EB45-4D12-AA5D-8573EDBAC56B}" srcId="{2066388E-8CE4-45DB-AB8E-36F0D132AB9B}" destId="{61BF5A40-25BD-42EF-83CD-D0DFE5DDE70F}" srcOrd="0" destOrd="0" parTransId="{7F1F0307-3AC4-4CC9-A976-8BA40B917D77}" sibTransId="{D0DB17B9-CE22-4F0A-9C6E-0FFBF8CF76E4}"/>
    <dgm:cxn modelId="{0C751FB2-E838-9A4E-953B-2D56D821616C}" type="presOf" srcId="{37CF15A9-D5D0-42BD-A97B-EF89236B71CB}" destId="{B0A398B5-6774-D446-9654-02294CA42C30}" srcOrd="0" destOrd="0" presId="urn:microsoft.com/office/officeart/2005/8/layout/hierarchy1"/>
    <dgm:cxn modelId="{14395CBE-B04D-42E5-9DA6-ACE75BAD9E9D}" srcId="{2066388E-8CE4-45DB-AB8E-36F0D132AB9B}" destId="{37CF15A9-D5D0-42BD-A97B-EF89236B71CB}" srcOrd="2" destOrd="0" parTransId="{3B5FC9B3-C56D-460C-9C8B-84F7945827B4}" sibTransId="{4CFDF865-77F0-4A77-B4AB-BD05CD60833E}"/>
    <dgm:cxn modelId="{7757D5BF-A242-F043-A128-52A79FFE4ABE}" srcId="{37CF15A9-D5D0-42BD-A97B-EF89236B71CB}" destId="{1E1FE608-7FB6-B94A-83A8-128CF9202B98}" srcOrd="1" destOrd="0" parTransId="{D5B1B571-F054-614E-8A60-5806E1C36CF4}" sibTransId="{C8684C03-A3E9-7448-9ABB-D3864651C90B}"/>
    <dgm:cxn modelId="{0DC0E7C0-BD94-4F1B-A0B5-F1BDF9A68EF5}" srcId="{2066388E-8CE4-45DB-AB8E-36F0D132AB9B}" destId="{554921DA-CF27-4062-941E-999C48A181B1}" srcOrd="5" destOrd="0" parTransId="{BC2DB51D-8421-4174-B738-A143374C1201}" sibTransId="{E132132A-6107-412D-8E10-1A97823CCC94}"/>
    <dgm:cxn modelId="{E31E4BE2-6820-4813-83E7-B3C8647BD55E}" srcId="{2066388E-8CE4-45DB-AB8E-36F0D132AB9B}" destId="{512725A0-46BA-4FF5-8256-804DB2FD2DFB}" srcOrd="1" destOrd="0" parTransId="{13FC9A44-B6F5-4184-B04A-49738BA54451}" sibTransId="{B804E8D0-1890-4058-80FD-E9490DCEBCB2}"/>
    <dgm:cxn modelId="{93363CE5-0D80-0448-89A3-1B8C025506E8}" srcId="{2066388E-8CE4-45DB-AB8E-36F0D132AB9B}" destId="{07EFDC0C-B4B1-D642-9D28-9FA6EF8552E4}" srcOrd="4" destOrd="0" parTransId="{FD7FCE46-84D5-AB4A-9FDF-6345BC07F0AE}" sibTransId="{4AD08E3C-F9B6-7B4B-9E31-068E2DA1A416}"/>
    <dgm:cxn modelId="{984AFDE8-3D3E-0F44-BEDD-D98F3D012FFA}" type="presOf" srcId="{61BF5A40-25BD-42EF-83CD-D0DFE5DDE70F}" destId="{4A469613-2CCC-6045-8E3B-4475E191070D}" srcOrd="0" destOrd="0" presId="urn:microsoft.com/office/officeart/2005/8/layout/hierarchy1"/>
    <dgm:cxn modelId="{3B877076-277D-B848-87D6-3BF3BE9E2933}" type="presParOf" srcId="{0A51610B-48AF-584C-8754-80F266C9D539}" destId="{5C64FD70-165C-9F40-B0B3-C489C726ECAB}" srcOrd="0" destOrd="0" presId="urn:microsoft.com/office/officeart/2005/8/layout/hierarchy1"/>
    <dgm:cxn modelId="{E3B966D0-2338-2A40-8730-048441290C14}" type="presParOf" srcId="{5C64FD70-165C-9F40-B0B3-C489C726ECAB}" destId="{9A590665-2ACD-4349-82DD-73748290B4A4}" srcOrd="0" destOrd="0" presId="urn:microsoft.com/office/officeart/2005/8/layout/hierarchy1"/>
    <dgm:cxn modelId="{04C21036-01A3-9642-846F-77356E22A8C5}" type="presParOf" srcId="{9A590665-2ACD-4349-82DD-73748290B4A4}" destId="{F2ABB750-EE40-3541-9E5A-7B10DA09257A}" srcOrd="0" destOrd="0" presId="urn:microsoft.com/office/officeart/2005/8/layout/hierarchy1"/>
    <dgm:cxn modelId="{53B50F9E-DDF2-3D45-BF5A-5C16C55B8ADE}" type="presParOf" srcId="{9A590665-2ACD-4349-82DD-73748290B4A4}" destId="{4A469613-2CCC-6045-8E3B-4475E191070D}" srcOrd="1" destOrd="0" presId="urn:microsoft.com/office/officeart/2005/8/layout/hierarchy1"/>
    <dgm:cxn modelId="{7978FA10-E2C5-434D-B3AF-1A16F71583BA}" type="presParOf" srcId="{5C64FD70-165C-9F40-B0B3-C489C726ECAB}" destId="{1E37BD54-C089-E44B-90CB-884413078E0D}" srcOrd="1" destOrd="0" presId="urn:microsoft.com/office/officeart/2005/8/layout/hierarchy1"/>
    <dgm:cxn modelId="{586D1E39-EF47-3644-8BC1-00C240FE1851}" type="presParOf" srcId="{0A51610B-48AF-584C-8754-80F266C9D539}" destId="{0954B269-1B73-A747-A662-60181018E757}" srcOrd="1" destOrd="0" presId="urn:microsoft.com/office/officeart/2005/8/layout/hierarchy1"/>
    <dgm:cxn modelId="{EB5ABF99-FB46-7B42-84F8-DC1DCFBAE057}" type="presParOf" srcId="{0954B269-1B73-A747-A662-60181018E757}" destId="{0DCE1ECF-FF47-3345-B187-8DCA539C8643}" srcOrd="0" destOrd="0" presId="urn:microsoft.com/office/officeart/2005/8/layout/hierarchy1"/>
    <dgm:cxn modelId="{5C417487-4A96-564F-94E5-75B5EC156EA9}" type="presParOf" srcId="{0DCE1ECF-FF47-3345-B187-8DCA539C8643}" destId="{2138830D-6BBF-5C43-8581-01AB67786F8F}" srcOrd="0" destOrd="0" presId="urn:microsoft.com/office/officeart/2005/8/layout/hierarchy1"/>
    <dgm:cxn modelId="{FAC5C94A-9D33-BD4E-9D26-7B5674825944}" type="presParOf" srcId="{0DCE1ECF-FF47-3345-B187-8DCA539C8643}" destId="{7776995F-C186-824F-BFEF-C2CA3BBAD8D0}" srcOrd="1" destOrd="0" presId="urn:microsoft.com/office/officeart/2005/8/layout/hierarchy1"/>
    <dgm:cxn modelId="{D5D83063-C363-724C-996C-02C84D2CED33}" type="presParOf" srcId="{0954B269-1B73-A747-A662-60181018E757}" destId="{8C72F4E4-D4FA-A74B-86F3-9BD90552E4AD}" srcOrd="1" destOrd="0" presId="urn:microsoft.com/office/officeart/2005/8/layout/hierarchy1"/>
    <dgm:cxn modelId="{15954CF7-A03C-0041-8B19-B37AF8383F48}" type="presParOf" srcId="{0A51610B-48AF-584C-8754-80F266C9D539}" destId="{25AB787C-DD62-5E48-BEE8-C58397BEAD4C}" srcOrd="2" destOrd="0" presId="urn:microsoft.com/office/officeart/2005/8/layout/hierarchy1"/>
    <dgm:cxn modelId="{65AAB624-D598-3A48-97F2-FE5C5BF8F360}" type="presParOf" srcId="{25AB787C-DD62-5E48-BEE8-C58397BEAD4C}" destId="{040EA68E-7170-1E4B-A1CC-5F454CEE4A9C}" srcOrd="0" destOrd="0" presId="urn:microsoft.com/office/officeart/2005/8/layout/hierarchy1"/>
    <dgm:cxn modelId="{72C913E5-AFD1-3A45-9BC4-C9A85C6715FF}" type="presParOf" srcId="{040EA68E-7170-1E4B-A1CC-5F454CEE4A9C}" destId="{D2DAB523-98BB-9D4C-B04D-B1C91F52AA92}" srcOrd="0" destOrd="0" presId="urn:microsoft.com/office/officeart/2005/8/layout/hierarchy1"/>
    <dgm:cxn modelId="{EEDBA57E-3D89-C54F-8AC8-F3C73096AAA1}" type="presParOf" srcId="{040EA68E-7170-1E4B-A1CC-5F454CEE4A9C}" destId="{B0A398B5-6774-D446-9654-02294CA42C30}" srcOrd="1" destOrd="0" presId="urn:microsoft.com/office/officeart/2005/8/layout/hierarchy1"/>
    <dgm:cxn modelId="{EA0F25FA-47F4-FD43-A1C8-581C775E23FF}" type="presParOf" srcId="{25AB787C-DD62-5E48-BEE8-C58397BEAD4C}" destId="{DE6AB919-3978-1C45-B8B4-E87B9AD9E639}" srcOrd="1" destOrd="0" presId="urn:microsoft.com/office/officeart/2005/8/layout/hierarchy1"/>
    <dgm:cxn modelId="{D143CD38-9632-734A-BAC4-9CC6904307C2}" type="presParOf" srcId="{DE6AB919-3978-1C45-B8B4-E87B9AD9E639}" destId="{07B05BEA-19E3-E64F-BD4E-8EFDD96F477B}" srcOrd="0" destOrd="0" presId="urn:microsoft.com/office/officeart/2005/8/layout/hierarchy1"/>
    <dgm:cxn modelId="{6C84B38A-CFC8-C94B-BCCE-09BB51A8874E}" type="presParOf" srcId="{DE6AB919-3978-1C45-B8B4-E87B9AD9E639}" destId="{DDB5CF90-5C44-5744-A5F1-B6B96977F8A2}" srcOrd="1" destOrd="0" presId="urn:microsoft.com/office/officeart/2005/8/layout/hierarchy1"/>
    <dgm:cxn modelId="{0E9934D4-F344-0C48-A5BB-276332BF2E4D}" type="presParOf" srcId="{DDB5CF90-5C44-5744-A5F1-B6B96977F8A2}" destId="{D2889978-E393-B548-87AA-A69B1B2D5CB9}" srcOrd="0" destOrd="0" presId="urn:microsoft.com/office/officeart/2005/8/layout/hierarchy1"/>
    <dgm:cxn modelId="{16CBAB17-91AE-414A-928B-61A985745E82}" type="presParOf" srcId="{D2889978-E393-B548-87AA-A69B1B2D5CB9}" destId="{4119D304-015F-A041-BD30-7B885D11DD50}" srcOrd="0" destOrd="0" presId="urn:microsoft.com/office/officeart/2005/8/layout/hierarchy1"/>
    <dgm:cxn modelId="{362A7AFB-C322-6840-A0AA-F9DC4EF6309E}" type="presParOf" srcId="{D2889978-E393-B548-87AA-A69B1B2D5CB9}" destId="{9563CCFB-8E0E-1644-8E45-F352F2AD743C}" srcOrd="1" destOrd="0" presId="urn:microsoft.com/office/officeart/2005/8/layout/hierarchy1"/>
    <dgm:cxn modelId="{46E650B5-2A5C-1448-9326-40DBD96EA9AD}" type="presParOf" srcId="{DDB5CF90-5C44-5744-A5F1-B6B96977F8A2}" destId="{84303516-42A8-1343-869E-00F7F62DFDF3}" srcOrd="1" destOrd="0" presId="urn:microsoft.com/office/officeart/2005/8/layout/hierarchy1"/>
    <dgm:cxn modelId="{9DD3EF03-4FF1-7046-89C3-19B416C085AB}" type="presParOf" srcId="{DE6AB919-3978-1C45-B8B4-E87B9AD9E639}" destId="{489848FA-1036-4943-BE42-CC2C09D5425F}" srcOrd="2" destOrd="0" presId="urn:microsoft.com/office/officeart/2005/8/layout/hierarchy1"/>
    <dgm:cxn modelId="{B7715BCC-4903-1B4A-8C77-19B890721FAF}" type="presParOf" srcId="{DE6AB919-3978-1C45-B8B4-E87B9AD9E639}" destId="{CC435489-BFBA-BF4C-9581-6365E2B00B64}" srcOrd="3" destOrd="0" presId="urn:microsoft.com/office/officeart/2005/8/layout/hierarchy1"/>
    <dgm:cxn modelId="{3120B7D5-FC30-CB4C-BF5A-EFDBA5B186D3}" type="presParOf" srcId="{CC435489-BFBA-BF4C-9581-6365E2B00B64}" destId="{F57E5B4A-BAAB-954A-B9A5-2ACBA1195568}" srcOrd="0" destOrd="0" presId="urn:microsoft.com/office/officeart/2005/8/layout/hierarchy1"/>
    <dgm:cxn modelId="{62A73194-946C-D542-BE15-3509E967D748}" type="presParOf" srcId="{F57E5B4A-BAAB-954A-B9A5-2ACBA1195568}" destId="{C8D75FD9-E025-8746-9372-B88AA0550D30}" srcOrd="0" destOrd="0" presId="urn:microsoft.com/office/officeart/2005/8/layout/hierarchy1"/>
    <dgm:cxn modelId="{32C0035E-EA0A-B44F-B7A9-BB1581692B19}" type="presParOf" srcId="{F57E5B4A-BAAB-954A-B9A5-2ACBA1195568}" destId="{93C87C5B-05C5-994C-B2F5-CF0EBAA0C733}" srcOrd="1" destOrd="0" presId="urn:microsoft.com/office/officeart/2005/8/layout/hierarchy1"/>
    <dgm:cxn modelId="{EAFDB4ED-971C-AE40-8B09-665EA55AE4C4}" type="presParOf" srcId="{CC435489-BFBA-BF4C-9581-6365E2B00B64}" destId="{A383D5FA-42A4-AA47-A26E-B63267436092}" srcOrd="1" destOrd="0" presId="urn:microsoft.com/office/officeart/2005/8/layout/hierarchy1"/>
    <dgm:cxn modelId="{C4CD7D5D-19ED-4541-9796-993BD74E1ED2}" type="presParOf" srcId="{0A51610B-48AF-584C-8754-80F266C9D539}" destId="{B5DA8932-B78E-E74D-94E9-950E7E5DABB8}" srcOrd="3" destOrd="0" presId="urn:microsoft.com/office/officeart/2005/8/layout/hierarchy1"/>
    <dgm:cxn modelId="{112CDC14-8FD9-DC48-8309-F7F5230FF790}" type="presParOf" srcId="{B5DA8932-B78E-E74D-94E9-950E7E5DABB8}" destId="{F7A408EC-B29B-B64B-BF3A-391AFE85C0BE}" srcOrd="0" destOrd="0" presId="urn:microsoft.com/office/officeart/2005/8/layout/hierarchy1"/>
    <dgm:cxn modelId="{C1CB72E0-3D9D-EE46-A995-7ECBD08DFA97}" type="presParOf" srcId="{F7A408EC-B29B-B64B-BF3A-391AFE85C0BE}" destId="{09002B5F-EFCD-8E43-91EB-DD5D5FE6BB9E}" srcOrd="0" destOrd="0" presId="urn:microsoft.com/office/officeart/2005/8/layout/hierarchy1"/>
    <dgm:cxn modelId="{171D0A01-ABDB-E649-96BD-81A496D8BF60}" type="presParOf" srcId="{F7A408EC-B29B-B64B-BF3A-391AFE85C0BE}" destId="{1E061186-062A-C143-A061-E1C66BBC05BD}" srcOrd="1" destOrd="0" presId="urn:microsoft.com/office/officeart/2005/8/layout/hierarchy1"/>
    <dgm:cxn modelId="{BFACEA68-F423-9144-BCFC-0D7C13849E02}" type="presParOf" srcId="{B5DA8932-B78E-E74D-94E9-950E7E5DABB8}" destId="{FE078462-514B-0A4D-ADE5-B11683BCE24B}" srcOrd="1" destOrd="0" presId="urn:microsoft.com/office/officeart/2005/8/layout/hierarchy1"/>
    <dgm:cxn modelId="{CFDA68AE-FC4E-C240-A3BD-AAC56DCA321D}" type="presParOf" srcId="{0A51610B-48AF-584C-8754-80F266C9D539}" destId="{0097026C-56A0-704D-B2BF-F32C8463D1D9}" srcOrd="4" destOrd="0" presId="urn:microsoft.com/office/officeart/2005/8/layout/hierarchy1"/>
    <dgm:cxn modelId="{DDCBD896-9E7D-4840-B09C-E3CB2791FA4C}" type="presParOf" srcId="{0097026C-56A0-704D-B2BF-F32C8463D1D9}" destId="{F1418903-9E71-9948-8C6E-681E0BE7DE0E}" srcOrd="0" destOrd="0" presId="urn:microsoft.com/office/officeart/2005/8/layout/hierarchy1"/>
    <dgm:cxn modelId="{CC0C2B19-D929-6043-8030-C694C160C848}" type="presParOf" srcId="{F1418903-9E71-9948-8C6E-681E0BE7DE0E}" destId="{F3269BD1-D814-FD4F-BE17-DE8AD93AC423}" srcOrd="0" destOrd="0" presId="urn:microsoft.com/office/officeart/2005/8/layout/hierarchy1"/>
    <dgm:cxn modelId="{27ACEE05-9DBD-3B42-8D92-832907E09E96}" type="presParOf" srcId="{F1418903-9E71-9948-8C6E-681E0BE7DE0E}" destId="{7373221C-59C3-B040-B25A-80325D54E7E5}" srcOrd="1" destOrd="0" presId="urn:microsoft.com/office/officeart/2005/8/layout/hierarchy1"/>
    <dgm:cxn modelId="{E514A823-32A8-6A41-8AB5-042357125771}" type="presParOf" srcId="{0097026C-56A0-704D-B2BF-F32C8463D1D9}" destId="{00B54F77-EDB5-0C40-AF44-CAEAA00EB373}" srcOrd="1" destOrd="0" presId="urn:microsoft.com/office/officeart/2005/8/layout/hierarchy1"/>
    <dgm:cxn modelId="{C2BE20A5-5B82-9F49-8D2F-38DFC969158D}" type="presParOf" srcId="{0A51610B-48AF-584C-8754-80F266C9D539}" destId="{11360633-4C57-3049-B553-F16A6673FDD6}" srcOrd="5" destOrd="0" presId="urn:microsoft.com/office/officeart/2005/8/layout/hierarchy1"/>
    <dgm:cxn modelId="{A100417B-5623-EA40-8CED-F37C55877C29}" type="presParOf" srcId="{11360633-4C57-3049-B553-F16A6673FDD6}" destId="{3286C064-EC21-6742-AB9C-11289C6811C5}" srcOrd="0" destOrd="0" presId="urn:microsoft.com/office/officeart/2005/8/layout/hierarchy1"/>
    <dgm:cxn modelId="{EDE231D2-C47B-3240-A957-96BD85AB75D0}" type="presParOf" srcId="{3286C064-EC21-6742-AB9C-11289C6811C5}" destId="{7174C892-5D36-FC4D-B316-AAD20C5DC321}" srcOrd="0" destOrd="0" presId="urn:microsoft.com/office/officeart/2005/8/layout/hierarchy1"/>
    <dgm:cxn modelId="{3709C7A4-4A26-6248-B9DF-4798EFEA33D9}" type="presParOf" srcId="{3286C064-EC21-6742-AB9C-11289C6811C5}" destId="{A816E7FA-E624-2743-80A5-87A6CB37ED47}" srcOrd="1" destOrd="0" presId="urn:microsoft.com/office/officeart/2005/8/layout/hierarchy1"/>
    <dgm:cxn modelId="{E7F508B3-2E38-F24E-9404-4408FEAB8850}" type="presParOf" srcId="{11360633-4C57-3049-B553-F16A6673FDD6}" destId="{367BB5C2-F27D-4949-84C9-715B4B5AB72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E8A36D-524D-441C-B57B-51D40954E71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3303834-255B-43B4-BC02-466DD9F077E0}">
      <dgm:prSet/>
      <dgm:spPr/>
      <dgm:t>
        <a:bodyPr/>
        <a:lstStyle/>
        <a:p>
          <a:pPr>
            <a:defRPr cap="all"/>
          </a:pPr>
          <a:r>
            <a:rPr lang="en-US"/>
            <a:t>Creating the Student Survey</a:t>
          </a:r>
        </a:p>
      </dgm:t>
    </dgm:pt>
    <dgm:pt modelId="{BF2C52CB-1389-42E1-87E0-F0B06729A53A}" type="parTrans" cxnId="{939C4DB9-21A9-4B73-9721-A9AD6945B81D}">
      <dgm:prSet/>
      <dgm:spPr/>
      <dgm:t>
        <a:bodyPr/>
        <a:lstStyle/>
        <a:p>
          <a:endParaRPr lang="en-US"/>
        </a:p>
      </dgm:t>
    </dgm:pt>
    <dgm:pt modelId="{A0110E05-4172-4FA6-B1CA-17E79879A4D8}" type="sibTrans" cxnId="{939C4DB9-21A9-4B73-9721-A9AD6945B81D}">
      <dgm:prSet/>
      <dgm:spPr/>
      <dgm:t>
        <a:bodyPr/>
        <a:lstStyle/>
        <a:p>
          <a:endParaRPr lang="en-US"/>
        </a:p>
      </dgm:t>
    </dgm:pt>
    <dgm:pt modelId="{AB491A6A-9D5F-41BC-8FAA-3ACCA7114C08}">
      <dgm:prSet/>
      <dgm:spPr/>
      <dgm:t>
        <a:bodyPr/>
        <a:lstStyle/>
        <a:p>
          <a:pPr>
            <a:defRPr cap="all"/>
          </a:pPr>
          <a:r>
            <a:rPr lang="en-US"/>
            <a:t>Distribution of the Survey</a:t>
          </a:r>
        </a:p>
      </dgm:t>
    </dgm:pt>
    <dgm:pt modelId="{39B0290E-790B-4F92-B860-FD1253E46494}" type="parTrans" cxnId="{A8E61D07-8F7F-4D60-B176-EFAC9133B4CB}">
      <dgm:prSet/>
      <dgm:spPr/>
      <dgm:t>
        <a:bodyPr/>
        <a:lstStyle/>
        <a:p>
          <a:endParaRPr lang="en-US"/>
        </a:p>
      </dgm:t>
    </dgm:pt>
    <dgm:pt modelId="{7CDC63BD-8912-4BE6-B6EB-DD6943B36D2C}" type="sibTrans" cxnId="{A8E61D07-8F7F-4D60-B176-EFAC9133B4CB}">
      <dgm:prSet/>
      <dgm:spPr/>
      <dgm:t>
        <a:bodyPr/>
        <a:lstStyle/>
        <a:p>
          <a:endParaRPr lang="en-US"/>
        </a:p>
      </dgm:t>
    </dgm:pt>
    <dgm:pt modelId="{B7D27EF0-512C-4D1F-8470-260523E196BA}">
      <dgm:prSet/>
      <dgm:spPr/>
      <dgm:t>
        <a:bodyPr/>
        <a:lstStyle/>
        <a:p>
          <a:pPr>
            <a:defRPr cap="all"/>
          </a:pPr>
          <a:r>
            <a:rPr lang="en-US"/>
            <a:t>Applying Machine Learning Algorithm</a:t>
          </a:r>
        </a:p>
      </dgm:t>
    </dgm:pt>
    <dgm:pt modelId="{FE603A10-1E9E-4BC4-8BE9-6C7AA30612C5}" type="parTrans" cxnId="{C82B2F66-B289-439C-AFEE-481D123DA8A9}">
      <dgm:prSet/>
      <dgm:spPr/>
      <dgm:t>
        <a:bodyPr/>
        <a:lstStyle/>
        <a:p>
          <a:endParaRPr lang="en-US"/>
        </a:p>
      </dgm:t>
    </dgm:pt>
    <dgm:pt modelId="{70B5292F-61FF-4705-AE54-CCB80621A2C0}" type="sibTrans" cxnId="{C82B2F66-B289-439C-AFEE-481D123DA8A9}">
      <dgm:prSet/>
      <dgm:spPr/>
      <dgm:t>
        <a:bodyPr/>
        <a:lstStyle/>
        <a:p>
          <a:endParaRPr lang="en-US"/>
        </a:p>
      </dgm:t>
    </dgm:pt>
    <dgm:pt modelId="{D9136BB6-C320-44E3-B6C4-9554A4DBDE9D}">
      <dgm:prSet/>
      <dgm:spPr/>
      <dgm:t>
        <a:bodyPr/>
        <a:lstStyle/>
        <a:p>
          <a:pPr>
            <a:defRPr cap="all"/>
          </a:pPr>
          <a:r>
            <a:rPr lang="en-US"/>
            <a:t>Analyzing Data </a:t>
          </a:r>
        </a:p>
      </dgm:t>
    </dgm:pt>
    <dgm:pt modelId="{B80C2B12-6CF9-42CF-A755-1587A902C90D}" type="parTrans" cxnId="{9BBA7726-A974-44CA-B030-D52A5E18AA60}">
      <dgm:prSet/>
      <dgm:spPr/>
      <dgm:t>
        <a:bodyPr/>
        <a:lstStyle/>
        <a:p>
          <a:endParaRPr lang="en-US"/>
        </a:p>
      </dgm:t>
    </dgm:pt>
    <dgm:pt modelId="{C487F523-F734-4266-8AC2-6E5AED6594F2}" type="sibTrans" cxnId="{9BBA7726-A974-44CA-B030-D52A5E18AA60}">
      <dgm:prSet/>
      <dgm:spPr/>
      <dgm:t>
        <a:bodyPr/>
        <a:lstStyle/>
        <a:p>
          <a:endParaRPr lang="en-US"/>
        </a:p>
      </dgm:t>
    </dgm:pt>
    <dgm:pt modelId="{006D59D0-CAD2-4889-946D-CE5B91987EC3}" type="pres">
      <dgm:prSet presAssocID="{27E8A36D-524D-441C-B57B-51D40954E71F}" presName="root" presStyleCnt="0">
        <dgm:presLayoutVars>
          <dgm:dir/>
          <dgm:resizeHandles val="exact"/>
        </dgm:presLayoutVars>
      </dgm:prSet>
      <dgm:spPr/>
    </dgm:pt>
    <dgm:pt modelId="{A9ACB747-CEDC-4D2C-BF97-1EBA45C7656B}" type="pres">
      <dgm:prSet presAssocID="{63303834-255B-43B4-BC02-466DD9F077E0}" presName="compNode" presStyleCnt="0"/>
      <dgm:spPr/>
    </dgm:pt>
    <dgm:pt modelId="{60053FCA-22D9-450D-9957-BC87A785B1EC}" type="pres">
      <dgm:prSet presAssocID="{63303834-255B-43B4-BC02-466DD9F077E0}" presName="iconBgRect" presStyleLbl="bgShp" presStyleIdx="0" presStyleCnt="4"/>
      <dgm:spPr/>
    </dgm:pt>
    <dgm:pt modelId="{21FEAD4D-FCAA-43C1-AF80-077221252BE4}" type="pres">
      <dgm:prSet presAssocID="{63303834-255B-43B4-BC02-466DD9F077E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1B63E51B-2E15-4CD4-A7E0-861B041D5A6A}" type="pres">
      <dgm:prSet presAssocID="{63303834-255B-43B4-BC02-466DD9F077E0}" presName="spaceRect" presStyleCnt="0"/>
      <dgm:spPr/>
    </dgm:pt>
    <dgm:pt modelId="{D1C5B408-6774-4326-8CCE-BFD78D84B328}" type="pres">
      <dgm:prSet presAssocID="{63303834-255B-43B4-BC02-466DD9F077E0}" presName="textRect" presStyleLbl="revTx" presStyleIdx="0" presStyleCnt="4">
        <dgm:presLayoutVars>
          <dgm:chMax val="1"/>
          <dgm:chPref val="1"/>
        </dgm:presLayoutVars>
      </dgm:prSet>
      <dgm:spPr/>
    </dgm:pt>
    <dgm:pt modelId="{6B58EBDC-814F-4B62-8FD0-0FC4C17629B2}" type="pres">
      <dgm:prSet presAssocID="{A0110E05-4172-4FA6-B1CA-17E79879A4D8}" presName="sibTrans" presStyleCnt="0"/>
      <dgm:spPr/>
    </dgm:pt>
    <dgm:pt modelId="{F3F4322D-D6F7-4C7A-97E8-32E1E79CEDFA}" type="pres">
      <dgm:prSet presAssocID="{AB491A6A-9D5F-41BC-8FAA-3ACCA7114C08}" presName="compNode" presStyleCnt="0"/>
      <dgm:spPr/>
    </dgm:pt>
    <dgm:pt modelId="{0D4AB160-EAD7-4523-9B38-455C8389A8C9}" type="pres">
      <dgm:prSet presAssocID="{AB491A6A-9D5F-41BC-8FAA-3ACCA7114C08}" presName="iconBgRect" presStyleLbl="bgShp" presStyleIdx="1" presStyleCnt="4"/>
      <dgm:spPr/>
    </dgm:pt>
    <dgm:pt modelId="{D1256AAE-FB96-41FC-A868-DE53CE17AF3E}" type="pres">
      <dgm:prSet presAssocID="{AB491A6A-9D5F-41BC-8FAA-3ACCA7114C0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7C5E716-BAD3-43FE-B208-AE514424E0CC}" type="pres">
      <dgm:prSet presAssocID="{AB491A6A-9D5F-41BC-8FAA-3ACCA7114C08}" presName="spaceRect" presStyleCnt="0"/>
      <dgm:spPr/>
    </dgm:pt>
    <dgm:pt modelId="{F15F6193-9BEE-4C67-B378-5834F3D3AAE9}" type="pres">
      <dgm:prSet presAssocID="{AB491A6A-9D5F-41BC-8FAA-3ACCA7114C08}" presName="textRect" presStyleLbl="revTx" presStyleIdx="1" presStyleCnt="4">
        <dgm:presLayoutVars>
          <dgm:chMax val="1"/>
          <dgm:chPref val="1"/>
        </dgm:presLayoutVars>
      </dgm:prSet>
      <dgm:spPr/>
    </dgm:pt>
    <dgm:pt modelId="{6675B813-8697-49D4-98E4-57283CBD3DCE}" type="pres">
      <dgm:prSet presAssocID="{7CDC63BD-8912-4BE6-B6EB-DD6943B36D2C}" presName="sibTrans" presStyleCnt="0"/>
      <dgm:spPr/>
    </dgm:pt>
    <dgm:pt modelId="{15EF27F9-E628-4967-95A7-F0F6B53FF792}" type="pres">
      <dgm:prSet presAssocID="{B7D27EF0-512C-4D1F-8470-260523E196BA}" presName="compNode" presStyleCnt="0"/>
      <dgm:spPr/>
    </dgm:pt>
    <dgm:pt modelId="{A5BE00F3-780C-496F-83A1-055947A04D98}" type="pres">
      <dgm:prSet presAssocID="{B7D27EF0-512C-4D1F-8470-260523E196BA}" presName="iconBgRect" presStyleLbl="bgShp" presStyleIdx="2" presStyleCnt="4"/>
      <dgm:spPr/>
    </dgm:pt>
    <dgm:pt modelId="{64FC3E18-02BB-4705-BEF1-B56FEC707A27}" type="pres">
      <dgm:prSet presAssocID="{B7D27EF0-512C-4D1F-8470-260523E196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8EDFBDF-0337-42E7-9E17-35E6AA02AA83}" type="pres">
      <dgm:prSet presAssocID="{B7D27EF0-512C-4D1F-8470-260523E196BA}" presName="spaceRect" presStyleCnt="0"/>
      <dgm:spPr/>
    </dgm:pt>
    <dgm:pt modelId="{E2D319A0-798B-40EE-8FB8-7847CD89FB60}" type="pres">
      <dgm:prSet presAssocID="{B7D27EF0-512C-4D1F-8470-260523E196BA}" presName="textRect" presStyleLbl="revTx" presStyleIdx="2" presStyleCnt="4">
        <dgm:presLayoutVars>
          <dgm:chMax val="1"/>
          <dgm:chPref val="1"/>
        </dgm:presLayoutVars>
      </dgm:prSet>
      <dgm:spPr/>
    </dgm:pt>
    <dgm:pt modelId="{4BB91D44-B728-4CE0-9F99-C42E94BF4743}" type="pres">
      <dgm:prSet presAssocID="{70B5292F-61FF-4705-AE54-CCB80621A2C0}" presName="sibTrans" presStyleCnt="0"/>
      <dgm:spPr/>
    </dgm:pt>
    <dgm:pt modelId="{8E9173E7-2FD5-48FD-8514-0B79E5E79D84}" type="pres">
      <dgm:prSet presAssocID="{D9136BB6-C320-44E3-B6C4-9554A4DBDE9D}" presName="compNode" presStyleCnt="0"/>
      <dgm:spPr/>
    </dgm:pt>
    <dgm:pt modelId="{C2018AFC-313F-4C06-81EB-8DF78543AB77}" type="pres">
      <dgm:prSet presAssocID="{D9136BB6-C320-44E3-B6C4-9554A4DBDE9D}" presName="iconBgRect" presStyleLbl="bgShp" presStyleIdx="3" presStyleCnt="4"/>
      <dgm:spPr/>
    </dgm:pt>
    <dgm:pt modelId="{98206852-B2A8-43A0-96A7-3F74598D9503}" type="pres">
      <dgm:prSet presAssocID="{D9136BB6-C320-44E3-B6C4-9554A4DBDE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03F1BF0-E8F2-4A24-A7F1-9EE03CB1E42B}" type="pres">
      <dgm:prSet presAssocID="{D9136BB6-C320-44E3-B6C4-9554A4DBDE9D}" presName="spaceRect" presStyleCnt="0"/>
      <dgm:spPr/>
    </dgm:pt>
    <dgm:pt modelId="{0B2536D8-8675-4404-B4C0-430A24AA2F39}" type="pres">
      <dgm:prSet presAssocID="{D9136BB6-C320-44E3-B6C4-9554A4DBDE9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8E61D07-8F7F-4D60-B176-EFAC9133B4CB}" srcId="{27E8A36D-524D-441C-B57B-51D40954E71F}" destId="{AB491A6A-9D5F-41BC-8FAA-3ACCA7114C08}" srcOrd="1" destOrd="0" parTransId="{39B0290E-790B-4F92-B860-FD1253E46494}" sibTransId="{7CDC63BD-8912-4BE6-B6EB-DD6943B36D2C}"/>
    <dgm:cxn modelId="{9BBA7726-A974-44CA-B030-D52A5E18AA60}" srcId="{27E8A36D-524D-441C-B57B-51D40954E71F}" destId="{D9136BB6-C320-44E3-B6C4-9554A4DBDE9D}" srcOrd="3" destOrd="0" parTransId="{B80C2B12-6CF9-42CF-A755-1587A902C90D}" sibTransId="{C487F523-F734-4266-8AC2-6E5AED6594F2}"/>
    <dgm:cxn modelId="{B413EA47-F853-4F94-97D6-B46B3C948DC0}" type="presOf" srcId="{63303834-255B-43B4-BC02-466DD9F077E0}" destId="{D1C5B408-6774-4326-8CCE-BFD78D84B328}" srcOrd="0" destOrd="0" presId="urn:microsoft.com/office/officeart/2018/5/layout/IconCircleLabelList"/>
    <dgm:cxn modelId="{173DC154-E5AA-4BBE-928B-7B02D7BBE1F8}" type="presOf" srcId="{27E8A36D-524D-441C-B57B-51D40954E71F}" destId="{006D59D0-CAD2-4889-946D-CE5B91987EC3}" srcOrd="0" destOrd="0" presId="urn:microsoft.com/office/officeart/2018/5/layout/IconCircleLabelList"/>
    <dgm:cxn modelId="{2B203B5E-9F3D-4779-A1B0-63F1D393FBBD}" type="presOf" srcId="{AB491A6A-9D5F-41BC-8FAA-3ACCA7114C08}" destId="{F15F6193-9BEE-4C67-B378-5834F3D3AAE9}" srcOrd="0" destOrd="0" presId="urn:microsoft.com/office/officeart/2018/5/layout/IconCircleLabelList"/>
    <dgm:cxn modelId="{C82B2F66-B289-439C-AFEE-481D123DA8A9}" srcId="{27E8A36D-524D-441C-B57B-51D40954E71F}" destId="{B7D27EF0-512C-4D1F-8470-260523E196BA}" srcOrd="2" destOrd="0" parTransId="{FE603A10-1E9E-4BC4-8BE9-6C7AA30612C5}" sibTransId="{70B5292F-61FF-4705-AE54-CCB80621A2C0}"/>
    <dgm:cxn modelId="{8BA5F09C-B2F0-48E6-803E-74C4C54A151D}" type="presOf" srcId="{D9136BB6-C320-44E3-B6C4-9554A4DBDE9D}" destId="{0B2536D8-8675-4404-B4C0-430A24AA2F39}" srcOrd="0" destOrd="0" presId="urn:microsoft.com/office/officeart/2018/5/layout/IconCircleLabelList"/>
    <dgm:cxn modelId="{87DDA5A4-0566-495C-9037-CDB08C9F1665}" type="presOf" srcId="{B7D27EF0-512C-4D1F-8470-260523E196BA}" destId="{E2D319A0-798B-40EE-8FB8-7847CD89FB60}" srcOrd="0" destOrd="0" presId="urn:microsoft.com/office/officeart/2018/5/layout/IconCircleLabelList"/>
    <dgm:cxn modelId="{939C4DB9-21A9-4B73-9721-A9AD6945B81D}" srcId="{27E8A36D-524D-441C-B57B-51D40954E71F}" destId="{63303834-255B-43B4-BC02-466DD9F077E0}" srcOrd="0" destOrd="0" parTransId="{BF2C52CB-1389-42E1-87E0-F0B06729A53A}" sibTransId="{A0110E05-4172-4FA6-B1CA-17E79879A4D8}"/>
    <dgm:cxn modelId="{71F433E4-EC8A-4689-B5DC-BB5C510B28BD}" type="presParOf" srcId="{006D59D0-CAD2-4889-946D-CE5B91987EC3}" destId="{A9ACB747-CEDC-4D2C-BF97-1EBA45C7656B}" srcOrd="0" destOrd="0" presId="urn:microsoft.com/office/officeart/2018/5/layout/IconCircleLabelList"/>
    <dgm:cxn modelId="{8F1C49F2-C1D2-4439-B2E2-533B7833BCEE}" type="presParOf" srcId="{A9ACB747-CEDC-4D2C-BF97-1EBA45C7656B}" destId="{60053FCA-22D9-450D-9957-BC87A785B1EC}" srcOrd="0" destOrd="0" presId="urn:microsoft.com/office/officeart/2018/5/layout/IconCircleLabelList"/>
    <dgm:cxn modelId="{E39D581D-1E4A-4C12-BE51-2E2235A35D4C}" type="presParOf" srcId="{A9ACB747-CEDC-4D2C-BF97-1EBA45C7656B}" destId="{21FEAD4D-FCAA-43C1-AF80-077221252BE4}" srcOrd="1" destOrd="0" presId="urn:microsoft.com/office/officeart/2018/5/layout/IconCircleLabelList"/>
    <dgm:cxn modelId="{D5075810-6A82-463A-9093-1BFF9F7766E1}" type="presParOf" srcId="{A9ACB747-CEDC-4D2C-BF97-1EBA45C7656B}" destId="{1B63E51B-2E15-4CD4-A7E0-861B041D5A6A}" srcOrd="2" destOrd="0" presId="urn:microsoft.com/office/officeart/2018/5/layout/IconCircleLabelList"/>
    <dgm:cxn modelId="{C484C6EA-8ECB-4525-ACE7-C41ADC6C9CA1}" type="presParOf" srcId="{A9ACB747-CEDC-4D2C-BF97-1EBA45C7656B}" destId="{D1C5B408-6774-4326-8CCE-BFD78D84B328}" srcOrd="3" destOrd="0" presId="urn:microsoft.com/office/officeart/2018/5/layout/IconCircleLabelList"/>
    <dgm:cxn modelId="{78650739-FD23-4EE7-B1F1-39339BB30368}" type="presParOf" srcId="{006D59D0-CAD2-4889-946D-CE5B91987EC3}" destId="{6B58EBDC-814F-4B62-8FD0-0FC4C17629B2}" srcOrd="1" destOrd="0" presId="urn:microsoft.com/office/officeart/2018/5/layout/IconCircleLabelList"/>
    <dgm:cxn modelId="{0A0FE9E3-20D6-4432-8AC6-3A1E77974D71}" type="presParOf" srcId="{006D59D0-CAD2-4889-946D-CE5B91987EC3}" destId="{F3F4322D-D6F7-4C7A-97E8-32E1E79CEDFA}" srcOrd="2" destOrd="0" presId="urn:microsoft.com/office/officeart/2018/5/layout/IconCircleLabelList"/>
    <dgm:cxn modelId="{B11BDD33-8B1E-4683-AF63-F8E37AEF794B}" type="presParOf" srcId="{F3F4322D-D6F7-4C7A-97E8-32E1E79CEDFA}" destId="{0D4AB160-EAD7-4523-9B38-455C8389A8C9}" srcOrd="0" destOrd="0" presId="urn:microsoft.com/office/officeart/2018/5/layout/IconCircleLabelList"/>
    <dgm:cxn modelId="{E13F2641-B0EA-4222-A76B-36C83581DBA8}" type="presParOf" srcId="{F3F4322D-D6F7-4C7A-97E8-32E1E79CEDFA}" destId="{D1256AAE-FB96-41FC-A868-DE53CE17AF3E}" srcOrd="1" destOrd="0" presId="urn:microsoft.com/office/officeart/2018/5/layout/IconCircleLabelList"/>
    <dgm:cxn modelId="{80B1C932-4D21-4DA9-994E-B36C5EAF7A54}" type="presParOf" srcId="{F3F4322D-D6F7-4C7A-97E8-32E1E79CEDFA}" destId="{E7C5E716-BAD3-43FE-B208-AE514424E0CC}" srcOrd="2" destOrd="0" presId="urn:microsoft.com/office/officeart/2018/5/layout/IconCircleLabelList"/>
    <dgm:cxn modelId="{5863146C-E9E7-4258-8CC4-A661799DCD55}" type="presParOf" srcId="{F3F4322D-D6F7-4C7A-97E8-32E1E79CEDFA}" destId="{F15F6193-9BEE-4C67-B378-5834F3D3AAE9}" srcOrd="3" destOrd="0" presId="urn:microsoft.com/office/officeart/2018/5/layout/IconCircleLabelList"/>
    <dgm:cxn modelId="{5427CD81-D940-4044-A344-F7D10F8CE668}" type="presParOf" srcId="{006D59D0-CAD2-4889-946D-CE5B91987EC3}" destId="{6675B813-8697-49D4-98E4-57283CBD3DCE}" srcOrd="3" destOrd="0" presId="urn:microsoft.com/office/officeart/2018/5/layout/IconCircleLabelList"/>
    <dgm:cxn modelId="{64D7F078-2FC5-4719-B605-74584016AC37}" type="presParOf" srcId="{006D59D0-CAD2-4889-946D-CE5B91987EC3}" destId="{15EF27F9-E628-4967-95A7-F0F6B53FF792}" srcOrd="4" destOrd="0" presId="urn:microsoft.com/office/officeart/2018/5/layout/IconCircleLabelList"/>
    <dgm:cxn modelId="{08DA7BC4-4D5D-493F-BCE9-3D6721D33741}" type="presParOf" srcId="{15EF27F9-E628-4967-95A7-F0F6B53FF792}" destId="{A5BE00F3-780C-496F-83A1-055947A04D98}" srcOrd="0" destOrd="0" presId="urn:microsoft.com/office/officeart/2018/5/layout/IconCircleLabelList"/>
    <dgm:cxn modelId="{05C39852-56C2-400F-8FAC-D24A83336280}" type="presParOf" srcId="{15EF27F9-E628-4967-95A7-F0F6B53FF792}" destId="{64FC3E18-02BB-4705-BEF1-B56FEC707A27}" srcOrd="1" destOrd="0" presId="urn:microsoft.com/office/officeart/2018/5/layout/IconCircleLabelList"/>
    <dgm:cxn modelId="{77F473C0-BFEE-486E-9F07-1D98CD713BA1}" type="presParOf" srcId="{15EF27F9-E628-4967-95A7-F0F6B53FF792}" destId="{38EDFBDF-0337-42E7-9E17-35E6AA02AA83}" srcOrd="2" destOrd="0" presId="urn:microsoft.com/office/officeart/2018/5/layout/IconCircleLabelList"/>
    <dgm:cxn modelId="{47AF1814-D13C-4D8C-AA7A-C03E44C052A1}" type="presParOf" srcId="{15EF27F9-E628-4967-95A7-F0F6B53FF792}" destId="{E2D319A0-798B-40EE-8FB8-7847CD89FB60}" srcOrd="3" destOrd="0" presId="urn:microsoft.com/office/officeart/2018/5/layout/IconCircleLabelList"/>
    <dgm:cxn modelId="{228E1112-9EB7-47A7-B102-9B8F30FA42EA}" type="presParOf" srcId="{006D59D0-CAD2-4889-946D-CE5B91987EC3}" destId="{4BB91D44-B728-4CE0-9F99-C42E94BF4743}" srcOrd="5" destOrd="0" presId="urn:microsoft.com/office/officeart/2018/5/layout/IconCircleLabelList"/>
    <dgm:cxn modelId="{E5A1AE47-CF9D-4E11-86B1-361491657B57}" type="presParOf" srcId="{006D59D0-CAD2-4889-946D-CE5B91987EC3}" destId="{8E9173E7-2FD5-48FD-8514-0B79E5E79D84}" srcOrd="6" destOrd="0" presId="urn:microsoft.com/office/officeart/2018/5/layout/IconCircleLabelList"/>
    <dgm:cxn modelId="{D4A08309-16D0-42EA-8284-C17BD0E4EA92}" type="presParOf" srcId="{8E9173E7-2FD5-48FD-8514-0B79E5E79D84}" destId="{C2018AFC-313F-4C06-81EB-8DF78543AB77}" srcOrd="0" destOrd="0" presId="urn:microsoft.com/office/officeart/2018/5/layout/IconCircleLabelList"/>
    <dgm:cxn modelId="{F543D5C6-D1C4-4563-B26E-CA032BED9952}" type="presParOf" srcId="{8E9173E7-2FD5-48FD-8514-0B79E5E79D84}" destId="{98206852-B2A8-43A0-96A7-3F74598D9503}" srcOrd="1" destOrd="0" presId="urn:microsoft.com/office/officeart/2018/5/layout/IconCircleLabelList"/>
    <dgm:cxn modelId="{07E02951-E81F-4081-A042-CCF581B865F9}" type="presParOf" srcId="{8E9173E7-2FD5-48FD-8514-0B79E5E79D84}" destId="{103F1BF0-E8F2-4A24-A7F1-9EE03CB1E42B}" srcOrd="2" destOrd="0" presId="urn:microsoft.com/office/officeart/2018/5/layout/IconCircleLabelList"/>
    <dgm:cxn modelId="{1087DF68-A997-4F5F-ADF1-F377CC5A33F8}" type="presParOf" srcId="{8E9173E7-2FD5-48FD-8514-0B79E5E79D84}" destId="{0B2536D8-8675-4404-B4C0-430A24AA2F3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562B9A-B49F-4C67-A255-C131B9842EC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02B8B12D-C1D4-4FD7-91C9-BCB7D11B8FD5}">
      <dgm:prSet/>
      <dgm:spPr/>
      <dgm:t>
        <a:bodyPr/>
        <a:lstStyle/>
        <a:p>
          <a:r>
            <a:rPr lang="en-US" dirty="0"/>
            <a:t>58% used Canvas</a:t>
          </a:r>
        </a:p>
      </dgm:t>
    </dgm:pt>
    <dgm:pt modelId="{3FE8CA52-354F-46BA-A6BE-79BD28F5181D}" type="parTrans" cxnId="{CEF8EC3D-F0DB-4904-B687-F474943BFA36}">
      <dgm:prSet/>
      <dgm:spPr/>
      <dgm:t>
        <a:bodyPr/>
        <a:lstStyle/>
        <a:p>
          <a:endParaRPr lang="en-US"/>
        </a:p>
      </dgm:t>
    </dgm:pt>
    <dgm:pt modelId="{4B3149FE-2F7C-4101-ACBA-95860F8EAB4B}" type="sibTrans" cxnId="{CEF8EC3D-F0DB-4904-B687-F474943BFA36}">
      <dgm:prSet/>
      <dgm:spPr/>
      <dgm:t>
        <a:bodyPr/>
        <a:lstStyle/>
        <a:p>
          <a:endParaRPr lang="en-US"/>
        </a:p>
      </dgm:t>
    </dgm:pt>
    <dgm:pt modelId="{2CE2952E-384B-4795-A5B6-963BB6C67457}">
      <dgm:prSet/>
      <dgm:spPr/>
      <dgm:t>
        <a:bodyPr/>
        <a:lstStyle/>
        <a:p>
          <a:r>
            <a:rPr lang="en-US"/>
            <a:t>67% used Google Meet</a:t>
          </a:r>
        </a:p>
      </dgm:t>
    </dgm:pt>
    <dgm:pt modelId="{83FE0B1F-1D73-4A1E-93DE-724C94EA198A}" type="parTrans" cxnId="{0BD5D64C-4991-4FA3-B43F-66CACF67A9A5}">
      <dgm:prSet/>
      <dgm:spPr/>
      <dgm:t>
        <a:bodyPr/>
        <a:lstStyle/>
        <a:p>
          <a:endParaRPr lang="en-US"/>
        </a:p>
      </dgm:t>
    </dgm:pt>
    <dgm:pt modelId="{EAF20A13-5CC4-4438-BD12-06B79F548344}" type="sibTrans" cxnId="{0BD5D64C-4991-4FA3-B43F-66CACF67A9A5}">
      <dgm:prSet/>
      <dgm:spPr/>
      <dgm:t>
        <a:bodyPr/>
        <a:lstStyle/>
        <a:p>
          <a:endParaRPr lang="en-US"/>
        </a:p>
      </dgm:t>
    </dgm:pt>
    <dgm:pt modelId="{7294E66E-E2CF-45C2-9ECA-B0E0FE97D056}">
      <dgm:prSet/>
      <dgm:spPr/>
      <dgm:t>
        <a:bodyPr/>
        <a:lstStyle/>
        <a:p>
          <a:r>
            <a:rPr lang="en-US"/>
            <a:t>43% preferred In-Person Learning</a:t>
          </a:r>
        </a:p>
      </dgm:t>
    </dgm:pt>
    <dgm:pt modelId="{20C86491-9F55-48C8-A637-45D5B08BB8F1}" type="parTrans" cxnId="{B4EA30B1-CC48-41CB-81A0-B8B6EE873D81}">
      <dgm:prSet/>
      <dgm:spPr/>
      <dgm:t>
        <a:bodyPr/>
        <a:lstStyle/>
        <a:p>
          <a:endParaRPr lang="en-US"/>
        </a:p>
      </dgm:t>
    </dgm:pt>
    <dgm:pt modelId="{5277D60D-022B-4A6A-B59C-F56579F42189}" type="sibTrans" cxnId="{B4EA30B1-CC48-41CB-81A0-B8B6EE873D81}">
      <dgm:prSet/>
      <dgm:spPr/>
      <dgm:t>
        <a:bodyPr/>
        <a:lstStyle/>
        <a:p>
          <a:endParaRPr lang="en-US"/>
        </a:p>
      </dgm:t>
    </dgm:pt>
    <dgm:pt modelId="{8DB0375B-9CE6-408C-A597-F41873B29402}">
      <dgm:prSet/>
      <dgm:spPr/>
      <dgm:t>
        <a:bodyPr/>
        <a:lstStyle/>
        <a:p>
          <a:r>
            <a:rPr lang="en-US"/>
            <a:t>23% Faculty of Engineering Students Grades were Impacted</a:t>
          </a:r>
        </a:p>
      </dgm:t>
    </dgm:pt>
    <dgm:pt modelId="{0F6CBE33-3E72-4E36-A9A2-4B04363650EB}" type="parTrans" cxnId="{34A09374-D7FA-44D0-A9EC-5D5E9C6157BD}">
      <dgm:prSet/>
      <dgm:spPr/>
      <dgm:t>
        <a:bodyPr/>
        <a:lstStyle/>
        <a:p>
          <a:endParaRPr lang="en-US"/>
        </a:p>
      </dgm:t>
    </dgm:pt>
    <dgm:pt modelId="{50D388DE-6DDD-4C2C-A642-5D9B5EE55020}" type="sibTrans" cxnId="{34A09374-D7FA-44D0-A9EC-5D5E9C6157BD}">
      <dgm:prSet/>
      <dgm:spPr/>
      <dgm:t>
        <a:bodyPr/>
        <a:lstStyle/>
        <a:p>
          <a:endParaRPr lang="en-US"/>
        </a:p>
      </dgm:t>
    </dgm:pt>
    <dgm:pt modelId="{8E794A39-2253-4663-B8BE-0BB705C99D3D}" type="pres">
      <dgm:prSet presAssocID="{5F562B9A-B49F-4C67-A255-C131B9842EC0}" presName="root" presStyleCnt="0">
        <dgm:presLayoutVars>
          <dgm:dir/>
          <dgm:resizeHandles val="exact"/>
        </dgm:presLayoutVars>
      </dgm:prSet>
      <dgm:spPr/>
    </dgm:pt>
    <dgm:pt modelId="{C639CFEA-9E36-40B8-A889-F7B66AD50225}" type="pres">
      <dgm:prSet presAssocID="{02B8B12D-C1D4-4FD7-91C9-BCB7D11B8FD5}" presName="compNode" presStyleCnt="0"/>
      <dgm:spPr/>
    </dgm:pt>
    <dgm:pt modelId="{8001F93E-EC47-44B7-AADC-CE124E3BB35C}" type="pres">
      <dgm:prSet presAssocID="{02B8B12D-C1D4-4FD7-91C9-BCB7D11B8F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with solid fill"/>
        </a:ext>
      </dgm:extLst>
    </dgm:pt>
    <dgm:pt modelId="{499EA2E2-F119-45BB-A14A-4573157E54F3}" type="pres">
      <dgm:prSet presAssocID="{02B8B12D-C1D4-4FD7-91C9-BCB7D11B8FD5}" presName="spaceRect" presStyleCnt="0"/>
      <dgm:spPr/>
    </dgm:pt>
    <dgm:pt modelId="{686D01C5-BC23-42D4-9088-9EB89B755422}" type="pres">
      <dgm:prSet presAssocID="{02B8B12D-C1D4-4FD7-91C9-BCB7D11B8FD5}" presName="textRect" presStyleLbl="revTx" presStyleIdx="0" presStyleCnt="4">
        <dgm:presLayoutVars>
          <dgm:chMax val="1"/>
          <dgm:chPref val="1"/>
        </dgm:presLayoutVars>
      </dgm:prSet>
      <dgm:spPr/>
    </dgm:pt>
    <dgm:pt modelId="{D120D983-B364-4DA9-B01F-48AD4EA46A85}" type="pres">
      <dgm:prSet presAssocID="{4B3149FE-2F7C-4101-ACBA-95860F8EAB4B}" presName="sibTrans" presStyleCnt="0"/>
      <dgm:spPr/>
    </dgm:pt>
    <dgm:pt modelId="{3EDC84C2-676B-4532-A8D6-2D71F5CB6858}" type="pres">
      <dgm:prSet presAssocID="{2CE2952E-384B-4795-A5B6-963BB6C67457}" presName="compNode" presStyleCnt="0"/>
      <dgm:spPr/>
    </dgm:pt>
    <dgm:pt modelId="{4ABB9893-375B-4B9A-859E-72CBA9E2356E}" type="pres">
      <dgm:prSet presAssocID="{2CE2952E-384B-4795-A5B6-963BB6C6745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19F64EE8-4DFD-4714-AFCA-4C228B18AB02}" type="pres">
      <dgm:prSet presAssocID="{2CE2952E-384B-4795-A5B6-963BB6C67457}" presName="spaceRect" presStyleCnt="0"/>
      <dgm:spPr/>
    </dgm:pt>
    <dgm:pt modelId="{F052EF5F-326F-48A1-9CFC-27173E34941D}" type="pres">
      <dgm:prSet presAssocID="{2CE2952E-384B-4795-A5B6-963BB6C67457}" presName="textRect" presStyleLbl="revTx" presStyleIdx="1" presStyleCnt="4">
        <dgm:presLayoutVars>
          <dgm:chMax val="1"/>
          <dgm:chPref val="1"/>
        </dgm:presLayoutVars>
      </dgm:prSet>
      <dgm:spPr/>
    </dgm:pt>
    <dgm:pt modelId="{5635E758-8DF4-4A62-AFE9-740CD2A6C74B}" type="pres">
      <dgm:prSet presAssocID="{EAF20A13-5CC4-4438-BD12-06B79F548344}" presName="sibTrans" presStyleCnt="0"/>
      <dgm:spPr/>
    </dgm:pt>
    <dgm:pt modelId="{DCA987E9-D0C8-4C7C-8BB9-D2096F263988}" type="pres">
      <dgm:prSet presAssocID="{7294E66E-E2CF-45C2-9ECA-B0E0FE97D056}" presName="compNode" presStyleCnt="0"/>
      <dgm:spPr/>
    </dgm:pt>
    <dgm:pt modelId="{2120CCD0-5538-417D-87E3-94B0992278A1}" type="pres">
      <dgm:prSet presAssocID="{7294E66E-E2CF-45C2-9ECA-B0E0FE97D05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with solid fill"/>
        </a:ext>
      </dgm:extLst>
    </dgm:pt>
    <dgm:pt modelId="{59A3185D-A728-4F10-8CEE-38561FE465CF}" type="pres">
      <dgm:prSet presAssocID="{7294E66E-E2CF-45C2-9ECA-B0E0FE97D056}" presName="spaceRect" presStyleCnt="0"/>
      <dgm:spPr/>
    </dgm:pt>
    <dgm:pt modelId="{48C5746E-8D2E-48FD-8E82-93C9C5CED3ED}" type="pres">
      <dgm:prSet presAssocID="{7294E66E-E2CF-45C2-9ECA-B0E0FE97D056}" presName="textRect" presStyleLbl="revTx" presStyleIdx="2" presStyleCnt="4">
        <dgm:presLayoutVars>
          <dgm:chMax val="1"/>
          <dgm:chPref val="1"/>
        </dgm:presLayoutVars>
      </dgm:prSet>
      <dgm:spPr/>
    </dgm:pt>
    <dgm:pt modelId="{B8CDE72D-B7C1-40E2-9969-B04005391ED1}" type="pres">
      <dgm:prSet presAssocID="{5277D60D-022B-4A6A-B59C-F56579F42189}" presName="sibTrans" presStyleCnt="0"/>
      <dgm:spPr/>
    </dgm:pt>
    <dgm:pt modelId="{0EF80CD3-696B-4CD0-8778-B5A55EE2BF28}" type="pres">
      <dgm:prSet presAssocID="{8DB0375B-9CE6-408C-A597-F41873B29402}" presName="compNode" presStyleCnt="0"/>
      <dgm:spPr/>
    </dgm:pt>
    <dgm:pt modelId="{73ADC423-1607-4D7D-97AC-86A628839A0C}" type="pres">
      <dgm:prSet presAssocID="{8DB0375B-9CE6-408C-A597-F41873B2940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93B61AAF-DD18-4C70-BA93-0EEC583B4CF9}" type="pres">
      <dgm:prSet presAssocID="{8DB0375B-9CE6-408C-A597-F41873B29402}" presName="spaceRect" presStyleCnt="0"/>
      <dgm:spPr/>
    </dgm:pt>
    <dgm:pt modelId="{B481F0FD-F635-4923-A00C-52B60D53B146}" type="pres">
      <dgm:prSet presAssocID="{8DB0375B-9CE6-408C-A597-F41873B2940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2CC7107-6367-4F6D-884D-F84E40233014}" type="presOf" srcId="{8DB0375B-9CE6-408C-A597-F41873B29402}" destId="{B481F0FD-F635-4923-A00C-52B60D53B146}" srcOrd="0" destOrd="0" presId="urn:microsoft.com/office/officeart/2018/2/layout/IconLabelList"/>
    <dgm:cxn modelId="{CEF8EC3D-F0DB-4904-B687-F474943BFA36}" srcId="{5F562B9A-B49F-4C67-A255-C131B9842EC0}" destId="{02B8B12D-C1D4-4FD7-91C9-BCB7D11B8FD5}" srcOrd="0" destOrd="0" parTransId="{3FE8CA52-354F-46BA-A6BE-79BD28F5181D}" sibTransId="{4B3149FE-2F7C-4101-ACBA-95860F8EAB4B}"/>
    <dgm:cxn modelId="{0BD5D64C-4991-4FA3-B43F-66CACF67A9A5}" srcId="{5F562B9A-B49F-4C67-A255-C131B9842EC0}" destId="{2CE2952E-384B-4795-A5B6-963BB6C67457}" srcOrd="1" destOrd="0" parTransId="{83FE0B1F-1D73-4A1E-93DE-724C94EA198A}" sibTransId="{EAF20A13-5CC4-4438-BD12-06B79F548344}"/>
    <dgm:cxn modelId="{34A09374-D7FA-44D0-A9EC-5D5E9C6157BD}" srcId="{5F562B9A-B49F-4C67-A255-C131B9842EC0}" destId="{8DB0375B-9CE6-408C-A597-F41873B29402}" srcOrd="3" destOrd="0" parTransId="{0F6CBE33-3E72-4E36-A9A2-4B04363650EB}" sibTransId="{50D388DE-6DDD-4C2C-A642-5D9B5EE55020}"/>
    <dgm:cxn modelId="{81F08A80-07A1-4A6E-8A7B-DBD665BB4194}" type="presOf" srcId="{02B8B12D-C1D4-4FD7-91C9-BCB7D11B8FD5}" destId="{686D01C5-BC23-42D4-9088-9EB89B755422}" srcOrd="0" destOrd="0" presId="urn:microsoft.com/office/officeart/2018/2/layout/IconLabelList"/>
    <dgm:cxn modelId="{52D5ED8B-2252-4796-A126-0147AB6EE29D}" type="presOf" srcId="{2CE2952E-384B-4795-A5B6-963BB6C67457}" destId="{F052EF5F-326F-48A1-9CFC-27173E34941D}" srcOrd="0" destOrd="0" presId="urn:microsoft.com/office/officeart/2018/2/layout/IconLabelList"/>
    <dgm:cxn modelId="{DE73B298-DB70-41EB-A33F-71F119D47AB1}" type="presOf" srcId="{7294E66E-E2CF-45C2-9ECA-B0E0FE97D056}" destId="{48C5746E-8D2E-48FD-8E82-93C9C5CED3ED}" srcOrd="0" destOrd="0" presId="urn:microsoft.com/office/officeart/2018/2/layout/IconLabelList"/>
    <dgm:cxn modelId="{B4EA30B1-CC48-41CB-81A0-B8B6EE873D81}" srcId="{5F562B9A-B49F-4C67-A255-C131B9842EC0}" destId="{7294E66E-E2CF-45C2-9ECA-B0E0FE97D056}" srcOrd="2" destOrd="0" parTransId="{20C86491-9F55-48C8-A637-45D5B08BB8F1}" sibTransId="{5277D60D-022B-4A6A-B59C-F56579F42189}"/>
    <dgm:cxn modelId="{8A323DE2-EBF4-4469-9F7D-F6DF880EFD3F}" type="presOf" srcId="{5F562B9A-B49F-4C67-A255-C131B9842EC0}" destId="{8E794A39-2253-4663-B8BE-0BB705C99D3D}" srcOrd="0" destOrd="0" presId="urn:microsoft.com/office/officeart/2018/2/layout/IconLabelList"/>
    <dgm:cxn modelId="{81648084-4000-4C81-A162-F17A4CD106A7}" type="presParOf" srcId="{8E794A39-2253-4663-B8BE-0BB705C99D3D}" destId="{C639CFEA-9E36-40B8-A889-F7B66AD50225}" srcOrd="0" destOrd="0" presId="urn:microsoft.com/office/officeart/2018/2/layout/IconLabelList"/>
    <dgm:cxn modelId="{4D54AAB9-A23D-4DC6-9738-735FB3FD2A37}" type="presParOf" srcId="{C639CFEA-9E36-40B8-A889-F7B66AD50225}" destId="{8001F93E-EC47-44B7-AADC-CE124E3BB35C}" srcOrd="0" destOrd="0" presId="urn:microsoft.com/office/officeart/2018/2/layout/IconLabelList"/>
    <dgm:cxn modelId="{9BE8B952-5DCC-43D1-9E32-A1A839AC4A89}" type="presParOf" srcId="{C639CFEA-9E36-40B8-A889-F7B66AD50225}" destId="{499EA2E2-F119-45BB-A14A-4573157E54F3}" srcOrd="1" destOrd="0" presId="urn:microsoft.com/office/officeart/2018/2/layout/IconLabelList"/>
    <dgm:cxn modelId="{594D8917-B61E-4C0F-AFE0-B50C1AA2DE92}" type="presParOf" srcId="{C639CFEA-9E36-40B8-A889-F7B66AD50225}" destId="{686D01C5-BC23-42D4-9088-9EB89B755422}" srcOrd="2" destOrd="0" presId="urn:microsoft.com/office/officeart/2018/2/layout/IconLabelList"/>
    <dgm:cxn modelId="{5EABC0C9-31A9-44D0-BD3A-B1C715287A89}" type="presParOf" srcId="{8E794A39-2253-4663-B8BE-0BB705C99D3D}" destId="{D120D983-B364-4DA9-B01F-48AD4EA46A85}" srcOrd="1" destOrd="0" presId="urn:microsoft.com/office/officeart/2018/2/layout/IconLabelList"/>
    <dgm:cxn modelId="{F536FF25-5710-4722-9B38-DA4915735761}" type="presParOf" srcId="{8E794A39-2253-4663-B8BE-0BB705C99D3D}" destId="{3EDC84C2-676B-4532-A8D6-2D71F5CB6858}" srcOrd="2" destOrd="0" presId="urn:microsoft.com/office/officeart/2018/2/layout/IconLabelList"/>
    <dgm:cxn modelId="{3B291A87-BD75-402A-96FE-21CAF85A9898}" type="presParOf" srcId="{3EDC84C2-676B-4532-A8D6-2D71F5CB6858}" destId="{4ABB9893-375B-4B9A-859E-72CBA9E2356E}" srcOrd="0" destOrd="0" presId="urn:microsoft.com/office/officeart/2018/2/layout/IconLabelList"/>
    <dgm:cxn modelId="{67FD1AD9-A383-4E6F-801A-DA0835701976}" type="presParOf" srcId="{3EDC84C2-676B-4532-A8D6-2D71F5CB6858}" destId="{19F64EE8-4DFD-4714-AFCA-4C228B18AB02}" srcOrd="1" destOrd="0" presId="urn:microsoft.com/office/officeart/2018/2/layout/IconLabelList"/>
    <dgm:cxn modelId="{1AAD2FB2-9B75-45DB-BC54-225C241227CB}" type="presParOf" srcId="{3EDC84C2-676B-4532-A8D6-2D71F5CB6858}" destId="{F052EF5F-326F-48A1-9CFC-27173E34941D}" srcOrd="2" destOrd="0" presId="urn:microsoft.com/office/officeart/2018/2/layout/IconLabelList"/>
    <dgm:cxn modelId="{09788062-BDEB-47A8-B799-871F01B1DCF3}" type="presParOf" srcId="{8E794A39-2253-4663-B8BE-0BB705C99D3D}" destId="{5635E758-8DF4-4A62-AFE9-740CD2A6C74B}" srcOrd="3" destOrd="0" presId="urn:microsoft.com/office/officeart/2018/2/layout/IconLabelList"/>
    <dgm:cxn modelId="{F8193BED-125A-4B02-A9B0-9B29401CBFB5}" type="presParOf" srcId="{8E794A39-2253-4663-B8BE-0BB705C99D3D}" destId="{DCA987E9-D0C8-4C7C-8BB9-D2096F263988}" srcOrd="4" destOrd="0" presId="urn:microsoft.com/office/officeart/2018/2/layout/IconLabelList"/>
    <dgm:cxn modelId="{3A69C7B9-8827-47C4-96FE-AAD4D5C10ED8}" type="presParOf" srcId="{DCA987E9-D0C8-4C7C-8BB9-D2096F263988}" destId="{2120CCD0-5538-417D-87E3-94B0992278A1}" srcOrd="0" destOrd="0" presId="urn:microsoft.com/office/officeart/2018/2/layout/IconLabelList"/>
    <dgm:cxn modelId="{D56BF8D1-3961-4102-9B73-7A43CD94EEC6}" type="presParOf" srcId="{DCA987E9-D0C8-4C7C-8BB9-D2096F263988}" destId="{59A3185D-A728-4F10-8CEE-38561FE465CF}" srcOrd="1" destOrd="0" presId="urn:microsoft.com/office/officeart/2018/2/layout/IconLabelList"/>
    <dgm:cxn modelId="{A0588B06-0971-489B-B526-8173FCCE2D01}" type="presParOf" srcId="{DCA987E9-D0C8-4C7C-8BB9-D2096F263988}" destId="{48C5746E-8D2E-48FD-8E82-93C9C5CED3ED}" srcOrd="2" destOrd="0" presId="urn:microsoft.com/office/officeart/2018/2/layout/IconLabelList"/>
    <dgm:cxn modelId="{B209897B-9971-4FBE-94D2-4B5623606502}" type="presParOf" srcId="{8E794A39-2253-4663-B8BE-0BB705C99D3D}" destId="{B8CDE72D-B7C1-40E2-9969-B04005391ED1}" srcOrd="5" destOrd="0" presId="urn:microsoft.com/office/officeart/2018/2/layout/IconLabelList"/>
    <dgm:cxn modelId="{90E4413A-3D33-4339-BD91-249F56FA618A}" type="presParOf" srcId="{8E794A39-2253-4663-B8BE-0BB705C99D3D}" destId="{0EF80CD3-696B-4CD0-8778-B5A55EE2BF28}" srcOrd="6" destOrd="0" presId="urn:microsoft.com/office/officeart/2018/2/layout/IconLabelList"/>
    <dgm:cxn modelId="{4E910B94-F29A-4090-83C3-623EED2788CA}" type="presParOf" srcId="{0EF80CD3-696B-4CD0-8778-B5A55EE2BF28}" destId="{73ADC423-1607-4D7D-97AC-86A628839A0C}" srcOrd="0" destOrd="0" presId="urn:microsoft.com/office/officeart/2018/2/layout/IconLabelList"/>
    <dgm:cxn modelId="{F5BB8698-FCC7-4F85-BFD1-A894E6A176E3}" type="presParOf" srcId="{0EF80CD3-696B-4CD0-8778-B5A55EE2BF28}" destId="{93B61AAF-DD18-4C70-BA93-0EEC583B4CF9}" srcOrd="1" destOrd="0" presId="urn:microsoft.com/office/officeart/2018/2/layout/IconLabelList"/>
    <dgm:cxn modelId="{F975BCD1-60E7-43EE-8620-4671274FF51A}" type="presParOf" srcId="{0EF80CD3-696B-4CD0-8778-B5A55EE2BF28}" destId="{B481F0FD-F635-4923-A00C-52B60D53B1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848FA-1036-4943-BE42-CC2C09D5425F}">
      <dsp:nvSpPr>
        <dsp:cNvPr id="0" name=""/>
        <dsp:cNvSpPr/>
      </dsp:nvSpPr>
      <dsp:spPr>
        <a:xfrm>
          <a:off x="4091897" y="1289926"/>
          <a:ext cx="849007" cy="404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348"/>
              </a:lnTo>
              <a:lnTo>
                <a:pt x="849007" y="275348"/>
              </a:lnTo>
              <a:lnTo>
                <a:pt x="849007" y="404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05BEA-19E3-E64F-BD4E-8EFDD96F477B}">
      <dsp:nvSpPr>
        <dsp:cNvPr id="0" name=""/>
        <dsp:cNvSpPr/>
      </dsp:nvSpPr>
      <dsp:spPr>
        <a:xfrm>
          <a:off x="3242890" y="1289926"/>
          <a:ext cx="849007" cy="404050"/>
        </a:xfrm>
        <a:custGeom>
          <a:avLst/>
          <a:gdLst/>
          <a:ahLst/>
          <a:cxnLst/>
          <a:rect l="0" t="0" r="0" b="0"/>
          <a:pathLst>
            <a:path>
              <a:moveTo>
                <a:pt x="849007" y="0"/>
              </a:moveTo>
              <a:lnTo>
                <a:pt x="849007" y="275348"/>
              </a:lnTo>
              <a:lnTo>
                <a:pt x="0" y="275348"/>
              </a:lnTo>
              <a:lnTo>
                <a:pt x="0" y="404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BB750-EE40-3541-9E5A-7B10DA09257A}">
      <dsp:nvSpPr>
        <dsp:cNvPr id="0" name=""/>
        <dsp:cNvSpPr/>
      </dsp:nvSpPr>
      <dsp:spPr>
        <a:xfrm>
          <a:off x="1225" y="407730"/>
          <a:ext cx="1389284" cy="882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69613-2CCC-6045-8E3B-4475E191070D}">
      <dsp:nvSpPr>
        <dsp:cNvPr id="0" name=""/>
        <dsp:cNvSpPr/>
      </dsp:nvSpPr>
      <dsp:spPr>
        <a:xfrm>
          <a:off x="155590" y="554377"/>
          <a:ext cx="1389284" cy="88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Background</a:t>
          </a:r>
        </a:p>
      </dsp:txBody>
      <dsp:txXfrm>
        <a:off x="181429" y="580216"/>
        <a:ext cx="1337606" cy="830517"/>
      </dsp:txXfrm>
    </dsp:sp>
    <dsp:sp modelId="{2138830D-6BBF-5C43-8581-01AB67786F8F}">
      <dsp:nvSpPr>
        <dsp:cNvPr id="0" name=""/>
        <dsp:cNvSpPr/>
      </dsp:nvSpPr>
      <dsp:spPr>
        <a:xfrm>
          <a:off x="1699240" y="407730"/>
          <a:ext cx="1389284" cy="882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6995F-C186-824F-BFEF-C2CA3BBAD8D0}">
      <dsp:nvSpPr>
        <dsp:cNvPr id="0" name=""/>
        <dsp:cNvSpPr/>
      </dsp:nvSpPr>
      <dsp:spPr>
        <a:xfrm>
          <a:off x="1853605" y="554377"/>
          <a:ext cx="1389284" cy="88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Methodology </a:t>
          </a:r>
        </a:p>
      </dsp:txBody>
      <dsp:txXfrm>
        <a:off x="1879444" y="580216"/>
        <a:ext cx="1337606" cy="830517"/>
      </dsp:txXfrm>
    </dsp:sp>
    <dsp:sp modelId="{D2DAB523-98BB-9D4C-B04D-B1C91F52AA92}">
      <dsp:nvSpPr>
        <dsp:cNvPr id="0" name=""/>
        <dsp:cNvSpPr/>
      </dsp:nvSpPr>
      <dsp:spPr>
        <a:xfrm>
          <a:off x="3397255" y="407730"/>
          <a:ext cx="1389284" cy="882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398B5-6774-D446-9654-02294CA42C30}">
      <dsp:nvSpPr>
        <dsp:cNvPr id="0" name=""/>
        <dsp:cNvSpPr/>
      </dsp:nvSpPr>
      <dsp:spPr>
        <a:xfrm>
          <a:off x="3551620" y="554377"/>
          <a:ext cx="1389284" cy="88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Key Findings</a:t>
          </a:r>
        </a:p>
      </dsp:txBody>
      <dsp:txXfrm>
        <a:off x="3577459" y="580216"/>
        <a:ext cx="1337606" cy="830517"/>
      </dsp:txXfrm>
    </dsp:sp>
    <dsp:sp modelId="{4119D304-015F-A041-BD30-7B885D11DD50}">
      <dsp:nvSpPr>
        <dsp:cNvPr id="0" name=""/>
        <dsp:cNvSpPr/>
      </dsp:nvSpPr>
      <dsp:spPr>
        <a:xfrm>
          <a:off x="2548247" y="1693976"/>
          <a:ext cx="1389284" cy="882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3CCFB-8E0E-1644-8E45-F352F2AD743C}">
      <dsp:nvSpPr>
        <dsp:cNvPr id="0" name=""/>
        <dsp:cNvSpPr/>
      </dsp:nvSpPr>
      <dsp:spPr>
        <a:xfrm>
          <a:off x="2702612" y="1840623"/>
          <a:ext cx="1389284" cy="88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Academic </a:t>
          </a:r>
        </a:p>
      </dsp:txBody>
      <dsp:txXfrm>
        <a:off x="2728451" y="1866462"/>
        <a:ext cx="1337606" cy="830517"/>
      </dsp:txXfrm>
    </dsp:sp>
    <dsp:sp modelId="{C8D75FD9-E025-8746-9372-B88AA0550D30}">
      <dsp:nvSpPr>
        <dsp:cNvPr id="0" name=""/>
        <dsp:cNvSpPr/>
      </dsp:nvSpPr>
      <dsp:spPr>
        <a:xfrm>
          <a:off x="4246262" y="1693976"/>
          <a:ext cx="1389284" cy="882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87C5B-05C5-994C-B2F5-CF0EBAA0C733}">
      <dsp:nvSpPr>
        <dsp:cNvPr id="0" name=""/>
        <dsp:cNvSpPr/>
      </dsp:nvSpPr>
      <dsp:spPr>
        <a:xfrm>
          <a:off x="4400627" y="1840623"/>
          <a:ext cx="1389284" cy="88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Student Life</a:t>
          </a:r>
        </a:p>
      </dsp:txBody>
      <dsp:txXfrm>
        <a:off x="4426466" y="1866462"/>
        <a:ext cx="1337606" cy="830517"/>
      </dsp:txXfrm>
    </dsp:sp>
    <dsp:sp modelId="{09002B5F-EFCD-8E43-91EB-DD5D5FE6BB9E}">
      <dsp:nvSpPr>
        <dsp:cNvPr id="0" name=""/>
        <dsp:cNvSpPr/>
      </dsp:nvSpPr>
      <dsp:spPr>
        <a:xfrm>
          <a:off x="5095269" y="407730"/>
          <a:ext cx="1389284" cy="882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61186-062A-C143-A061-E1C66BBC05BD}">
      <dsp:nvSpPr>
        <dsp:cNvPr id="0" name=""/>
        <dsp:cNvSpPr/>
      </dsp:nvSpPr>
      <dsp:spPr>
        <a:xfrm>
          <a:off x="5249634" y="554377"/>
          <a:ext cx="1389284" cy="88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Challenges</a:t>
          </a:r>
        </a:p>
      </dsp:txBody>
      <dsp:txXfrm>
        <a:off x="5275473" y="580216"/>
        <a:ext cx="1337606" cy="830517"/>
      </dsp:txXfrm>
    </dsp:sp>
    <dsp:sp modelId="{F3269BD1-D814-FD4F-BE17-DE8AD93AC423}">
      <dsp:nvSpPr>
        <dsp:cNvPr id="0" name=""/>
        <dsp:cNvSpPr/>
      </dsp:nvSpPr>
      <dsp:spPr>
        <a:xfrm>
          <a:off x="6793284" y="407730"/>
          <a:ext cx="1389284" cy="882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3221C-59C3-B040-B25A-80325D54E7E5}">
      <dsp:nvSpPr>
        <dsp:cNvPr id="0" name=""/>
        <dsp:cNvSpPr/>
      </dsp:nvSpPr>
      <dsp:spPr>
        <a:xfrm>
          <a:off x="6947649" y="554377"/>
          <a:ext cx="1389284" cy="88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What went well?</a:t>
          </a:r>
        </a:p>
      </dsp:txBody>
      <dsp:txXfrm>
        <a:off x="6973488" y="580216"/>
        <a:ext cx="1337606" cy="830517"/>
      </dsp:txXfrm>
    </dsp:sp>
    <dsp:sp modelId="{7174C892-5D36-FC4D-B316-AAD20C5DC321}">
      <dsp:nvSpPr>
        <dsp:cNvPr id="0" name=""/>
        <dsp:cNvSpPr/>
      </dsp:nvSpPr>
      <dsp:spPr>
        <a:xfrm>
          <a:off x="8491299" y="407730"/>
          <a:ext cx="1389284" cy="882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6E7FA-E624-2743-80A5-87A6CB37ED47}">
      <dsp:nvSpPr>
        <dsp:cNvPr id="0" name=""/>
        <dsp:cNvSpPr/>
      </dsp:nvSpPr>
      <dsp:spPr>
        <a:xfrm>
          <a:off x="8645664" y="554377"/>
          <a:ext cx="1389284" cy="88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 Deeper Look</a:t>
          </a:r>
        </a:p>
      </dsp:txBody>
      <dsp:txXfrm>
        <a:off x="8671503" y="580216"/>
        <a:ext cx="1337606" cy="8305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53FCA-22D9-450D-9957-BC87A785B1EC}">
      <dsp:nvSpPr>
        <dsp:cNvPr id="0" name=""/>
        <dsp:cNvSpPr/>
      </dsp:nvSpPr>
      <dsp:spPr>
        <a:xfrm>
          <a:off x="764453" y="382322"/>
          <a:ext cx="1255002" cy="12550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FEAD4D-FCAA-43C1-AF80-077221252BE4}">
      <dsp:nvSpPr>
        <dsp:cNvPr id="0" name=""/>
        <dsp:cNvSpPr/>
      </dsp:nvSpPr>
      <dsp:spPr>
        <a:xfrm>
          <a:off x="1031912" y="649782"/>
          <a:ext cx="720083" cy="7200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5B408-6774-4326-8CCE-BFD78D84B328}">
      <dsp:nvSpPr>
        <dsp:cNvPr id="0" name=""/>
        <dsp:cNvSpPr/>
      </dsp:nvSpPr>
      <dsp:spPr>
        <a:xfrm>
          <a:off x="363264" y="2028227"/>
          <a:ext cx="20573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Creating the Student Survey</a:t>
          </a:r>
        </a:p>
      </dsp:txBody>
      <dsp:txXfrm>
        <a:off x="363264" y="2028227"/>
        <a:ext cx="2057380" cy="720000"/>
      </dsp:txXfrm>
    </dsp:sp>
    <dsp:sp modelId="{0D4AB160-EAD7-4523-9B38-455C8389A8C9}">
      <dsp:nvSpPr>
        <dsp:cNvPr id="0" name=""/>
        <dsp:cNvSpPr/>
      </dsp:nvSpPr>
      <dsp:spPr>
        <a:xfrm>
          <a:off x="3181875" y="382322"/>
          <a:ext cx="1255002" cy="12550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56AAE-FB96-41FC-A868-DE53CE17AF3E}">
      <dsp:nvSpPr>
        <dsp:cNvPr id="0" name=""/>
        <dsp:cNvSpPr/>
      </dsp:nvSpPr>
      <dsp:spPr>
        <a:xfrm>
          <a:off x="3449334" y="649782"/>
          <a:ext cx="720083" cy="7200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F6193-9BEE-4C67-B378-5834F3D3AAE9}">
      <dsp:nvSpPr>
        <dsp:cNvPr id="0" name=""/>
        <dsp:cNvSpPr/>
      </dsp:nvSpPr>
      <dsp:spPr>
        <a:xfrm>
          <a:off x="2780686" y="2028227"/>
          <a:ext cx="20573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Distribution of the Survey</a:t>
          </a:r>
        </a:p>
      </dsp:txBody>
      <dsp:txXfrm>
        <a:off x="2780686" y="2028227"/>
        <a:ext cx="2057380" cy="720000"/>
      </dsp:txXfrm>
    </dsp:sp>
    <dsp:sp modelId="{A5BE00F3-780C-496F-83A1-055947A04D98}">
      <dsp:nvSpPr>
        <dsp:cNvPr id="0" name=""/>
        <dsp:cNvSpPr/>
      </dsp:nvSpPr>
      <dsp:spPr>
        <a:xfrm>
          <a:off x="5599297" y="382322"/>
          <a:ext cx="1255002" cy="12550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FC3E18-02BB-4705-BEF1-B56FEC707A27}">
      <dsp:nvSpPr>
        <dsp:cNvPr id="0" name=""/>
        <dsp:cNvSpPr/>
      </dsp:nvSpPr>
      <dsp:spPr>
        <a:xfrm>
          <a:off x="5866756" y="649782"/>
          <a:ext cx="720083" cy="7200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319A0-798B-40EE-8FB8-7847CD89FB60}">
      <dsp:nvSpPr>
        <dsp:cNvPr id="0" name=""/>
        <dsp:cNvSpPr/>
      </dsp:nvSpPr>
      <dsp:spPr>
        <a:xfrm>
          <a:off x="5198108" y="2028227"/>
          <a:ext cx="20573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Applying Machine Learning Algorithm</a:t>
          </a:r>
        </a:p>
      </dsp:txBody>
      <dsp:txXfrm>
        <a:off x="5198108" y="2028227"/>
        <a:ext cx="2057380" cy="720000"/>
      </dsp:txXfrm>
    </dsp:sp>
    <dsp:sp modelId="{C2018AFC-313F-4C06-81EB-8DF78543AB77}">
      <dsp:nvSpPr>
        <dsp:cNvPr id="0" name=""/>
        <dsp:cNvSpPr/>
      </dsp:nvSpPr>
      <dsp:spPr>
        <a:xfrm>
          <a:off x="8016719" y="382322"/>
          <a:ext cx="1255002" cy="12550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206852-B2A8-43A0-96A7-3F74598D9503}">
      <dsp:nvSpPr>
        <dsp:cNvPr id="0" name=""/>
        <dsp:cNvSpPr/>
      </dsp:nvSpPr>
      <dsp:spPr>
        <a:xfrm>
          <a:off x="8284178" y="649782"/>
          <a:ext cx="720083" cy="7200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536D8-8675-4404-B4C0-430A24AA2F39}">
      <dsp:nvSpPr>
        <dsp:cNvPr id="0" name=""/>
        <dsp:cNvSpPr/>
      </dsp:nvSpPr>
      <dsp:spPr>
        <a:xfrm>
          <a:off x="7615530" y="2028227"/>
          <a:ext cx="20573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Analyzing Data </a:t>
          </a:r>
        </a:p>
      </dsp:txBody>
      <dsp:txXfrm>
        <a:off x="7615530" y="2028227"/>
        <a:ext cx="205738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1F93E-EC47-44B7-AADC-CE124E3BB35C}">
      <dsp:nvSpPr>
        <dsp:cNvPr id="0" name=""/>
        <dsp:cNvSpPr/>
      </dsp:nvSpPr>
      <dsp:spPr>
        <a:xfrm>
          <a:off x="1462939" y="330146"/>
          <a:ext cx="936810" cy="936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D01C5-BC23-42D4-9088-9EB89B755422}">
      <dsp:nvSpPr>
        <dsp:cNvPr id="0" name=""/>
        <dsp:cNvSpPr/>
      </dsp:nvSpPr>
      <dsp:spPr>
        <a:xfrm>
          <a:off x="890444" y="1573390"/>
          <a:ext cx="2081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58% used Canvas</a:t>
          </a:r>
        </a:p>
      </dsp:txBody>
      <dsp:txXfrm>
        <a:off x="890444" y="1573390"/>
        <a:ext cx="2081800" cy="720000"/>
      </dsp:txXfrm>
    </dsp:sp>
    <dsp:sp modelId="{4ABB9893-375B-4B9A-859E-72CBA9E2356E}">
      <dsp:nvSpPr>
        <dsp:cNvPr id="0" name=""/>
        <dsp:cNvSpPr/>
      </dsp:nvSpPr>
      <dsp:spPr>
        <a:xfrm>
          <a:off x="3909054" y="330146"/>
          <a:ext cx="936810" cy="936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2EF5F-326F-48A1-9CFC-27173E34941D}">
      <dsp:nvSpPr>
        <dsp:cNvPr id="0" name=""/>
        <dsp:cNvSpPr/>
      </dsp:nvSpPr>
      <dsp:spPr>
        <a:xfrm>
          <a:off x="3336559" y="1573390"/>
          <a:ext cx="2081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67% used Google Meet</a:t>
          </a:r>
        </a:p>
      </dsp:txBody>
      <dsp:txXfrm>
        <a:off x="3336559" y="1573390"/>
        <a:ext cx="2081800" cy="720000"/>
      </dsp:txXfrm>
    </dsp:sp>
    <dsp:sp modelId="{2120CCD0-5538-417D-87E3-94B0992278A1}">
      <dsp:nvSpPr>
        <dsp:cNvPr id="0" name=""/>
        <dsp:cNvSpPr/>
      </dsp:nvSpPr>
      <dsp:spPr>
        <a:xfrm>
          <a:off x="1462939" y="2813841"/>
          <a:ext cx="936810" cy="936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5746E-8D2E-48FD-8E82-93C9C5CED3ED}">
      <dsp:nvSpPr>
        <dsp:cNvPr id="0" name=""/>
        <dsp:cNvSpPr/>
      </dsp:nvSpPr>
      <dsp:spPr>
        <a:xfrm>
          <a:off x="890444" y="4057085"/>
          <a:ext cx="2081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43% preferred In-Person Learning</a:t>
          </a:r>
        </a:p>
      </dsp:txBody>
      <dsp:txXfrm>
        <a:off x="890444" y="4057085"/>
        <a:ext cx="2081800" cy="720000"/>
      </dsp:txXfrm>
    </dsp:sp>
    <dsp:sp modelId="{73ADC423-1607-4D7D-97AC-86A628839A0C}">
      <dsp:nvSpPr>
        <dsp:cNvPr id="0" name=""/>
        <dsp:cNvSpPr/>
      </dsp:nvSpPr>
      <dsp:spPr>
        <a:xfrm>
          <a:off x="3909054" y="2813841"/>
          <a:ext cx="936810" cy="9368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1F0FD-F635-4923-A00C-52B60D53B146}">
      <dsp:nvSpPr>
        <dsp:cNvPr id="0" name=""/>
        <dsp:cNvSpPr/>
      </dsp:nvSpPr>
      <dsp:spPr>
        <a:xfrm>
          <a:off x="3336559" y="4057085"/>
          <a:ext cx="2081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23% Faculty of Engineering Students Grades were Impacted</a:t>
          </a:r>
        </a:p>
      </dsp:txBody>
      <dsp:txXfrm>
        <a:off x="3336559" y="4057085"/>
        <a:ext cx="20818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4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5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0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5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2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1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7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7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4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3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8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8/16/22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1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729A30-F429-4967-81E8-45F6757C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FBFB9D3-7D34-4948-B4D0-73E7B6E5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BCA4D-BCF6-C96E-1F0D-667D8B144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991" y="3187334"/>
            <a:ext cx="5587921" cy="1143432"/>
          </a:xfrm>
        </p:spPr>
        <p:txBody>
          <a:bodyPr>
            <a:normAutofit/>
          </a:bodyPr>
          <a:lstStyle/>
          <a:p>
            <a:r>
              <a:rPr lang="en-US"/>
              <a:t>Impact of COVID-19 on Higher Education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B7E84-1C48-3A96-EBE9-205EF74B9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4348578" cy="985075"/>
          </a:xfrm>
        </p:spPr>
        <p:txBody>
          <a:bodyPr>
            <a:normAutofit/>
          </a:bodyPr>
          <a:lstStyle/>
          <a:p>
            <a:r>
              <a:rPr lang="en-US" dirty="0"/>
              <a:t>Dr. Khalid Hafeez</a:t>
            </a:r>
          </a:p>
          <a:p>
            <a:r>
              <a:rPr lang="en-US" dirty="0"/>
              <a:t>Abdul Bhutta</a:t>
            </a:r>
          </a:p>
        </p:txBody>
      </p:sp>
      <p:pic>
        <p:nvPicPr>
          <p:cNvPr id="4" name="Picture 3" descr="Connected lines and dots to form a network">
            <a:extLst>
              <a:ext uri="{FF2B5EF4-FFF2-40B4-BE49-F238E27FC236}">
                <a16:creationId xmlns:a16="http://schemas.microsoft.com/office/drawing/2014/main" id="{3026DF96-6207-1705-3AB5-24A2DC7483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93" r="19855"/>
          <a:stretch/>
        </p:blipFill>
        <p:spPr>
          <a:xfrm>
            <a:off x="6967903" y="-14"/>
            <a:ext cx="5236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53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88CE8-423E-D987-36B7-C0985C3B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dirty="0"/>
              <a:t>A Deeper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60EF8-3DAA-C136-9A4B-B2110426D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676698"/>
            <a:ext cx="4140096" cy="3513514"/>
          </a:xfrm>
        </p:spPr>
        <p:txBody>
          <a:bodyPr>
            <a:normAutofit/>
          </a:bodyPr>
          <a:lstStyle/>
          <a:p>
            <a:r>
              <a:rPr lang="en-US" dirty="0"/>
              <a:t>Did stress from online learning lead to anxiety or depression?</a:t>
            </a:r>
          </a:p>
          <a:p>
            <a:r>
              <a:rPr lang="en-US" dirty="0"/>
              <a:t>Student’s relationships while facing difficulty managing daily life</a:t>
            </a:r>
          </a:p>
          <a:p>
            <a:r>
              <a:rPr lang="en-US" dirty="0"/>
              <a:t>What was the leading factor that affected student’s grades?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DB3D085D-16D5-0FBB-FC2C-1E736130E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6464" y="1034569"/>
            <a:ext cx="4788861" cy="478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3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A70C0-E57A-590D-3279-9BE98894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AGENDA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E4ACC0-2A94-0A05-A9C1-ABAE21F81A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763145"/>
              </p:ext>
            </p:extLst>
          </p:nvPr>
        </p:nvGraphicFramePr>
        <p:xfrm>
          <a:off x="1077913" y="2809875"/>
          <a:ext cx="10036175" cy="313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943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D224B-CA5B-1293-1DAF-7546D4E7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5527-7D77-82AA-B44D-1B3FA1DD5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 dirty="0"/>
              <a:t>Limited Research on the Impact of COVID-19 on Higher Education</a:t>
            </a:r>
          </a:p>
          <a:p>
            <a:r>
              <a:rPr lang="en-US" dirty="0"/>
              <a:t>Distribution of the Survey</a:t>
            </a:r>
          </a:p>
          <a:p>
            <a:r>
              <a:rPr lang="en-US" dirty="0"/>
              <a:t>Analyzing Students Concerns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hand holding a pen and shading circles on a sheet">
            <a:extLst>
              <a:ext uri="{FF2B5EF4-FFF2-40B4-BE49-F238E27FC236}">
                <a16:creationId xmlns:a16="http://schemas.microsoft.com/office/drawing/2014/main" id="{6E0138B9-1BBE-D0C6-E15B-5DE48CD70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54" r="20501" b="1"/>
          <a:stretch/>
        </p:blipFill>
        <p:spPr>
          <a:xfrm>
            <a:off x="6553764" y="818802"/>
            <a:ext cx="3974261" cy="522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5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A1951E2-8F97-4C6F-9735-8234E367F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CD81-48E5-02F5-E40D-F05E7506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447676"/>
            <a:ext cx="10037276" cy="885824"/>
          </a:xfrm>
        </p:spPr>
        <p:txBody>
          <a:bodyPr anchor="ctr">
            <a:normAutofit/>
          </a:bodyPr>
          <a:lstStyle/>
          <a:p>
            <a:pPr algn="ctr"/>
            <a:r>
              <a:rPr lang="en-US" sz="2800"/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F53E3-0DDC-4270-9698-6F5D68343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08339"/>
            <a:ext cx="12192000" cy="51496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A30535-C6DE-EE2F-9B97-39CDB538ED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162338"/>
              </p:ext>
            </p:extLst>
          </p:nvPr>
        </p:nvGraphicFramePr>
        <p:xfrm>
          <a:off x="1077913" y="2809875"/>
          <a:ext cx="10036175" cy="313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384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03A7D-6BD2-AF4A-CCC7-B1E0D6A4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4FEF4-73F5-320E-0495-EADABFF2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 dirty="0"/>
              <a:t>385 Total Students Participated</a:t>
            </a:r>
          </a:p>
          <a:p>
            <a:r>
              <a:rPr lang="en-US" dirty="0"/>
              <a:t>88% Domestic Students</a:t>
            </a:r>
          </a:p>
          <a:p>
            <a:r>
              <a:rPr lang="en-US" dirty="0"/>
              <a:t>90% Full-Time Student</a:t>
            </a:r>
          </a:p>
          <a:p>
            <a:r>
              <a:rPr lang="en-US" dirty="0"/>
              <a:t>49% from Faculty of Engineering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4D6FED1E-3080-DDAB-CDDB-700E81F1D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6464" y="1034569"/>
            <a:ext cx="4788861" cy="478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8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204E07-6F63-4D3E-B413-652FC095A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A01EA-EED1-BD31-3A74-27D45DE5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3" y="1597960"/>
            <a:ext cx="3001415" cy="3555931"/>
          </a:xfrm>
        </p:spPr>
        <p:txBody>
          <a:bodyPr anchor="t">
            <a:normAutofit/>
          </a:bodyPr>
          <a:lstStyle/>
          <a:p>
            <a:r>
              <a:rPr lang="en-US"/>
              <a:t>Academic Experience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A2C2B4C-DD5B-4BFB-A18E-0E2FA0125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BD989C-F9A0-ECC2-B2DA-96B21336D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039618"/>
              </p:ext>
            </p:extLst>
          </p:nvPr>
        </p:nvGraphicFramePr>
        <p:xfrm>
          <a:off x="4668782" y="775856"/>
          <a:ext cx="6308804" cy="5107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141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1948C2-E4DD-4B0F-BD79-CB28ED230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87EC3-91E0-DF2B-7C26-336F061F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484670" cy="1507375"/>
          </a:xfrm>
        </p:spPr>
        <p:txBody>
          <a:bodyPr>
            <a:normAutofit/>
          </a:bodyPr>
          <a:lstStyle/>
          <a:p>
            <a:r>
              <a:rPr lang="en-US" dirty="0"/>
              <a:t>Student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78BE4-ED22-0E7C-3229-7B6ADE0AC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484670" cy="3505855"/>
          </a:xfrm>
        </p:spPr>
        <p:txBody>
          <a:bodyPr>
            <a:normAutofit/>
          </a:bodyPr>
          <a:lstStyle/>
          <a:p>
            <a:r>
              <a:rPr lang="en-US" dirty="0"/>
              <a:t>59% of Students had no access to extracurricular activities</a:t>
            </a:r>
          </a:p>
          <a:p>
            <a:r>
              <a:rPr lang="en-US" dirty="0"/>
              <a:t>67% of Students are concerned with entering the job market.</a:t>
            </a:r>
          </a:p>
          <a:p>
            <a:r>
              <a:rPr lang="en-US" dirty="0"/>
              <a:t>78% of Students found online learning stressful</a:t>
            </a:r>
          </a:p>
          <a:p>
            <a:r>
              <a:rPr lang="en-US" dirty="0"/>
              <a:t>45% of Students faced anxiety or depression in an online environment</a:t>
            </a:r>
          </a:p>
          <a:p>
            <a:r>
              <a:rPr lang="en-US" dirty="0"/>
              <a:t>42% of Engineering Students faced stress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F28E32-1DC4-476E-A298-6C2066882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0"/>
            <a:ext cx="3456507" cy="3436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34">
            <a:extLst>
              <a:ext uri="{FF2B5EF4-FFF2-40B4-BE49-F238E27FC236}">
                <a16:creationId xmlns:a16="http://schemas.microsoft.com/office/drawing/2014/main" id="{59AD7FA5-98A4-4D87-9F03-9F3E6B19B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743880" y="-11926"/>
            <a:ext cx="3428987" cy="3467355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624B2-894D-4F7A-B2F3-393D6564D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3434976"/>
            <a:ext cx="3467300" cy="3428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2735368-17CD-48E3-B886-DF9A79A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3434976"/>
            <a:ext cx="3467303" cy="172551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31CD95-4390-46E7-8713-223CE3CAD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5160552"/>
            <a:ext cx="3467303" cy="169018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31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D673E-9185-5E13-92F7-990B2777D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9" y="558526"/>
            <a:ext cx="2897230" cy="718097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7B2A3664-E41E-66EE-30A0-5C91B1D6E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217" y="1603079"/>
            <a:ext cx="5518584" cy="4431961"/>
          </a:xfr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erson walking up a stairs">
            <a:extLst>
              <a:ext uri="{FF2B5EF4-FFF2-40B4-BE49-F238E27FC236}">
                <a16:creationId xmlns:a16="http://schemas.microsoft.com/office/drawing/2014/main" id="{48405377-6A75-7B25-AA92-5C92C6AB3A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56" r="15127" b="1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7265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7171F-EDB8-B021-F5AA-4E9C7C80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999592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What went well?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9C15CD7-9A6D-EC95-00E9-F526D6AD6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2218" y="914199"/>
            <a:ext cx="6049619" cy="497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1114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DarkSeedLeftStep">
      <a:dk1>
        <a:srgbClr val="000000"/>
      </a:dk1>
      <a:lt1>
        <a:srgbClr val="FFFFFF"/>
      </a:lt1>
      <a:dk2>
        <a:srgbClr val="181A32"/>
      </a:dk2>
      <a:lt2>
        <a:srgbClr val="F0F3F3"/>
      </a:lt2>
      <a:accent1>
        <a:srgbClr val="C54F4B"/>
      </a:accent1>
      <a:accent2>
        <a:srgbClr val="B33967"/>
      </a:accent2>
      <a:accent3>
        <a:srgbClr val="C54BAC"/>
      </a:accent3>
      <a:accent4>
        <a:srgbClr val="9939B3"/>
      </a:accent4>
      <a:accent5>
        <a:srgbClr val="784BC5"/>
      </a:accent5>
      <a:accent6>
        <a:srgbClr val="3D42B5"/>
      </a:accent6>
      <a:hlink>
        <a:srgbClr val="84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194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Avenir Next LT Pro Light</vt:lpstr>
      <vt:lpstr>BlocksVTI</vt:lpstr>
      <vt:lpstr>Impact of COVID-19 on Higher Education</vt:lpstr>
      <vt:lpstr>AGENDA</vt:lpstr>
      <vt:lpstr>Background</vt:lpstr>
      <vt:lpstr>Methodology</vt:lpstr>
      <vt:lpstr>Key Findings</vt:lpstr>
      <vt:lpstr>Academic Experience</vt:lpstr>
      <vt:lpstr>Student Life</vt:lpstr>
      <vt:lpstr>Challenges</vt:lpstr>
      <vt:lpstr>What went well?</vt:lpstr>
      <vt:lpstr>A Deeper 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COVID-19 on Higher Education</dc:title>
  <dc:creator>Abdul Bhutta</dc:creator>
  <cp:lastModifiedBy>Abdul Bhutta</cp:lastModifiedBy>
  <cp:revision>3</cp:revision>
  <dcterms:created xsi:type="dcterms:W3CDTF">2022-08-16T17:13:12Z</dcterms:created>
  <dcterms:modified xsi:type="dcterms:W3CDTF">2022-08-17T00:46:18Z</dcterms:modified>
</cp:coreProperties>
</file>