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FCE"/>
    <a:srgbClr val="2D0DB7"/>
    <a:srgbClr val="0909ED"/>
    <a:srgbClr val="4A4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760B-950F-40FD-8F7D-721E8FCBC4BA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82EE-DE2E-494E-AC97-08C94C84A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88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82EE-DE2E-494E-AC97-08C94C84A1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0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1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5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8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56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3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19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79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4F03-9E36-475E-AB25-2C5A44CCEDBC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6D41-0D4A-4D61-A644-BB61DEBCF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-1758872" y="-1014561"/>
            <a:ext cx="6348293" cy="5982812"/>
          </a:xfrm>
          <a:custGeom>
            <a:avLst/>
            <a:gdLst>
              <a:gd name="connsiteX0" fmla="*/ 0 w 6357257"/>
              <a:gd name="connsiteY0" fmla="*/ 2991395 h 5982789"/>
              <a:gd name="connsiteX1" fmla="*/ 3178629 w 6357257"/>
              <a:gd name="connsiteY1" fmla="*/ 0 h 5982789"/>
              <a:gd name="connsiteX2" fmla="*/ 6357258 w 6357257"/>
              <a:gd name="connsiteY2" fmla="*/ 2991395 h 5982789"/>
              <a:gd name="connsiteX3" fmla="*/ 3178629 w 6357257"/>
              <a:gd name="connsiteY3" fmla="*/ 5982790 h 5982789"/>
              <a:gd name="connsiteX4" fmla="*/ 0 w 6357257"/>
              <a:gd name="connsiteY4" fmla="*/ 2991395 h 5982789"/>
              <a:gd name="connsiteX0" fmla="*/ 0 w 6348293"/>
              <a:gd name="connsiteY0" fmla="*/ 3018300 h 5982812"/>
              <a:gd name="connsiteX1" fmla="*/ 3169664 w 6348293"/>
              <a:gd name="connsiteY1" fmla="*/ 11 h 5982812"/>
              <a:gd name="connsiteX2" fmla="*/ 6348293 w 6348293"/>
              <a:gd name="connsiteY2" fmla="*/ 2991406 h 5982812"/>
              <a:gd name="connsiteX3" fmla="*/ 3169664 w 6348293"/>
              <a:gd name="connsiteY3" fmla="*/ 5982801 h 5982812"/>
              <a:gd name="connsiteX4" fmla="*/ 0 w 6348293"/>
              <a:gd name="connsiteY4" fmla="*/ 3018300 h 59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8293" h="5982812">
                <a:moveTo>
                  <a:pt x="0" y="3018300"/>
                </a:moveTo>
                <a:cubicBezTo>
                  <a:pt x="0" y="1366198"/>
                  <a:pt x="2111615" y="4493"/>
                  <a:pt x="3169664" y="11"/>
                </a:cubicBezTo>
                <a:cubicBezTo>
                  <a:pt x="4227713" y="-4471"/>
                  <a:pt x="6348293" y="1339304"/>
                  <a:pt x="6348293" y="2991406"/>
                </a:cubicBezTo>
                <a:cubicBezTo>
                  <a:pt x="6348293" y="4643508"/>
                  <a:pt x="4227713" y="5978319"/>
                  <a:pt x="3169664" y="5982801"/>
                </a:cubicBezTo>
                <a:cubicBezTo>
                  <a:pt x="2111615" y="5987283"/>
                  <a:pt x="0" y="4670402"/>
                  <a:pt x="0" y="30183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sp>
        <p:nvSpPr>
          <p:cNvPr id="4" name="Овал 1"/>
          <p:cNvSpPr/>
          <p:nvPr/>
        </p:nvSpPr>
        <p:spPr>
          <a:xfrm rot="5400000">
            <a:off x="-1784871" y="1095079"/>
            <a:ext cx="5055585" cy="5442599"/>
          </a:xfrm>
          <a:custGeom>
            <a:avLst/>
            <a:gdLst>
              <a:gd name="connsiteX0" fmla="*/ 0 w 6357257"/>
              <a:gd name="connsiteY0" fmla="*/ 2991395 h 5982789"/>
              <a:gd name="connsiteX1" fmla="*/ 3178629 w 6357257"/>
              <a:gd name="connsiteY1" fmla="*/ 0 h 5982789"/>
              <a:gd name="connsiteX2" fmla="*/ 6357258 w 6357257"/>
              <a:gd name="connsiteY2" fmla="*/ 2991395 h 5982789"/>
              <a:gd name="connsiteX3" fmla="*/ 3178629 w 6357257"/>
              <a:gd name="connsiteY3" fmla="*/ 5982790 h 5982789"/>
              <a:gd name="connsiteX4" fmla="*/ 0 w 6357257"/>
              <a:gd name="connsiteY4" fmla="*/ 2991395 h 5982789"/>
              <a:gd name="connsiteX0" fmla="*/ 0 w 6348293"/>
              <a:gd name="connsiteY0" fmla="*/ 3018300 h 5982812"/>
              <a:gd name="connsiteX1" fmla="*/ 3169664 w 6348293"/>
              <a:gd name="connsiteY1" fmla="*/ 11 h 5982812"/>
              <a:gd name="connsiteX2" fmla="*/ 6348293 w 6348293"/>
              <a:gd name="connsiteY2" fmla="*/ 2991406 h 5982812"/>
              <a:gd name="connsiteX3" fmla="*/ 3169664 w 6348293"/>
              <a:gd name="connsiteY3" fmla="*/ 5982801 h 5982812"/>
              <a:gd name="connsiteX4" fmla="*/ 0 w 6348293"/>
              <a:gd name="connsiteY4" fmla="*/ 3018300 h 59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8293" h="5982812">
                <a:moveTo>
                  <a:pt x="0" y="3018300"/>
                </a:moveTo>
                <a:cubicBezTo>
                  <a:pt x="0" y="1366198"/>
                  <a:pt x="2111615" y="4493"/>
                  <a:pt x="3169664" y="11"/>
                </a:cubicBezTo>
                <a:cubicBezTo>
                  <a:pt x="4227713" y="-4471"/>
                  <a:pt x="6348293" y="1339304"/>
                  <a:pt x="6348293" y="2991406"/>
                </a:cubicBezTo>
                <a:cubicBezTo>
                  <a:pt x="6348293" y="4643508"/>
                  <a:pt x="4227713" y="5978319"/>
                  <a:pt x="3169664" y="5982801"/>
                </a:cubicBezTo>
                <a:cubicBezTo>
                  <a:pt x="2111615" y="5987283"/>
                  <a:pt x="0" y="4670402"/>
                  <a:pt x="0" y="30183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964" y="261273"/>
            <a:ext cx="407836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95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HSE</a:t>
            </a:r>
            <a:endParaRPr lang="ru-RU" sz="13800" b="1" cap="none" spc="0" dirty="0">
              <a:ln w="95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37525" y="117291"/>
            <a:ext cx="6737743" cy="64633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38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Какой </a:t>
            </a:r>
          </a:p>
          <a:p>
            <a:pPr algn="ctr"/>
            <a:r>
              <a:rPr lang="ru-RU" sz="138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ты</a:t>
            </a:r>
          </a:p>
          <a:p>
            <a:pPr algn="ctr"/>
            <a:r>
              <a:rPr lang="ru-RU" sz="13800" b="1" dirty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к</a:t>
            </a:r>
            <a:r>
              <a:rPr lang="ru-RU" sz="138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от?</a:t>
            </a:r>
            <a:endParaRPr lang="ru-RU" sz="138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97224"/>
            <a:ext cx="102210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5400" b="1" cap="none" spc="0" dirty="0" err="1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Окей</a:t>
            </a:r>
            <a:r>
              <a:rPr lang="ru-RU" sz="5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, ты поступил в вышку, но ты забыл кое что очень важное...</a:t>
            </a:r>
            <a:endParaRPr lang="ru-RU" sz="54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088" y="3238728"/>
            <a:ext cx="5444200" cy="50601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915" y="-1373905"/>
            <a:ext cx="7334728" cy="6906165"/>
          </a:xfrm>
          <a:prstGeom prst="rect">
            <a:avLst/>
          </a:prstGeom>
          <a:ln>
            <a:noFill/>
          </a:ln>
        </p:spPr>
      </p:pic>
      <p:sp>
        <p:nvSpPr>
          <p:cNvPr id="7" name="Овал 6"/>
          <p:cNvSpPr/>
          <p:nvPr/>
        </p:nvSpPr>
        <p:spPr>
          <a:xfrm>
            <a:off x="92183" y="3022267"/>
            <a:ext cx="5018337" cy="3576919"/>
          </a:xfrm>
          <a:custGeom>
            <a:avLst/>
            <a:gdLst>
              <a:gd name="connsiteX0" fmla="*/ 0 w 4939553"/>
              <a:gd name="connsiteY0" fmla="*/ 1483659 h 2967318"/>
              <a:gd name="connsiteX1" fmla="*/ 2469777 w 4939553"/>
              <a:gd name="connsiteY1" fmla="*/ 0 h 2967318"/>
              <a:gd name="connsiteX2" fmla="*/ 4939554 w 4939553"/>
              <a:gd name="connsiteY2" fmla="*/ 1483659 h 2967318"/>
              <a:gd name="connsiteX3" fmla="*/ 2469777 w 4939553"/>
              <a:gd name="connsiteY3" fmla="*/ 2967318 h 2967318"/>
              <a:gd name="connsiteX4" fmla="*/ 0 w 4939553"/>
              <a:gd name="connsiteY4" fmla="*/ 1483659 h 2967318"/>
              <a:gd name="connsiteX0" fmla="*/ 88286 w 5027840"/>
              <a:gd name="connsiteY0" fmla="*/ 1806389 h 3290048"/>
              <a:gd name="connsiteX1" fmla="*/ 1311969 w 5027840"/>
              <a:gd name="connsiteY1" fmla="*/ 0 h 3290048"/>
              <a:gd name="connsiteX2" fmla="*/ 5027840 w 5027840"/>
              <a:gd name="connsiteY2" fmla="*/ 1806389 h 3290048"/>
              <a:gd name="connsiteX3" fmla="*/ 2558063 w 5027840"/>
              <a:gd name="connsiteY3" fmla="*/ 3290048 h 3290048"/>
              <a:gd name="connsiteX4" fmla="*/ 88286 w 5027840"/>
              <a:gd name="connsiteY4" fmla="*/ 1806389 h 3290048"/>
              <a:gd name="connsiteX0" fmla="*/ 78783 w 5018337"/>
              <a:gd name="connsiteY0" fmla="*/ 1806389 h 3576919"/>
              <a:gd name="connsiteX1" fmla="*/ 1302466 w 5018337"/>
              <a:gd name="connsiteY1" fmla="*/ 0 h 3576919"/>
              <a:gd name="connsiteX2" fmla="*/ 5018337 w 5018337"/>
              <a:gd name="connsiteY2" fmla="*/ 1806389 h 3576919"/>
              <a:gd name="connsiteX3" fmla="*/ 2414089 w 5018337"/>
              <a:gd name="connsiteY3" fmla="*/ 3576919 h 3576919"/>
              <a:gd name="connsiteX4" fmla="*/ 78783 w 5018337"/>
              <a:gd name="connsiteY4" fmla="*/ 1806389 h 357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8337" h="3576919">
                <a:moveTo>
                  <a:pt x="78783" y="1806389"/>
                </a:moveTo>
                <a:cubicBezTo>
                  <a:pt x="-106487" y="1210236"/>
                  <a:pt x="-61554" y="0"/>
                  <a:pt x="1302466" y="0"/>
                </a:cubicBezTo>
                <a:cubicBezTo>
                  <a:pt x="2666486" y="0"/>
                  <a:pt x="5018337" y="986987"/>
                  <a:pt x="5018337" y="1806389"/>
                </a:cubicBezTo>
                <a:cubicBezTo>
                  <a:pt x="5018337" y="2625791"/>
                  <a:pt x="3778109" y="3576919"/>
                  <a:pt x="2414089" y="3576919"/>
                </a:cubicBezTo>
                <a:cubicBezTo>
                  <a:pt x="1050069" y="3576919"/>
                  <a:pt x="264053" y="2402542"/>
                  <a:pt x="78783" y="18063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12803" y="3487287"/>
            <a:ext cx="44021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6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???</a:t>
            </a:r>
            <a:endParaRPr lang="ru-RU" sz="166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457201" y="1250642"/>
            <a:ext cx="7640489" cy="6029726"/>
          </a:xfrm>
          <a:custGeom>
            <a:avLst/>
            <a:gdLst>
              <a:gd name="connsiteX0" fmla="*/ 0 w 6749142"/>
              <a:gd name="connsiteY0" fmla="*/ 2283343 h 4566685"/>
              <a:gd name="connsiteX1" fmla="*/ 3374571 w 6749142"/>
              <a:gd name="connsiteY1" fmla="*/ 0 h 4566685"/>
              <a:gd name="connsiteX2" fmla="*/ 6749142 w 6749142"/>
              <a:gd name="connsiteY2" fmla="*/ 2283343 h 4566685"/>
              <a:gd name="connsiteX3" fmla="*/ 3374571 w 6749142"/>
              <a:gd name="connsiteY3" fmla="*/ 4566686 h 4566685"/>
              <a:gd name="connsiteX4" fmla="*/ 0 w 6749142"/>
              <a:gd name="connsiteY4" fmla="*/ 2283343 h 4566685"/>
              <a:gd name="connsiteX0" fmla="*/ 891347 w 7640489"/>
              <a:gd name="connsiteY0" fmla="*/ 3746383 h 6029726"/>
              <a:gd name="connsiteX1" fmla="*/ 1000204 w 7640489"/>
              <a:gd name="connsiteY1" fmla="*/ 0 h 6029726"/>
              <a:gd name="connsiteX2" fmla="*/ 7640489 w 7640489"/>
              <a:gd name="connsiteY2" fmla="*/ 3746383 h 6029726"/>
              <a:gd name="connsiteX3" fmla="*/ 4265918 w 7640489"/>
              <a:gd name="connsiteY3" fmla="*/ 6029726 h 6029726"/>
              <a:gd name="connsiteX4" fmla="*/ 891347 w 7640489"/>
              <a:gd name="connsiteY4" fmla="*/ 3746383 h 602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0489" h="6029726">
                <a:moveTo>
                  <a:pt x="891347" y="3746383"/>
                </a:moveTo>
                <a:cubicBezTo>
                  <a:pt x="347061" y="2741429"/>
                  <a:pt x="-863520" y="0"/>
                  <a:pt x="1000204" y="0"/>
                </a:cubicBezTo>
                <a:cubicBezTo>
                  <a:pt x="2863928" y="0"/>
                  <a:pt x="7640489" y="2485327"/>
                  <a:pt x="7640489" y="3746383"/>
                </a:cubicBezTo>
                <a:cubicBezTo>
                  <a:pt x="7640489" y="5007439"/>
                  <a:pt x="6129642" y="6029726"/>
                  <a:pt x="4265918" y="6029726"/>
                </a:cubicBezTo>
                <a:cubicBezTo>
                  <a:pt x="2402194" y="6029726"/>
                  <a:pt x="1435633" y="4751337"/>
                  <a:pt x="891347" y="374638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801524" y="2384846"/>
            <a:ext cx="5672939" cy="4589977"/>
          </a:xfrm>
          <a:custGeom>
            <a:avLst/>
            <a:gdLst>
              <a:gd name="connsiteX0" fmla="*/ 0 w 5156883"/>
              <a:gd name="connsiteY0" fmla="*/ 2151297 h 4302594"/>
              <a:gd name="connsiteX1" fmla="*/ 2578442 w 5156883"/>
              <a:gd name="connsiteY1" fmla="*/ 0 h 4302594"/>
              <a:gd name="connsiteX2" fmla="*/ 5156884 w 5156883"/>
              <a:gd name="connsiteY2" fmla="*/ 2151297 h 4302594"/>
              <a:gd name="connsiteX3" fmla="*/ 2578442 w 5156883"/>
              <a:gd name="connsiteY3" fmla="*/ 4302594 h 4302594"/>
              <a:gd name="connsiteX4" fmla="*/ 0 w 5156883"/>
              <a:gd name="connsiteY4" fmla="*/ 2151297 h 4302594"/>
              <a:gd name="connsiteX0" fmla="*/ 516055 w 5672939"/>
              <a:gd name="connsiteY0" fmla="*/ 2438680 h 4589977"/>
              <a:gd name="connsiteX1" fmla="*/ 847685 w 5672939"/>
              <a:gd name="connsiteY1" fmla="*/ 0 h 4589977"/>
              <a:gd name="connsiteX2" fmla="*/ 5672939 w 5672939"/>
              <a:gd name="connsiteY2" fmla="*/ 2438680 h 4589977"/>
              <a:gd name="connsiteX3" fmla="*/ 3094497 w 5672939"/>
              <a:gd name="connsiteY3" fmla="*/ 4589977 h 4589977"/>
              <a:gd name="connsiteX4" fmla="*/ 516055 w 5672939"/>
              <a:gd name="connsiteY4" fmla="*/ 2438680 h 458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939" h="4589977">
                <a:moveTo>
                  <a:pt x="516055" y="2438680"/>
                </a:moveTo>
                <a:cubicBezTo>
                  <a:pt x="141586" y="1673684"/>
                  <a:pt x="-576349" y="0"/>
                  <a:pt x="847685" y="0"/>
                </a:cubicBezTo>
                <a:cubicBezTo>
                  <a:pt x="2271719" y="0"/>
                  <a:pt x="5672939" y="1250551"/>
                  <a:pt x="5672939" y="2438680"/>
                </a:cubicBezTo>
                <a:cubicBezTo>
                  <a:pt x="5672939" y="3626809"/>
                  <a:pt x="4518531" y="4589977"/>
                  <a:pt x="3094497" y="4589977"/>
                </a:cubicBezTo>
                <a:cubicBezTo>
                  <a:pt x="1670463" y="4589977"/>
                  <a:pt x="890524" y="3203676"/>
                  <a:pt x="516055" y="243868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63040" y="-87086"/>
            <a:ext cx="1056938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4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Это самый важный шаг при поступлении в </a:t>
            </a:r>
            <a:r>
              <a:rPr lang="en-US" sz="4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HSE</a:t>
            </a:r>
            <a:r>
              <a:rPr lang="ru-RU" sz="4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 и </a:t>
            </a:r>
            <a:endParaRPr lang="en-US" sz="4400" b="1" cap="none" spc="0" dirty="0" smtClean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pPr algn="r"/>
            <a:r>
              <a:rPr lang="ru-RU" sz="4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НЕ сделать это просто непростительно…</a:t>
            </a:r>
            <a:endParaRPr lang="ru-RU" sz="44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626045"/>
            <a:ext cx="948952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Мы даем тебе последний шанс, чтобы наконец расставить все точки над i.</a:t>
            </a:r>
            <a:endParaRPr lang="ru-RU" sz="44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" name="Овал 5"/>
          <p:cNvSpPr/>
          <p:nvPr/>
        </p:nvSpPr>
        <p:spPr>
          <a:xfrm>
            <a:off x="-1631328" y="-184520"/>
            <a:ext cx="5468996" cy="4658165"/>
          </a:xfrm>
          <a:custGeom>
            <a:avLst/>
            <a:gdLst>
              <a:gd name="connsiteX0" fmla="*/ 0 w 4101738"/>
              <a:gd name="connsiteY0" fmla="*/ 1341120 h 2682240"/>
              <a:gd name="connsiteX1" fmla="*/ 2050869 w 4101738"/>
              <a:gd name="connsiteY1" fmla="*/ 0 h 2682240"/>
              <a:gd name="connsiteX2" fmla="*/ 4101738 w 4101738"/>
              <a:gd name="connsiteY2" fmla="*/ 1341120 h 2682240"/>
              <a:gd name="connsiteX3" fmla="*/ 2050869 w 4101738"/>
              <a:gd name="connsiteY3" fmla="*/ 2682240 h 2682240"/>
              <a:gd name="connsiteX4" fmla="*/ 0 w 4101738"/>
              <a:gd name="connsiteY4" fmla="*/ 1341120 h 2682240"/>
              <a:gd name="connsiteX0" fmla="*/ 88718 w 5230347"/>
              <a:gd name="connsiteY0" fmla="*/ 1341120 h 3524922"/>
              <a:gd name="connsiteX1" fmla="*/ 2139587 w 5230347"/>
              <a:gd name="connsiteY1" fmla="*/ 0 h 3524922"/>
              <a:gd name="connsiteX2" fmla="*/ 4190456 w 5230347"/>
              <a:gd name="connsiteY2" fmla="*/ 1341120 h 3524922"/>
              <a:gd name="connsiteX3" fmla="*/ 4855893 w 5230347"/>
              <a:gd name="connsiteY3" fmla="*/ 3524922 h 3524922"/>
              <a:gd name="connsiteX4" fmla="*/ 88718 w 5230347"/>
              <a:gd name="connsiteY4" fmla="*/ 1341120 h 3524922"/>
              <a:gd name="connsiteX0" fmla="*/ 73824 w 5127314"/>
              <a:gd name="connsiteY0" fmla="*/ 1341226 h 3525065"/>
              <a:gd name="connsiteX1" fmla="*/ 2124693 w 5127314"/>
              <a:gd name="connsiteY1" fmla="*/ 106 h 3525065"/>
              <a:gd name="connsiteX2" fmla="*/ 4614832 w 5127314"/>
              <a:gd name="connsiteY2" fmla="*/ 1287438 h 3525065"/>
              <a:gd name="connsiteX3" fmla="*/ 4840999 w 5127314"/>
              <a:gd name="connsiteY3" fmla="*/ 3525028 h 3525065"/>
              <a:gd name="connsiteX4" fmla="*/ 73824 w 5127314"/>
              <a:gd name="connsiteY4" fmla="*/ 1341226 h 3525065"/>
              <a:gd name="connsiteX0" fmla="*/ 22869 w 4563877"/>
              <a:gd name="connsiteY0" fmla="*/ 1341226 h 3982258"/>
              <a:gd name="connsiteX1" fmla="*/ 2073738 w 4563877"/>
              <a:gd name="connsiteY1" fmla="*/ 106 h 3982258"/>
              <a:gd name="connsiteX2" fmla="*/ 4563877 w 4563877"/>
              <a:gd name="connsiteY2" fmla="*/ 1287438 h 3982258"/>
              <a:gd name="connsiteX3" fmla="*/ 3436374 w 4563877"/>
              <a:gd name="connsiteY3" fmla="*/ 3982228 h 3982258"/>
              <a:gd name="connsiteX4" fmla="*/ 22869 w 4563877"/>
              <a:gd name="connsiteY4" fmla="*/ 1341226 h 398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877" h="3982258">
                <a:moveTo>
                  <a:pt x="22869" y="1341226"/>
                </a:moveTo>
                <a:cubicBezTo>
                  <a:pt x="-204237" y="677539"/>
                  <a:pt x="1316903" y="9071"/>
                  <a:pt x="2073738" y="106"/>
                </a:cubicBezTo>
                <a:cubicBezTo>
                  <a:pt x="2830573" y="-8859"/>
                  <a:pt x="4563877" y="546758"/>
                  <a:pt x="4563877" y="1287438"/>
                </a:cubicBezTo>
                <a:cubicBezTo>
                  <a:pt x="4563877" y="2028118"/>
                  <a:pt x="4193209" y="3973263"/>
                  <a:pt x="3436374" y="3982228"/>
                </a:cubicBezTo>
                <a:cubicBezTo>
                  <a:pt x="2679539" y="3991193"/>
                  <a:pt x="249975" y="2004913"/>
                  <a:pt x="22869" y="1341226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-1542455" y="-256238"/>
            <a:ext cx="4807156" cy="4164850"/>
          </a:xfrm>
          <a:custGeom>
            <a:avLst/>
            <a:gdLst>
              <a:gd name="connsiteX0" fmla="*/ 0 w 4101738"/>
              <a:gd name="connsiteY0" fmla="*/ 1341120 h 2682240"/>
              <a:gd name="connsiteX1" fmla="*/ 2050869 w 4101738"/>
              <a:gd name="connsiteY1" fmla="*/ 0 h 2682240"/>
              <a:gd name="connsiteX2" fmla="*/ 4101738 w 4101738"/>
              <a:gd name="connsiteY2" fmla="*/ 1341120 h 2682240"/>
              <a:gd name="connsiteX3" fmla="*/ 2050869 w 4101738"/>
              <a:gd name="connsiteY3" fmla="*/ 2682240 h 2682240"/>
              <a:gd name="connsiteX4" fmla="*/ 0 w 4101738"/>
              <a:gd name="connsiteY4" fmla="*/ 1341120 h 2682240"/>
              <a:gd name="connsiteX0" fmla="*/ 88718 w 5230347"/>
              <a:gd name="connsiteY0" fmla="*/ 1341120 h 3524922"/>
              <a:gd name="connsiteX1" fmla="*/ 2139587 w 5230347"/>
              <a:gd name="connsiteY1" fmla="*/ 0 h 3524922"/>
              <a:gd name="connsiteX2" fmla="*/ 4190456 w 5230347"/>
              <a:gd name="connsiteY2" fmla="*/ 1341120 h 3524922"/>
              <a:gd name="connsiteX3" fmla="*/ 4855893 w 5230347"/>
              <a:gd name="connsiteY3" fmla="*/ 3524922 h 3524922"/>
              <a:gd name="connsiteX4" fmla="*/ 88718 w 5230347"/>
              <a:gd name="connsiteY4" fmla="*/ 1341120 h 3524922"/>
              <a:gd name="connsiteX0" fmla="*/ 73824 w 5127314"/>
              <a:gd name="connsiteY0" fmla="*/ 1341226 h 3525065"/>
              <a:gd name="connsiteX1" fmla="*/ 2124693 w 5127314"/>
              <a:gd name="connsiteY1" fmla="*/ 106 h 3525065"/>
              <a:gd name="connsiteX2" fmla="*/ 4614832 w 5127314"/>
              <a:gd name="connsiteY2" fmla="*/ 1287438 h 3525065"/>
              <a:gd name="connsiteX3" fmla="*/ 4840999 w 5127314"/>
              <a:gd name="connsiteY3" fmla="*/ 3525028 h 3525065"/>
              <a:gd name="connsiteX4" fmla="*/ 73824 w 5127314"/>
              <a:gd name="connsiteY4" fmla="*/ 1341226 h 3525065"/>
              <a:gd name="connsiteX0" fmla="*/ 22869 w 4563877"/>
              <a:gd name="connsiteY0" fmla="*/ 1341226 h 3982258"/>
              <a:gd name="connsiteX1" fmla="*/ 2073738 w 4563877"/>
              <a:gd name="connsiteY1" fmla="*/ 106 h 3982258"/>
              <a:gd name="connsiteX2" fmla="*/ 4563877 w 4563877"/>
              <a:gd name="connsiteY2" fmla="*/ 1287438 h 3982258"/>
              <a:gd name="connsiteX3" fmla="*/ 3436374 w 4563877"/>
              <a:gd name="connsiteY3" fmla="*/ 3982228 h 3982258"/>
              <a:gd name="connsiteX4" fmla="*/ 22869 w 4563877"/>
              <a:gd name="connsiteY4" fmla="*/ 1341226 h 398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877" h="3982258">
                <a:moveTo>
                  <a:pt x="22869" y="1341226"/>
                </a:moveTo>
                <a:cubicBezTo>
                  <a:pt x="-204237" y="677539"/>
                  <a:pt x="1316903" y="9071"/>
                  <a:pt x="2073738" y="106"/>
                </a:cubicBezTo>
                <a:cubicBezTo>
                  <a:pt x="2830573" y="-8859"/>
                  <a:pt x="4563877" y="546758"/>
                  <a:pt x="4563877" y="1287438"/>
                </a:cubicBezTo>
                <a:cubicBezTo>
                  <a:pt x="4563877" y="2028118"/>
                  <a:pt x="4193209" y="3973263"/>
                  <a:pt x="3436374" y="3982228"/>
                </a:cubicBezTo>
                <a:cubicBezTo>
                  <a:pt x="2679539" y="3991193"/>
                  <a:pt x="249975" y="2004913"/>
                  <a:pt x="22869" y="134122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4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6"/>
          <p:cNvSpPr/>
          <p:nvPr/>
        </p:nvSpPr>
        <p:spPr>
          <a:xfrm>
            <a:off x="7173663" y="3281081"/>
            <a:ext cx="5018337" cy="3576919"/>
          </a:xfrm>
          <a:custGeom>
            <a:avLst/>
            <a:gdLst>
              <a:gd name="connsiteX0" fmla="*/ 0 w 4939553"/>
              <a:gd name="connsiteY0" fmla="*/ 1483659 h 2967318"/>
              <a:gd name="connsiteX1" fmla="*/ 2469777 w 4939553"/>
              <a:gd name="connsiteY1" fmla="*/ 0 h 2967318"/>
              <a:gd name="connsiteX2" fmla="*/ 4939554 w 4939553"/>
              <a:gd name="connsiteY2" fmla="*/ 1483659 h 2967318"/>
              <a:gd name="connsiteX3" fmla="*/ 2469777 w 4939553"/>
              <a:gd name="connsiteY3" fmla="*/ 2967318 h 2967318"/>
              <a:gd name="connsiteX4" fmla="*/ 0 w 4939553"/>
              <a:gd name="connsiteY4" fmla="*/ 1483659 h 2967318"/>
              <a:gd name="connsiteX0" fmla="*/ 88286 w 5027840"/>
              <a:gd name="connsiteY0" fmla="*/ 1806389 h 3290048"/>
              <a:gd name="connsiteX1" fmla="*/ 1311969 w 5027840"/>
              <a:gd name="connsiteY1" fmla="*/ 0 h 3290048"/>
              <a:gd name="connsiteX2" fmla="*/ 5027840 w 5027840"/>
              <a:gd name="connsiteY2" fmla="*/ 1806389 h 3290048"/>
              <a:gd name="connsiteX3" fmla="*/ 2558063 w 5027840"/>
              <a:gd name="connsiteY3" fmla="*/ 3290048 h 3290048"/>
              <a:gd name="connsiteX4" fmla="*/ 88286 w 5027840"/>
              <a:gd name="connsiteY4" fmla="*/ 1806389 h 3290048"/>
              <a:gd name="connsiteX0" fmla="*/ 78783 w 5018337"/>
              <a:gd name="connsiteY0" fmla="*/ 1806389 h 3576919"/>
              <a:gd name="connsiteX1" fmla="*/ 1302466 w 5018337"/>
              <a:gd name="connsiteY1" fmla="*/ 0 h 3576919"/>
              <a:gd name="connsiteX2" fmla="*/ 5018337 w 5018337"/>
              <a:gd name="connsiteY2" fmla="*/ 1806389 h 3576919"/>
              <a:gd name="connsiteX3" fmla="*/ 2414089 w 5018337"/>
              <a:gd name="connsiteY3" fmla="*/ 3576919 h 3576919"/>
              <a:gd name="connsiteX4" fmla="*/ 78783 w 5018337"/>
              <a:gd name="connsiteY4" fmla="*/ 1806389 h 357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8337" h="3576919">
                <a:moveTo>
                  <a:pt x="78783" y="1806389"/>
                </a:moveTo>
                <a:cubicBezTo>
                  <a:pt x="-106487" y="1210236"/>
                  <a:pt x="-61554" y="0"/>
                  <a:pt x="1302466" y="0"/>
                </a:cubicBezTo>
                <a:cubicBezTo>
                  <a:pt x="2666486" y="0"/>
                  <a:pt x="5018337" y="986987"/>
                  <a:pt x="5018337" y="1806389"/>
                </a:cubicBezTo>
                <a:cubicBezTo>
                  <a:pt x="5018337" y="2625791"/>
                  <a:pt x="3778109" y="3576919"/>
                  <a:pt x="2414089" y="3576919"/>
                </a:cubicBezTo>
                <a:cubicBezTo>
                  <a:pt x="1050069" y="3576919"/>
                  <a:pt x="264053" y="2402542"/>
                  <a:pt x="78783" y="18063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-1371015" y="-740227"/>
            <a:ext cx="7327284" cy="5174428"/>
          </a:xfrm>
          <a:custGeom>
            <a:avLst/>
            <a:gdLst>
              <a:gd name="connsiteX0" fmla="*/ 0 w 7295583"/>
              <a:gd name="connsiteY0" fmla="*/ 2372061 h 4744121"/>
              <a:gd name="connsiteX1" fmla="*/ 3647792 w 7295583"/>
              <a:gd name="connsiteY1" fmla="*/ 0 h 4744121"/>
              <a:gd name="connsiteX2" fmla="*/ 7295584 w 7295583"/>
              <a:gd name="connsiteY2" fmla="*/ 2372061 h 4744121"/>
              <a:gd name="connsiteX3" fmla="*/ 3647792 w 7295583"/>
              <a:gd name="connsiteY3" fmla="*/ 4744122 h 4744121"/>
              <a:gd name="connsiteX4" fmla="*/ 0 w 7295583"/>
              <a:gd name="connsiteY4" fmla="*/ 2372061 h 4744121"/>
              <a:gd name="connsiteX0" fmla="*/ 29896 w 7327284"/>
              <a:gd name="connsiteY0" fmla="*/ 2372061 h 5174428"/>
              <a:gd name="connsiteX1" fmla="*/ 3677688 w 7327284"/>
              <a:gd name="connsiteY1" fmla="*/ 0 h 5174428"/>
              <a:gd name="connsiteX2" fmla="*/ 7325480 w 7327284"/>
              <a:gd name="connsiteY2" fmla="*/ 2372061 h 5174428"/>
              <a:gd name="connsiteX3" fmla="*/ 5443735 w 7327284"/>
              <a:gd name="connsiteY3" fmla="*/ 5174428 h 5174428"/>
              <a:gd name="connsiteX4" fmla="*/ 29896 w 7327284"/>
              <a:gd name="connsiteY4" fmla="*/ 2372061 h 517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7284" h="5174428">
                <a:moveTo>
                  <a:pt x="29896" y="2372061"/>
                </a:moveTo>
                <a:cubicBezTo>
                  <a:pt x="-264445" y="1509656"/>
                  <a:pt x="1663068" y="0"/>
                  <a:pt x="3677688" y="0"/>
                </a:cubicBezTo>
                <a:cubicBezTo>
                  <a:pt x="5692308" y="0"/>
                  <a:pt x="7325480" y="1062008"/>
                  <a:pt x="7325480" y="2372061"/>
                </a:cubicBezTo>
                <a:cubicBezTo>
                  <a:pt x="7325480" y="3682114"/>
                  <a:pt x="7458355" y="5174428"/>
                  <a:pt x="5443735" y="5174428"/>
                </a:cubicBezTo>
                <a:cubicBezTo>
                  <a:pt x="3429115" y="5174428"/>
                  <a:pt x="324237" y="3234466"/>
                  <a:pt x="29896" y="2372061"/>
                </a:cubicBezTo>
                <a:close/>
              </a:path>
            </a:pathLst>
          </a:custGeom>
          <a:solidFill>
            <a:srgbClr val="8C9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8619124" y="4272584"/>
            <a:ext cx="4031469" cy="2715777"/>
          </a:xfrm>
          <a:custGeom>
            <a:avLst/>
            <a:gdLst>
              <a:gd name="connsiteX0" fmla="*/ 0 w 1950720"/>
              <a:gd name="connsiteY0" fmla="*/ 997132 h 1994263"/>
              <a:gd name="connsiteX1" fmla="*/ 975360 w 1950720"/>
              <a:gd name="connsiteY1" fmla="*/ 0 h 1994263"/>
              <a:gd name="connsiteX2" fmla="*/ 1950720 w 1950720"/>
              <a:gd name="connsiteY2" fmla="*/ 997132 h 1994263"/>
              <a:gd name="connsiteX3" fmla="*/ 975360 w 1950720"/>
              <a:gd name="connsiteY3" fmla="*/ 1994264 h 1994263"/>
              <a:gd name="connsiteX4" fmla="*/ 0 w 1950720"/>
              <a:gd name="connsiteY4" fmla="*/ 997132 h 1994263"/>
              <a:gd name="connsiteX0" fmla="*/ 741788 w 2692508"/>
              <a:gd name="connsiteY0" fmla="*/ 1336766 h 2333898"/>
              <a:gd name="connsiteX1" fmla="*/ 175731 w 2692508"/>
              <a:gd name="connsiteY1" fmla="*/ 0 h 2333898"/>
              <a:gd name="connsiteX2" fmla="*/ 2692508 w 2692508"/>
              <a:gd name="connsiteY2" fmla="*/ 1336766 h 2333898"/>
              <a:gd name="connsiteX3" fmla="*/ 1717148 w 2692508"/>
              <a:gd name="connsiteY3" fmla="*/ 2333898 h 2333898"/>
              <a:gd name="connsiteX4" fmla="*/ 741788 w 2692508"/>
              <a:gd name="connsiteY4" fmla="*/ 1336766 h 2333898"/>
              <a:gd name="connsiteX0" fmla="*/ 382941 w 2690713"/>
              <a:gd name="connsiteY0" fmla="*/ 1336766 h 2333898"/>
              <a:gd name="connsiteX1" fmla="*/ 173936 w 2690713"/>
              <a:gd name="connsiteY1" fmla="*/ 0 h 2333898"/>
              <a:gd name="connsiteX2" fmla="*/ 2690713 w 2690713"/>
              <a:gd name="connsiteY2" fmla="*/ 1336766 h 2333898"/>
              <a:gd name="connsiteX3" fmla="*/ 1715353 w 2690713"/>
              <a:gd name="connsiteY3" fmla="*/ 2333898 h 2333898"/>
              <a:gd name="connsiteX4" fmla="*/ 382941 w 2690713"/>
              <a:gd name="connsiteY4" fmla="*/ 1336766 h 2333898"/>
              <a:gd name="connsiteX0" fmla="*/ 434529 w 3438987"/>
              <a:gd name="connsiteY0" fmla="*/ 1368070 h 2377653"/>
              <a:gd name="connsiteX1" fmla="*/ 225524 w 3438987"/>
              <a:gd name="connsiteY1" fmla="*/ 31304 h 2377653"/>
              <a:gd name="connsiteX2" fmla="*/ 3438987 w 3438987"/>
              <a:gd name="connsiteY2" fmla="*/ 671384 h 2377653"/>
              <a:gd name="connsiteX3" fmla="*/ 1766941 w 3438987"/>
              <a:gd name="connsiteY3" fmla="*/ 2365202 h 2377653"/>
              <a:gd name="connsiteX4" fmla="*/ 434529 w 3438987"/>
              <a:gd name="connsiteY4" fmla="*/ 1368070 h 2377653"/>
              <a:gd name="connsiteX0" fmla="*/ 470645 w 3962783"/>
              <a:gd name="connsiteY0" fmla="*/ 1346704 h 2350010"/>
              <a:gd name="connsiteX1" fmla="*/ 261640 w 3962783"/>
              <a:gd name="connsiteY1" fmla="*/ 9938 h 2350010"/>
              <a:gd name="connsiteX2" fmla="*/ 3962783 w 3962783"/>
              <a:gd name="connsiteY2" fmla="*/ 876441 h 2350010"/>
              <a:gd name="connsiteX3" fmla="*/ 1803057 w 3962783"/>
              <a:gd name="connsiteY3" fmla="*/ 2343836 h 2350010"/>
              <a:gd name="connsiteX4" fmla="*/ 470645 w 3962783"/>
              <a:gd name="connsiteY4" fmla="*/ 1346704 h 2350010"/>
              <a:gd name="connsiteX0" fmla="*/ 449363 w 3654118"/>
              <a:gd name="connsiteY0" fmla="*/ 1423213 h 2440893"/>
              <a:gd name="connsiteX1" fmla="*/ 240358 w 3654118"/>
              <a:gd name="connsiteY1" fmla="*/ 86447 h 2440893"/>
              <a:gd name="connsiteX2" fmla="*/ 3654118 w 3654118"/>
              <a:gd name="connsiteY2" fmla="*/ 491396 h 2440893"/>
              <a:gd name="connsiteX3" fmla="*/ 1781775 w 3654118"/>
              <a:gd name="connsiteY3" fmla="*/ 2420345 h 2440893"/>
              <a:gd name="connsiteX4" fmla="*/ 449363 w 3654118"/>
              <a:gd name="connsiteY4" fmla="*/ 1423213 h 2440893"/>
              <a:gd name="connsiteX0" fmla="*/ 312909 w 3517664"/>
              <a:gd name="connsiteY0" fmla="*/ 1681207 h 2700079"/>
              <a:gd name="connsiteX1" fmla="*/ 286784 w 3517664"/>
              <a:gd name="connsiteY1" fmla="*/ 39641 h 2700079"/>
              <a:gd name="connsiteX2" fmla="*/ 3517664 w 3517664"/>
              <a:gd name="connsiteY2" fmla="*/ 749390 h 2700079"/>
              <a:gd name="connsiteX3" fmla="*/ 1645321 w 3517664"/>
              <a:gd name="connsiteY3" fmla="*/ 2678339 h 2700079"/>
              <a:gd name="connsiteX4" fmla="*/ 312909 w 3517664"/>
              <a:gd name="connsiteY4" fmla="*/ 1681207 h 27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7664" h="2700079">
                <a:moveTo>
                  <a:pt x="312909" y="1681207"/>
                </a:moveTo>
                <a:cubicBezTo>
                  <a:pt x="86486" y="1241424"/>
                  <a:pt x="-247342" y="194944"/>
                  <a:pt x="286784" y="39641"/>
                </a:cubicBezTo>
                <a:cubicBezTo>
                  <a:pt x="820910" y="-115662"/>
                  <a:pt x="3517664" y="198689"/>
                  <a:pt x="3517664" y="749390"/>
                </a:cubicBezTo>
                <a:cubicBezTo>
                  <a:pt x="3517664" y="1300091"/>
                  <a:pt x="2179447" y="2523036"/>
                  <a:pt x="1645321" y="2678339"/>
                </a:cubicBezTo>
                <a:cubicBezTo>
                  <a:pt x="1111195" y="2833642"/>
                  <a:pt x="539332" y="2120990"/>
                  <a:pt x="312909" y="1681207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0763794" cy="6494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8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Если ты до сих пор не понял, о чем речь, то вот тебе справочка:</a:t>
            </a:r>
          </a:p>
          <a:p>
            <a:endParaRPr lang="ru-RU" sz="4000" b="1" cap="none" spc="0" dirty="0" smtClean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endParaRPr lang="ru-RU" sz="4000" b="1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endParaRPr lang="ru-RU" sz="4800" b="1" cap="none" spc="0" dirty="0" smtClean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r>
              <a:rPr lang="ru-RU" sz="48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Каждый из нас в какой то степени кот. Да, да, звучит странно? Возможно. Но…</a:t>
            </a:r>
            <a:endParaRPr lang="ru-RU" sz="48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594" y="6083044"/>
            <a:ext cx="11777520" cy="8463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VEGOSLAB 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VEGOSLAB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VEGOSLAB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VEGOSLAB</a:t>
            </a:r>
            <a:endParaRPr lang="ru-RU" sz="49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532522" y="-602"/>
            <a:ext cx="5659477" cy="5575952"/>
          </a:xfrm>
          <a:custGeom>
            <a:avLst/>
            <a:gdLst>
              <a:gd name="connsiteX0" fmla="*/ 0 w 5207726"/>
              <a:gd name="connsiteY0" fmla="*/ 2330285 h 4660569"/>
              <a:gd name="connsiteX1" fmla="*/ 2603863 w 5207726"/>
              <a:gd name="connsiteY1" fmla="*/ 0 h 4660569"/>
              <a:gd name="connsiteX2" fmla="*/ 5207726 w 5207726"/>
              <a:gd name="connsiteY2" fmla="*/ 2330285 h 4660569"/>
              <a:gd name="connsiteX3" fmla="*/ 2603863 w 5207726"/>
              <a:gd name="connsiteY3" fmla="*/ 4660570 h 4660569"/>
              <a:gd name="connsiteX4" fmla="*/ 0 w 5207726"/>
              <a:gd name="connsiteY4" fmla="*/ 2330285 h 4660569"/>
              <a:gd name="connsiteX0" fmla="*/ 12457 w 5220183"/>
              <a:gd name="connsiteY0" fmla="*/ 2330285 h 5574970"/>
              <a:gd name="connsiteX1" fmla="*/ 2616320 w 5220183"/>
              <a:gd name="connsiteY1" fmla="*/ 0 h 5574970"/>
              <a:gd name="connsiteX2" fmla="*/ 5220183 w 5220183"/>
              <a:gd name="connsiteY2" fmla="*/ 2330285 h 5574970"/>
              <a:gd name="connsiteX3" fmla="*/ 3548137 w 5220183"/>
              <a:gd name="connsiteY3" fmla="*/ 5574970 h 5574970"/>
              <a:gd name="connsiteX4" fmla="*/ 12457 w 5220183"/>
              <a:gd name="connsiteY4" fmla="*/ 2330285 h 5574970"/>
              <a:gd name="connsiteX0" fmla="*/ 7614 w 5659477"/>
              <a:gd name="connsiteY0" fmla="*/ 2139299 h 5575952"/>
              <a:gd name="connsiteX1" fmla="*/ 3055614 w 5659477"/>
              <a:gd name="connsiteY1" fmla="*/ 603 h 5575952"/>
              <a:gd name="connsiteX2" fmla="*/ 5659477 w 5659477"/>
              <a:gd name="connsiteY2" fmla="*/ 2330888 h 5575952"/>
              <a:gd name="connsiteX3" fmla="*/ 3987431 w 5659477"/>
              <a:gd name="connsiteY3" fmla="*/ 5575573 h 5575952"/>
              <a:gd name="connsiteX4" fmla="*/ 7614 w 5659477"/>
              <a:gd name="connsiteY4" fmla="*/ 2139299 h 557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9477" h="5575952">
                <a:moveTo>
                  <a:pt x="7614" y="2139299"/>
                </a:moveTo>
                <a:cubicBezTo>
                  <a:pt x="-147689" y="1210137"/>
                  <a:pt x="2113637" y="-31328"/>
                  <a:pt x="3055614" y="603"/>
                </a:cubicBezTo>
                <a:cubicBezTo>
                  <a:pt x="3997591" y="32534"/>
                  <a:pt x="5659477" y="1043907"/>
                  <a:pt x="5659477" y="2330888"/>
                </a:cubicBezTo>
                <a:cubicBezTo>
                  <a:pt x="5659477" y="3617869"/>
                  <a:pt x="4929408" y="5607504"/>
                  <a:pt x="3987431" y="5575573"/>
                </a:cubicBezTo>
                <a:cubicBezTo>
                  <a:pt x="3045454" y="5543642"/>
                  <a:pt x="162917" y="3068461"/>
                  <a:pt x="7614" y="213929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594" y="0"/>
            <a:ext cx="11777520" cy="8463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VEGOSLAB 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VEGOSLAB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VEGOSLAB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9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VEGOSLAB</a:t>
            </a:r>
            <a:endParaRPr lang="ru-RU" sz="49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594" y="2123442"/>
            <a:ext cx="102507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…Но з</a:t>
            </a:r>
            <a:r>
              <a:rPr lang="ru-RU" sz="40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десь мы все коты. Особенно в вышке. Загвоздка состоит в том что, ты обязательно должен знать КАКИМ котом ты являешься. ЗНАЕШЬ ЛИ ТЫ?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225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34589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5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Нет?</a:t>
            </a:r>
            <a:r>
              <a:rPr lang="en-US" sz="5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sz="5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Не знаешь? </a:t>
            </a:r>
            <a:endParaRPr lang="en-US" sz="5400" b="1" cap="none" spc="0" dirty="0" smtClean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r>
              <a:rPr lang="ru-RU" sz="54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Тогда скорее проходи наш тест...</a:t>
            </a:r>
            <a:endParaRPr lang="ru-RU" sz="54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424519" y="1911035"/>
            <a:ext cx="8453718" cy="4946965"/>
          </a:xfrm>
          <a:custGeom>
            <a:avLst/>
            <a:gdLst>
              <a:gd name="connsiteX0" fmla="*/ 0 w 6526306"/>
              <a:gd name="connsiteY0" fmla="*/ 2093259 h 4186518"/>
              <a:gd name="connsiteX1" fmla="*/ 3263153 w 6526306"/>
              <a:gd name="connsiteY1" fmla="*/ 0 h 4186518"/>
              <a:gd name="connsiteX2" fmla="*/ 6526306 w 6526306"/>
              <a:gd name="connsiteY2" fmla="*/ 2093259 h 4186518"/>
              <a:gd name="connsiteX3" fmla="*/ 3263153 w 6526306"/>
              <a:gd name="connsiteY3" fmla="*/ 4186518 h 4186518"/>
              <a:gd name="connsiteX4" fmla="*/ 0 w 6526306"/>
              <a:gd name="connsiteY4" fmla="*/ 2093259 h 4186518"/>
              <a:gd name="connsiteX0" fmla="*/ 0 w 7324165"/>
              <a:gd name="connsiteY0" fmla="*/ 904589 h 4389097"/>
              <a:gd name="connsiteX1" fmla="*/ 4061012 w 7324165"/>
              <a:gd name="connsiteY1" fmla="*/ 173966 h 4389097"/>
              <a:gd name="connsiteX2" fmla="*/ 7324165 w 7324165"/>
              <a:gd name="connsiteY2" fmla="*/ 2267225 h 4389097"/>
              <a:gd name="connsiteX3" fmla="*/ 4061012 w 7324165"/>
              <a:gd name="connsiteY3" fmla="*/ 4360484 h 4389097"/>
              <a:gd name="connsiteX4" fmla="*/ 0 w 7324165"/>
              <a:gd name="connsiteY4" fmla="*/ 904589 h 4389097"/>
              <a:gd name="connsiteX0" fmla="*/ 0 w 7548283"/>
              <a:gd name="connsiteY0" fmla="*/ 899399 h 4380086"/>
              <a:gd name="connsiteX1" fmla="*/ 4061012 w 7548283"/>
              <a:gd name="connsiteY1" fmla="*/ 168776 h 4380086"/>
              <a:gd name="connsiteX2" fmla="*/ 7548283 w 7548283"/>
              <a:gd name="connsiteY2" fmla="*/ 2190318 h 4380086"/>
              <a:gd name="connsiteX3" fmla="*/ 4061012 w 7548283"/>
              <a:gd name="connsiteY3" fmla="*/ 4355294 h 4380086"/>
              <a:gd name="connsiteX4" fmla="*/ 0 w 7548283"/>
              <a:gd name="connsiteY4" fmla="*/ 899399 h 438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283" h="4380086">
                <a:moveTo>
                  <a:pt x="0" y="899399"/>
                </a:moveTo>
                <a:cubicBezTo>
                  <a:pt x="0" y="-256676"/>
                  <a:pt x="2802965" y="-46377"/>
                  <a:pt x="4061012" y="168776"/>
                </a:cubicBezTo>
                <a:cubicBezTo>
                  <a:pt x="5319059" y="383929"/>
                  <a:pt x="7548283" y="1034243"/>
                  <a:pt x="7548283" y="2190318"/>
                </a:cubicBezTo>
                <a:cubicBezTo>
                  <a:pt x="7548283" y="3346393"/>
                  <a:pt x="5319059" y="4570447"/>
                  <a:pt x="4061012" y="4355294"/>
                </a:cubicBezTo>
                <a:cubicBezTo>
                  <a:pt x="2802965" y="4140141"/>
                  <a:pt x="0" y="2055474"/>
                  <a:pt x="0" y="89939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1908" y="1776548"/>
            <a:ext cx="8030862" cy="6469305"/>
          </a:xfrm>
          <a:prstGeom prst="rect">
            <a:avLst/>
          </a:prstGeom>
        </p:spPr>
      </p:pic>
      <p:sp>
        <p:nvSpPr>
          <p:cNvPr id="6" name="Овальная выноска 5"/>
          <p:cNvSpPr/>
          <p:nvPr/>
        </p:nvSpPr>
        <p:spPr>
          <a:xfrm flipH="1">
            <a:off x="4805080" y="2294982"/>
            <a:ext cx="3290048" cy="1848473"/>
          </a:xfrm>
          <a:prstGeom prst="wedgeEllipseCallout">
            <a:avLst>
              <a:gd name="adj1" fmla="val -60393"/>
              <a:gd name="adj2" fmla="val 7747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30989" y="2492205"/>
            <a:ext cx="256382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Какой ты кот?</a:t>
            </a:r>
            <a:endParaRPr lang="ru-RU" sz="40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-197520" y="-104901"/>
            <a:ext cx="5945180" cy="4484916"/>
          </a:xfrm>
          <a:custGeom>
            <a:avLst/>
            <a:gdLst>
              <a:gd name="connsiteX0" fmla="*/ 0 w 5930537"/>
              <a:gd name="connsiteY0" fmla="*/ 2098766 h 4197532"/>
              <a:gd name="connsiteX1" fmla="*/ 2965269 w 5930537"/>
              <a:gd name="connsiteY1" fmla="*/ 0 h 4197532"/>
              <a:gd name="connsiteX2" fmla="*/ 5930538 w 5930537"/>
              <a:gd name="connsiteY2" fmla="*/ 2098766 h 4197532"/>
              <a:gd name="connsiteX3" fmla="*/ 2965269 w 5930537"/>
              <a:gd name="connsiteY3" fmla="*/ 4197532 h 4197532"/>
              <a:gd name="connsiteX4" fmla="*/ 0 w 5930537"/>
              <a:gd name="connsiteY4" fmla="*/ 2098766 h 4197532"/>
              <a:gd name="connsiteX0" fmla="*/ 56793 w 6308431"/>
              <a:gd name="connsiteY0" fmla="*/ 2098766 h 4528458"/>
              <a:gd name="connsiteX1" fmla="*/ 3022062 w 6308431"/>
              <a:gd name="connsiteY1" fmla="*/ 0 h 4528458"/>
              <a:gd name="connsiteX2" fmla="*/ 5987331 w 6308431"/>
              <a:gd name="connsiteY2" fmla="*/ 2098766 h 4528458"/>
              <a:gd name="connsiteX3" fmla="*/ 5382085 w 6308431"/>
              <a:gd name="connsiteY3" fmla="*/ 4528458 h 4528458"/>
              <a:gd name="connsiteX4" fmla="*/ 56793 w 6308431"/>
              <a:gd name="connsiteY4" fmla="*/ 2098766 h 4528458"/>
              <a:gd name="connsiteX0" fmla="*/ 14642 w 5945180"/>
              <a:gd name="connsiteY0" fmla="*/ 2098766 h 4484916"/>
              <a:gd name="connsiteX1" fmla="*/ 2979911 w 5945180"/>
              <a:gd name="connsiteY1" fmla="*/ 0 h 4484916"/>
              <a:gd name="connsiteX2" fmla="*/ 5945180 w 5945180"/>
              <a:gd name="connsiteY2" fmla="*/ 2098766 h 4484916"/>
              <a:gd name="connsiteX3" fmla="*/ 4059774 w 5945180"/>
              <a:gd name="connsiteY3" fmla="*/ 4484916 h 4484916"/>
              <a:gd name="connsiteX4" fmla="*/ 14642 w 5945180"/>
              <a:gd name="connsiteY4" fmla="*/ 2098766 h 448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5180" h="4484916">
                <a:moveTo>
                  <a:pt x="14642" y="2098766"/>
                </a:moveTo>
                <a:cubicBezTo>
                  <a:pt x="-165335" y="1351280"/>
                  <a:pt x="1342238" y="0"/>
                  <a:pt x="2979911" y="0"/>
                </a:cubicBezTo>
                <a:cubicBezTo>
                  <a:pt x="4617584" y="0"/>
                  <a:pt x="5945180" y="939650"/>
                  <a:pt x="5945180" y="2098766"/>
                </a:cubicBezTo>
                <a:cubicBezTo>
                  <a:pt x="5945180" y="3257882"/>
                  <a:pt x="5697447" y="4484916"/>
                  <a:pt x="4059774" y="4484916"/>
                </a:cubicBezTo>
                <a:cubicBezTo>
                  <a:pt x="2422101" y="4484916"/>
                  <a:pt x="194619" y="2846252"/>
                  <a:pt x="14642" y="209876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7" y="0"/>
            <a:ext cx="11778493" cy="84741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62103" y="1745671"/>
            <a:ext cx="8247017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36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Наша и</a:t>
            </a:r>
            <a:r>
              <a:rPr lang="ru-RU" sz="36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дея состоит в том, чтобы дать каждому из вас четко понять, каким котом вы являетесь (даже у вышки есть свой собственный кот, а в твоей многогранной личности его нет?)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6" y="6010583"/>
            <a:ext cx="11778493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685211" y="2283990"/>
            <a:ext cx="7602583" cy="4464082"/>
          </a:xfrm>
          <a:custGeom>
            <a:avLst/>
            <a:gdLst>
              <a:gd name="connsiteX0" fmla="*/ 0 w 6487886"/>
              <a:gd name="connsiteY0" fmla="*/ 2133600 h 4267200"/>
              <a:gd name="connsiteX1" fmla="*/ 3243943 w 6487886"/>
              <a:gd name="connsiteY1" fmla="*/ 0 h 4267200"/>
              <a:gd name="connsiteX2" fmla="*/ 6487886 w 6487886"/>
              <a:gd name="connsiteY2" fmla="*/ 2133600 h 4267200"/>
              <a:gd name="connsiteX3" fmla="*/ 3243943 w 6487886"/>
              <a:gd name="connsiteY3" fmla="*/ 4267200 h 4267200"/>
              <a:gd name="connsiteX4" fmla="*/ 0 w 6487886"/>
              <a:gd name="connsiteY4" fmla="*/ 2133600 h 4267200"/>
              <a:gd name="connsiteX0" fmla="*/ 0 w 7602583"/>
              <a:gd name="connsiteY0" fmla="*/ 3529241 h 4464082"/>
              <a:gd name="connsiteX1" fmla="*/ 4358640 w 7602583"/>
              <a:gd name="connsiteY1" fmla="*/ 28395 h 4464082"/>
              <a:gd name="connsiteX2" fmla="*/ 7602583 w 7602583"/>
              <a:gd name="connsiteY2" fmla="*/ 2161995 h 4464082"/>
              <a:gd name="connsiteX3" fmla="*/ 4358640 w 7602583"/>
              <a:gd name="connsiteY3" fmla="*/ 4295595 h 4464082"/>
              <a:gd name="connsiteX4" fmla="*/ 0 w 7602583"/>
              <a:gd name="connsiteY4" fmla="*/ 3529241 h 44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2583" h="4464082">
                <a:moveTo>
                  <a:pt x="0" y="3529241"/>
                </a:moveTo>
                <a:cubicBezTo>
                  <a:pt x="0" y="2350886"/>
                  <a:pt x="3091543" y="256269"/>
                  <a:pt x="4358640" y="28395"/>
                </a:cubicBezTo>
                <a:cubicBezTo>
                  <a:pt x="5625737" y="-199479"/>
                  <a:pt x="7602583" y="983640"/>
                  <a:pt x="7602583" y="2161995"/>
                </a:cubicBezTo>
                <a:cubicBezTo>
                  <a:pt x="7602583" y="3340350"/>
                  <a:pt x="5625737" y="4067721"/>
                  <a:pt x="4358640" y="4295595"/>
                </a:cubicBezTo>
                <a:cubicBezTo>
                  <a:pt x="3091543" y="4523469"/>
                  <a:pt x="0" y="4707596"/>
                  <a:pt x="0" y="35292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9667" y="114826"/>
            <a:ext cx="113124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И да, какой бы странной тебе не казалась эта идея, просто оглянись вокруг: общая группа </a:t>
            </a:r>
            <a:r>
              <a:rPr lang="ru-RU" sz="3000" b="1" cap="none" spc="0" dirty="0" err="1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кнт</a:t>
            </a:r>
            <a:r>
              <a:rPr lang="ru-RU" sz="30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 с котами, наша беседа группы тоже с котами, даже в </a:t>
            </a:r>
            <a:r>
              <a:rPr lang="ru-RU" sz="3000" b="1" cap="none" spc="0" dirty="0" err="1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дискорде</a:t>
            </a:r>
            <a:r>
              <a:rPr lang="ru-RU" sz="30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 все связано с котами, мы уже не говорим о коте, который пользуется жуткой популярностью на </a:t>
            </a:r>
            <a:r>
              <a:rPr lang="ru-RU" sz="3000" b="1" dirty="0" err="1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Л</a:t>
            </a:r>
            <a:r>
              <a:rPr lang="ru-RU" sz="3000" b="1" cap="none" spc="0" dirty="0" err="1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ьвовке</a:t>
            </a:r>
            <a:r>
              <a:rPr lang="ru-RU" sz="30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. </a:t>
            </a:r>
          </a:p>
          <a:p>
            <a:endParaRPr lang="ru-RU" sz="3000" b="1" cap="none" spc="0" dirty="0" smtClean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r>
              <a:rPr lang="ru-RU" sz="3600" b="1" cap="none" spc="0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Именно поэтому тебе точно нужно углубиться в эту тему...</a:t>
            </a:r>
          </a:p>
          <a:p>
            <a:endParaRPr lang="ru-RU" sz="30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33" y="3909892"/>
            <a:ext cx="2528469" cy="271600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427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89555"/>
            <a:ext cx="3669594" cy="85869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95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ll MT" panose="02020503060305020303" pitchFamily="18" charset="0"/>
              </a:rPr>
              <a:t>HSE</a:t>
            </a:r>
            <a:endParaRPr lang="ru-RU" sz="13800" b="1" cap="none" spc="0" dirty="0" smtClean="0">
              <a:ln w="95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n-US" sz="13800" b="1" cap="none" spc="0" dirty="0" smtClean="0">
                <a:ln w="95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ll MT" panose="02020503060305020303" pitchFamily="18" charset="0"/>
              </a:rPr>
              <a:t>HSE</a:t>
            </a:r>
            <a:endParaRPr lang="ru-RU" sz="13800" b="1" cap="none" spc="0" dirty="0" smtClean="0">
              <a:ln w="95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3800" b="1" cap="none" spc="0" dirty="0" smtClean="0">
                <a:ln w="95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ll MT" panose="02020503060305020303" pitchFamily="18" charset="0"/>
              </a:rPr>
              <a:t>HSE</a:t>
            </a:r>
            <a:endParaRPr lang="ru-RU" sz="13800" b="1" cap="none" spc="0" dirty="0" smtClean="0">
              <a:ln w="95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ru-RU" sz="13800" b="1" cap="none" spc="0" dirty="0">
              <a:ln w="95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528457" y="630615"/>
            <a:ext cx="6923316" cy="4986413"/>
          </a:xfrm>
          <a:custGeom>
            <a:avLst/>
            <a:gdLst>
              <a:gd name="connsiteX0" fmla="*/ 0 w 5468983"/>
              <a:gd name="connsiteY0" fmla="*/ 2281646 h 4563291"/>
              <a:gd name="connsiteX1" fmla="*/ 2734492 w 5468983"/>
              <a:gd name="connsiteY1" fmla="*/ 0 h 4563291"/>
              <a:gd name="connsiteX2" fmla="*/ 5468984 w 5468983"/>
              <a:gd name="connsiteY2" fmla="*/ 2281646 h 4563291"/>
              <a:gd name="connsiteX3" fmla="*/ 2734492 w 5468983"/>
              <a:gd name="connsiteY3" fmla="*/ 4563292 h 4563291"/>
              <a:gd name="connsiteX4" fmla="*/ 0 w 5468983"/>
              <a:gd name="connsiteY4" fmla="*/ 2281646 h 4563291"/>
              <a:gd name="connsiteX0" fmla="*/ 0 w 6183087"/>
              <a:gd name="connsiteY0" fmla="*/ 2826688 h 4577574"/>
              <a:gd name="connsiteX1" fmla="*/ 3448595 w 6183087"/>
              <a:gd name="connsiteY1" fmla="*/ 5111 h 4577574"/>
              <a:gd name="connsiteX2" fmla="*/ 6183087 w 6183087"/>
              <a:gd name="connsiteY2" fmla="*/ 2286757 h 4577574"/>
              <a:gd name="connsiteX3" fmla="*/ 3448595 w 6183087"/>
              <a:gd name="connsiteY3" fmla="*/ 4568403 h 4577574"/>
              <a:gd name="connsiteX4" fmla="*/ 0 w 6183087"/>
              <a:gd name="connsiteY4" fmla="*/ 2826688 h 45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087" h="4577574">
                <a:moveTo>
                  <a:pt x="0" y="2826688"/>
                </a:moveTo>
                <a:cubicBezTo>
                  <a:pt x="0" y="1566570"/>
                  <a:pt x="2418080" y="95100"/>
                  <a:pt x="3448595" y="5111"/>
                </a:cubicBezTo>
                <a:cubicBezTo>
                  <a:pt x="4479110" y="-84878"/>
                  <a:pt x="6183087" y="1026639"/>
                  <a:pt x="6183087" y="2286757"/>
                </a:cubicBezTo>
                <a:cubicBezTo>
                  <a:pt x="6183087" y="3546875"/>
                  <a:pt x="4479110" y="4478414"/>
                  <a:pt x="3448595" y="4568403"/>
                </a:cubicBezTo>
                <a:cubicBezTo>
                  <a:pt x="2418080" y="4658392"/>
                  <a:pt x="0" y="4086806"/>
                  <a:pt x="0" y="282668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11931" y="2365712"/>
            <a:ext cx="59653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Не скупитесь на оценочку</a:t>
            </a:r>
            <a:r>
              <a:rPr lang="ru-RU" sz="5400" b="1" dirty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  <a:sym typeface="Wingdings" panose="05000000000000000000" pitchFamily="2" charset="2"/>
              </a:rPr>
              <a:t>)</a:t>
            </a:r>
            <a:endParaRPr lang="ru-RU" sz="5400" b="1" cap="none" spc="0" dirty="0"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245</Words>
  <Application>Microsoft Office PowerPoint</Application>
  <PresentationFormat>Широкоэкранный</PresentationFormat>
  <Paragraphs>29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Bell MT</vt:lpstr>
      <vt:lpstr>Bookman Old Style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18</cp:revision>
  <dcterms:created xsi:type="dcterms:W3CDTF">2023-10-22T14:34:48Z</dcterms:created>
  <dcterms:modified xsi:type="dcterms:W3CDTF">2023-10-22T17:42:38Z</dcterms:modified>
</cp:coreProperties>
</file>