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0" r:id="rId3"/>
    <p:sldId id="258" r:id="rId4"/>
    <p:sldId id="267" r:id="rId5"/>
    <p:sldId id="257" r:id="rId6"/>
    <p:sldId id="259" r:id="rId7"/>
    <p:sldId id="268" r:id="rId8"/>
    <p:sldId id="261" r:id="rId9"/>
    <p:sldId id="262" r:id="rId10"/>
    <p:sldId id="265" r:id="rId11"/>
    <p:sldId id="270" r:id="rId12"/>
    <p:sldId id="271" r:id="rId13"/>
    <p:sldId id="272" r:id="rId14"/>
    <p:sldId id="273" r:id="rId15"/>
    <p:sldId id="263" r:id="rId16"/>
    <p:sldId id="266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19105B-C62C-45FD-856C-1316BF7190C5}" type="datetimeFigureOut">
              <a:rPr lang="en-US"/>
              <a:t>5/6/2014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C82160-CC89-417A-9A1A-9F1641DC84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34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82160-CC89-417A-9A1A-9F1641DC8443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090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82160-CC89-417A-9A1A-9F1641DC8443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85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82160-CC89-417A-9A1A-9F1641DC8443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48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82160-CC89-417A-9A1A-9F1641DC8443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25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82160-CC89-417A-9A1A-9F1641DC8443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129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82160-CC89-417A-9A1A-9F1641DC8443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886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82160-CC89-417A-9A1A-9F1641DC8443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605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82160-CC89-417A-9A1A-9F1641DC8443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25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82160-CC89-417A-9A1A-9F1641DC8443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09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82160-CC89-417A-9A1A-9F1641DC8443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82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82160-CC89-417A-9A1A-9F1641DC8443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78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82160-CC89-417A-9A1A-9F1641DC8443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191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82160-CC89-417A-9A1A-9F1641DC8443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11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82160-CC89-417A-9A1A-9F1641DC8443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793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82160-CC89-417A-9A1A-9F1641DC8443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62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82160-CC89-417A-9A1A-9F1641DC8443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73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10" Type="http://schemas.openxmlformats.org/officeDocument/2006/relationships/image" Target="../media/image11.jpeg"/><Relationship Id="rId4" Type="http://schemas.openxmlformats.org/officeDocument/2006/relationships/image" Target="../media/image7.jpeg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380" y="-458649"/>
            <a:ext cx="9949404" cy="3351213"/>
          </a:xfrm>
        </p:spPr>
        <p:txBody>
          <a:bodyPr>
            <a:normAutofit/>
          </a:bodyPr>
          <a:lstStyle/>
          <a:p>
            <a:r>
              <a:rPr lang="en-US"/>
              <a:t>A Benchmark Suite for Android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667" y="5120919"/>
            <a:ext cx="5021326" cy="1655762"/>
          </a:xfrm>
        </p:spPr>
        <p:txBody>
          <a:bodyPr/>
          <a:lstStyle/>
          <a:p>
            <a:pPr algn="l"/>
            <a:r>
              <a:rPr lang="en-US"/>
              <a:t>Abdul Dakkak</a:t>
            </a:r>
          </a:p>
          <a:p>
            <a:pPr algn="l"/>
            <a:r>
              <a:rPr lang="en-US">
                <a:latin typeface="Calibri" charset="0"/>
              </a:rPr>
              <a:t>Cuong Manh Pham</a:t>
            </a:r>
          </a:p>
          <a:p>
            <a:pPr algn="l"/>
            <a:r>
              <a:rPr lang="en-US">
                <a:latin typeface="Calibri" charset="0"/>
              </a:rPr>
              <a:t>Prakalp Srivastava</a:t>
            </a:r>
          </a:p>
        </p:txBody>
      </p:sp>
      <p:pic>
        <p:nvPicPr>
          <p:cNvPr id="5" name="Picture 4" descr="androi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497" y="2746129"/>
            <a:ext cx="8801953" cy="1024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Utilization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28" y="1477818"/>
            <a:ext cx="11682344" cy="39358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4828" y="5402744"/>
            <a:ext cx="588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SGEMM Utilization on Nexus 5</a:t>
            </a:r>
            <a:endParaRPr lang="en-US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6902" y="5413664"/>
            <a:ext cx="4450270" cy="31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585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Utilization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4828" y="5402744"/>
            <a:ext cx="588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SGEMM Utilization on Nexus 7</a:t>
            </a:r>
            <a:endParaRPr lang="en-US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902" y="5413664"/>
            <a:ext cx="4450270" cy="31224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40428"/>
            <a:ext cx="12041792" cy="404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116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4828" y="5402744"/>
            <a:ext cx="64565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MRIQ Utilization on Nexus 5 (top)</a:t>
            </a:r>
          </a:p>
          <a:p>
            <a:r>
              <a:rPr lang="en-US" sz="3600" dirty="0" smtClean="0"/>
              <a:t>And Nexus 7 (bottom)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88" y="2851812"/>
            <a:ext cx="11803124" cy="26449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688" y="210124"/>
            <a:ext cx="11669484" cy="26600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6902" y="5413664"/>
            <a:ext cx="4450270" cy="31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817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411" y="5600700"/>
            <a:ext cx="6934198" cy="5868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65" y="1298864"/>
            <a:ext cx="5943038" cy="4177148"/>
          </a:xfrm>
          <a:prstGeom prst="rect">
            <a:avLst/>
          </a:prstGeom>
        </p:spPr>
      </p:pic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SGEMM Performance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2203" y="1285978"/>
            <a:ext cx="6040582" cy="419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848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10" y="1413167"/>
            <a:ext cx="6006680" cy="39693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4856" y="1288479"/>
            <a:ext cx="6187144" cy="40940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802" y="5507181"/>
            <a:ext cx="6934198" cy="586848"/>
          </a:xfrm>
          <a:prstGeom prst="rect">
            <a:avLst/>
          </a:prstGeom>
        </p:spPr>
      </p:pic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MRIQ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621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Usage</a:t>
            </a:r>
          </a:p>
        </p:txBody>
      </p:sp>
      <p:pic>
        <p:nvPicPr>
          <p:cNvPr id="2" name="Content Placeholder 1" descr="power_icon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64241" y="222484"/>
            <a:ext cx="4380738" cy="4351338"/>
          </a:xfrm>
        </p:spPr>
      </p:pic>
    </p:spTree>
    <p:extLst>
      <p:ext uri="{BB962C8B-B14F-4D97-AF65-F5344CB8AC3E}">
        <p14:creationId xmlns:p14="http://schemas.microsoft.com/office/powerpoint/2010/main" val="654710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23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 descr="bod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5321" y="431800"/>
            <a:ext cx="6248054" cy="618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00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 descr="ic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892" y="419735"/>
            <a:ext cx="6343171" cy="627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649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RenderScript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of CUDA and </a:t>
            </a:r>
            <a:r>
              <a:rPr lang="en-US" dirty="0" err="1" smtClean="0"/>
              <a:t>OpenCL</a:t>
            </a:r>
            <a:r>
              <a:rPr lang="en-US" dirty="0" smtClean="0"/>
              <a:t> on Android</a:t>
            </a:r>
          </a:p>
          <a:p>
            <a:r>
              <a:rPr lang="en-US" dirty="0" smtClean="0"/>
              <a:t>Hide architectural details</a:t>
            </a:r>
          </a:p>
          <a:p>
            <a:r>
              <a:rPr lang="en-US" dirty="0" smtClean="0"/>
              <a:t>Does not unify memory</a:t>
            </a:r>
          </a:p>
          <a:p>
            <a:r>
              <a:rPr lang="en-US" dirty="0" smtClean="0"/>
              <a:t>Automatically selects best device to run on to maximize performance while minimizing energy 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692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305" y="1027906"/>
            <a:ext cx="8345389" cy="551552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RenderScript</a:t>
            </a:r>
          </a:p>
        </p:txBody>
      </p:sp>
    </p:spTree>
    <p:extLst>
      <p:ext uri="{BB962C8B-B14F-4D97-AF65-F5344CB8AC3E}">
        <p14:creationId xmlns:p14="http://schemas.microsoft.com/office/powerpoint/2010/main" val="2334803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Benchmarks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 smtClean="0"/>
              <a:t>Rewrote 7 Parboil benchmarks into our benchmark framework</a:t>
            </a:r>
          </a:p>
          <a:p>
            <a:r>
              <a:rPr lang="en-US" dirty="0" smtClean="0"/>
              <a:t>A total of 38 implementations</a:t>
            </a:r>
          </a:p>
          <a:p>
            <a:r>
              <a:rPr lang="en-US" dirty="0" smtClean="0"/>
              <a:t>Copied around 400 lines of code, and the rest required rewrites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04116"/>
            <a:ext cx="558165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580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97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02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</a:t>
            </a:r>
          </a:p>
        </p:txBody>
      </p:sp>
      <p:pic>
        <p:nvPicPr>
          <p:cNvPr id="6" name="Picture 5" descr="ru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192" y="1065780"/>
            <a:ext cx="5550324" cy="511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64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263" y="1027906"/>
            <a:ext cx="6672112" cy="554874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 Devices</a:t>
            </a:r>
          </a:p>
        </p:txBody>
      </p:sp>
      <p:pic>
        <p:nvPicPr>
          <p:cNvPr id="14" name="Content Placeholder 13" descr="nexus10.jpeg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3787369" y="4583211"/>
            <a:ext cx="1371454" cy="938766"/>
          </a:xfrm>
        </p:spPr>
      </p:pic>
      <p:pic>
        <p:nvPicPr>
          <p:cNvPr id="15" name="Content Placeholder 14" descr="nexus7.png"/>
          <p:cNvPicPr>
            <a:picLocks noGrp="1" noChangeAspect="1"/>
          </p:cNvPicPr>
          <p:nvPr>
            <p:ph sz="quarter" idx="4"/>
          </p:nvPr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723" b="96019" l="9853" r="89915">
                        <a14:backgroundMark x1="34600" y1="86194" x2="34600" y2="8619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3968865" y="3356012"/>
            <a:ext cx="1049880" cy="1575228"/>
          </a:xfrm>
        </p:spPr>
      </p:pic>
      <p:pic>
        <p:nvPicPr>
          <p:cNvPr id="16" name="Picture 15" descr="smt900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7296" y="5501195"/>
            <a:ext cx="1182108" cy="1182108"/>
          </a:xfrm>
          <a:prstGeom prst="rect">
            <a:avLst/>
          </a:prstGeom>
        </p:spPr>
      </p:pic>
      <p:pic>
        <p:nvPicPr>
          <p:cNvPr id="17" name="Picture 16" descr="nexus5.png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222" b="97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75124" y="2615079"/>
            <a:ext cx="773812" cy="1160720"/>
          </a:xfrm>
          <a:prstGeom prst="rect">
            <a:avLst/>
          </a:prstGeom>
        </p:spPr>
      </p:pic>
      <p:pic>
        <p:nvPicPr>
          <p:cNvPr id="19" name="Picture 18" descr="galaxynexus.jpg"/>
          <p:cNvPicPr>
            <a:picLocks noChangeAspect="1"/>
          </p:cNvPicPr>
          <p:nvPr/>
        </p:nvPicPr>
        <p:blipFill rotWithShape="1">
          <a:blip r:embed="rId10"/>
          <a:srcRect l="22281" r="22694"/>
          <a:stretch/>
        </p:blipFill>
        <p:spPr>
          <a:xfrm>
            <a:off x="4518350" y="1436150"/>
            <a:ext cx="665018" cy="120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729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126</Words>
  <Application>Microsoft Office PowerPoint</Application>
  <PresentationFormat>Widescreen</PresentationFormat>
  <Paragraphs>45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A Benchmark Suite for Android</vt:lpstr>
      <vt:lpstr>Overview</vt:lpstr>
      <vt:lpstr>RenderScript</vt:lpstr>
      <vt:lpstr>RenderScript</vt:lpstr>
      <vt:lpstr>Benchmarks</vt:lpstr>
      <vt:lpstr>Implementation</vt:lpstr>
      <vt:lpstr>PowerPoint Presentation</vt:lpstr>
      <vt:lpstr>Evaluation</vt:lpstr>
      <vt:lpstr>Evaluation Devices</vt:lpstr>
      <vt:lpstr>Processor Utilization</vt:lpstr>
      <vt:lpstr>Processor Utilization</vt:lpstr>
      <vt:lpstr>PowerPoint Presentation</vt:lpstr>
      <vt:lpstr>SGEMM Performance</vt:lpstr>
      <vt:lpstr>MRIQ Performance</vt:lpstr>
      <vt:lpstr>Power Usage</vt:lpstr>
      <vt:lpstr>Insights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Abdul Dakkak</cp:lastModifiedBy>
  <cp:revision>23</cp:revision>
  <dcterms:created xsi:type="dcterms:W3CDTF">2013-07-15T20:26:40Z</dcterms:created>
  <dcterms:modified xsi:type="dcterms:W3CDTF">2014-05-06T18:33:49Z</dcterms:modified>
</cp:coreProperties>
</file>