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30.xml" Type="http://schemas.openxmlformats.org/officeDocument/2006/relationships/slide" Id="rId36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25.xml" Type="http://schemas.openxmlformats.org/officeDocument/2006/relationships/slide" Id="rId31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2.xml" Type="http://schemas.openxmlformats.org/officeDocument/2006/relationships/theme" Id="rId1"/><Relationship Target="slides/slide16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spcBef>
                <a:spcPts val="0"/>
              </a:spcBef>
              <a:buSzPct val="100000"/>
              <a:defRPr sz="4800"/>
            </a:lvl1pPr>
            <a:lvl2pPr algn="ctr" indent="304800">
              <a:spcBef>
                <a:spcPts val="0"/>
              </a:spcBef>
              <a:buSzPct val="100000"/>
              <a:defRPr sz="4800"/>
            </a:lvl2pPr>
            <a:lvl3pPr algn="ctr" indent="304800">
              <a:spcBef>
                <a:spcPts val="0"/>
              </a:spcBef>
              <a:buSzPct val="100000"/>
              <a:defRPr sz="4800"/>
            </a:lvl3pPr>
            <a:lvl4pPr algn="ctr" indent="304800">
              <a:spcBef>
                <a:spcPts val="0"/>
              </a:spcBef>
              <a:buSzPct val="100000"/>
              <a:defRPr sz="4800"/>
            </a:lvl4pPr>
            <a:lvl5pPr algn="ctr" indent="304800">
              <a:spcBef>
                <a:spcPts val="0"/>
              </a:spcBef>
              <a:buSzPct val="100000"/>
              <a:defRPr sz="4800"/>
            </a:lvl5pPr>
            <a:lvl6pPr algn="ctr" indent="304800">
              <a:spcBef>
                <a:spcPts val="0"/>
              </a:spcBef>
              <a:buSzPct val="100000"/>
              <a:defRPr sz="4800"/>
            </a:lvl6pPr>
            <a:lvl7pPr algn="ctr" indent="304800">
              <a:spcBef>
                <a:spcPts val="0"/>
              </a:spcBef>
              <a:buSzPct val="100000"/>
              <a:defRPr sz="4800"/>
            </a:lvl7pPr>
            <a:lvl8pPr algn="ctr" indent="304800">
              <a:spcBef>
                <a:spcPts val="0"/>
              </a:spcBef>
              <a:buSzPct val="100000"/>
              <a:defRPr sz="4800"/>
            </a:lvl8pPr>
            <a:lvl9pPr algn="ctr" indent="30480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369218" x="628650"/>
            <a:ext cy="3263503" cx="38862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y="1369218" x="4629150"/>
            <a:ext cy="3263503" cx="38862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843" x="629841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60872" x="629841"/>
            <a:ext cy="617934" cx="386834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342900">
              <a:spcBef>
                <a:spcPts val="0"/>
              </a:spcBef>
              <a:buFont typeface="Calibri"/>
              <a:buNone/>
              <a:defRPr/>
            </a:lvl2pPr>
            <a:lvl3pPr rtl="0" indent="0" marL="685800">
              <a:spcBef>
                <a:spcPts val="0"/>
              </a:spcBef>
              <a:buFont typeface="Calibri"/>
              <a:buNone/>
              <a:defRPr/>
            </a:lvl3pPr>
            <a:lvl4pPr rtl="0" indent="0" marL="1028700">
              <a:spcBef>
                <a:spcPts val="0"/>
              </a:spcBef>
              <a:buFont typeface="Calibri"/>
              <a:buNone/>
              <a:defRPr/>
            </a:lvl4pPr>
            <a:lvl5pPr rtl="0" indent="0" marL="1371600">
              <a:spcBef>
                <a:spcPts val="0"/>
              </a:spcBef>
              <a:buFont typeface="Calibri"/>
              <a:buNone/>
              <a:defRPr/>
            </a:lvl5pPr>
            <a:lvl6pPr rtl="0" indent="0" marL="1714500">
              <a:spcBef>
                <a:spcPts val="0"/>
              </a:spcBef>
              <a:buFont typeface="Calibri"/>
              <a:buNone/>
              <a:defRPr/>
            </a:lvl6pPr>
            <a:lvl7pPr rtl="0" indent="0" marL="2057400">
              <a:spcBef>
                <a:spcPts val="0"/>
              </a:spcBef>
              <a:buFont typeface="Calibri"/>
              <a:buNone/>
              <a:defRPr/>
            </a:lvl7pPr>
            <a:lvl8pPr rtl="0" indent="0" marL="2400300">
              <a:spcBef>
                <a:spcPts val="0"/>
              </a:spcBef>
              <a:buFont typeface="Calibri"/>
              <a:buNone/>
              <a:defRPr/>
            </a:lvl8pPr>
            <a:lvl9pPr rtl="0" indent="0" marL="27432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878806" x="629841"/>
            <a:ext cy="2763440" cx="386834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y="1260872" x="4629150"/>
            <a:ext cy="617934" cx="388739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342900">
              <a:spcBef>
                <a:spcPts val="0"/>
              </a:spcBef>
              <a:buFont typeface="Calibri"/>
              <a:buNone/>
              <a:defRPr/>
            </a:lvl2pPr>
            <a:lvl3pPr rtl="0" indent="0" marL="685800">
              <a:spcBef>
                <a:spcPts val="0"/>
              </a:spcBef>
              <a:buFont typeface="Calibri"/>
              <a:buNone/>
              <a:defRPr/>
            </a:lvl3pPr>
            <a:lvl4pPr rtl="0" indent="0" marL="1028700">
              <a:spcBef>
                <a:spcPts val="0"/>
              </a:spcBef>
              <a:buFont typeface="Calibri"/>
              <a:buNone/>
              <a:defRPr/>
            </a:lvl4pPr>
            <a:lvl5pPr rtl="0" indent="0" marL="1371600">
              <a:spcBef>
                <a:spcPts val="0"/>
              </a:spcBef>
              <a:buFont typeface="Calibri"/>
              <a:buNone/>
              <a:defRPr/>
            </a:lvl5pPr>
            <a:lvl6pPr rtl="0" indent="0" marL="1714500">
              <a:spcBef>
                <a:spcPts val="0"/>
              </a:spcBef>
              <a:buFont typeface="Calibri"/>
              <a:buNone/>
              <a:defRPr/>
            </a:lvl6pPr>
            <a:lvl7pPr rtl="0" indent="0" marL="2057400">
              <a:spcBef>
                <a:spcPts val="0"/>
              </a:spcBef>
              <a:buFont typeface="Calibri"/>
              <a:buNone/>
              <a:defRPr/>
            </a:lvl7pPr>
            <a:lvl8pPr rtl="0" indent="0" marL="2400300">
              <a:spcBef>
                <a:spcPts val="0"/>
              </a:spcBef>
              <a:buFont typeface="Calibri"/>
              <a:buNone/>
              <a:defRPr/>
            </a:lvl8pPr>
            <a:lvl9pPr rtl="0" indent="0" marL="27432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y="1878806" x="4629150"/>
            <a:ext cy="2763440" cx="388739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342900" x="629841"/>
            <a:ext cy="1200149" cx="2949177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740568" x="3887391"/>
            <a:ext cy="3655218" cx="462915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y="1543050" x="629841"/>
            <a:ext cy="2858691" cx="2949177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342900">
              <a:spcBef>
                <a:spcPts val="0"/>
              </a:spcBef>
              <a:buFont typeface="Calibri"/>
              <a:buNone/>
              <a:defRPr/>
            </a:lvl2pPr>
            <a:lvl3pPr rtl="0" indent="0" marL="685800">
              <a:spcBef>
                <a:spcPts val="0"/>
              </a:spcBef>
              <a:buFont typeface="Calibri"/>
              <a:buNone/>
              <a:defRPr/>
            </a:lvl3pPr>
            <a:lvl4pPr rtl="0" indent="0" marL="1028700">
              <a:spcBef>
                <a:spcPts val="0"/>
              </a:spcBef>
              <a:buFont typeface="Calibri"/>
              <a:buNone/>
              <a:defRPr/>
            </a:lvl4pPr>
            <a:lvl5pPr rtl="0" indent="0" marL="1371600">
              <a:spcBef>
                <a:spcPts val="0"/>
              </a:spcBef>
              <a:buFont typeface="Calibri"/>
              <a:buNone/>
              <a:defRPr/>
            </a:lvl5pPr>
            <a:lvl6pPr rtl="0" indent="0" marL="1714500">
              <a:spcBef>
                <a:spcPts val="0"/>
              </a:spcBef>
              <a:buFont typeface="Calibri"/>
              <a:buNone/>
              <a:defRPr/>
            </a:lvl6pPr>
            <a:lvl7pPr rtl="0" indent="0" marL="2057400">
              <a:spcBef>
                <a:spcPts val="0"/>
              </a:spcBef>
              <a:buFont typeface="Calibri"/>
              <a:buNone/>
              <a:defRPr/>
            </a:lvl7pPr>
            <a:lvl8pPr rtl="0" indent="0" marL="2400300">
              <a:spcBef>
                <a:spcPts val="0"/>
              </a:spcBef>
              <a:buFont typeface="Calibri"/>
              <a:buNone/>
              <a:defRPr/>
            </a:lvl8pPr>
            <a:lvl9pPr rtl="0" indent="0" marL="27432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342900" x="629841"/>
            <a:ext cy="1200149" cx="2949177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y="740568" x="3887391"/>
            <a:ext cy="3655218" cx="462915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543050" x="629841"/>
            <a:ext cy="2858691" cx="2949177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342900">
              <a:spcBef>
                <a:spcPts val="0"/>
              </a:spcBef>
              <a:buFont typeface="Calibri"/>
              <a:buNone/>
              <a:defRPr/>
            </a:lvl2pPr>
            <a:lvl3pPr rtl="0" indent="0" marL="685800">
              <a:spcBef>
                <a:spcPts val="0"/>
              </a:spcBef>
              <a:buFont typeface="Calibri"/>
              <a:buNone/>
              <a:defRPr/>
            </a:lvl3pPr>
            <a:lvl4pPr rtl="0" indent="0" marL="1028700">
              <a:spcBef>
                <a:spcPts val="0"/>
              </a:spcBef>
              <a:buFont typeface="Calibri"/>
              <a:buNone/>
              <a:defRPr/>
            </a:lvl4pPr>
            <a:lvl5pPr rtl="0" indent="0" marL="1371600">
              <a:spcBef>
                <a:spcPts val="0"/>
              </a:spcBef>
              <a:buFont typeface="Calibri"/>
              <a:buNone/>
              <a:defRPr/>
            </a:lvl5pPr>
            <a:lvl6pPr rtl="0" indent="0" marL="1714500">
              <a:spcBef>
                <a:spcPts val="0"/>
              </a:spcBef>
              <a:buFont typeface="Calibri"/>
              <a:buNone/>
              <a:defRPr/>
            </a:lvl6pPr>
            <a:lvl7pPr rtl="0" indent="0" marL="2057400">
              <a:spcBef>
                <a:spcPts val="0"/>
              </a:spcBef>
              <a:buFont typeface="Calibri"/>
              <a:buNone/>
              <a:defRPr/>
            </a:lvl7pPr>
            <a:lvl8pPr rtl="0" indent="0" marL="2400300">
              <a:spcBef>
                <a:spcPts val="0"/>
              </a:spcBef>
              <a:buFont typeface="Calibri"/>
              <a:buNone/>
              <a:defRPr/>
            </a:lvl8pPr>
            <a:lvl9pPr rtl="0" indent="0" marL="27432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942379" x="2940248"/>
            <a:ext cy="7886700" cx="3263503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5400000">
            <a:off y="1467445" x="5350073"/>
            <a:ext cy="1971675" cx="4358878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y="-447079" x="1349573"/>
            <a:ext cy="5800724" cx="4358878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841772" x="1143000"/>
            <a:ext cy="1790699" cx="68580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2701528" x="1143000"/>
            <a:ext cy="1241821" cx="68580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ctr" rtl="0" marR="0" indent="0" mar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Calibri"/>
              <a:buNone/>
              <a:defRPr/>
            </a:lvl1pPr>
            <a:lvl2pPr algn="ctr" rtl="0" marR="0" indent="0" marL="342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  <a:defRPr/>
            </a:lvl2pPr>
            <a:lvl3pPr algn="ctr" rtl="0" marR="0" indent="0" marL="6858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  <a:defRPr/>
            </a:lvl3pPr>
            <a:lvl4pPr algn="ctr" rtl="0" marR="0" indent="0" marL="1028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  <a:defRPr/>
            </a:lvl4pPr>
            <a:lvl5pPr algn="ctr" rtl="0" marR="0" indent="0" marL="1371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  <a:defRPr/>
            </a:lvl5pPr>
            <a:lvl6pPr algn="ctr" rtl="0" marR="0" indent="0" marL="1714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  <a:defRPr/>
            </a:lvl6pPr>
            <a:lvl7pPr algn="ctr" rtl="0" marR="0" indent="0" marL="2057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  <a:defRPr/>
            </a:lvl7pPr>
            <a:lvl8pPr algn="ctr" rtl="0" marR="0" indent="0" marL="2400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  <a:defRPr/>
            </a:lvl8pPr>
            <a:lvl9pPr algn="ctr" rtl="0" marR="0" indent="0" marL="2743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369218" x="628650"/>
            <a:ext cy="3263503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1282303" x="623887"/>
            <a:ext cy="213955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3442097" x="623887"/>
            <a:ext cy="1125140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3429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685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0287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17145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057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24003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6.xml" Type="http://schemas.openxmlformats.org/officeDocument/2006/relationships/slideLayout" Id="rId10"/><Relationship Target="../slideLayouts/slideLayout10.xml" Type="http://schemas.openxmlformats.org/officeDocument/2006/relationships/slideLayout" Id="rId4"/><Relationship Target="../slideLayouts/slideLayout17.xml" Type="http://schemas.openxmlformats.org/officeDocument/2006/relationships/slideLayout" Id="rId11"/><Relationship Target="../slideLayouts/slideLayout9.xml" Type="http://schemas.openxmlformats.org/officeDocument/2006/relationships/slideLayout" Id="rId3"/><Relationship Target="../slideLayouts/slideLayout15.xml" Type="http://schemas.openxmlformats.org/officeDocument/2006/relationships/slideLayout" Id="rId9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slideLayouts/slideLayout14.xml" Type="http://schemas.openxmlformats.org/officeDocument/2006/relationships/slideLayout" Id="rId8"/><Relationship Target="../slideLayouts/slideLayout13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100"/>
            </a:lvl1pPr>
            <a:lvl2pPr algn="l" rtl="0" marR="0" indent="0" marL="0">
              <a:spcBef>
                <a:spcPts val="0"/>
              </a:spcBef>
              <a:buSzPct val="100000"/>
              <a:defRPr sz="1100"/>
            </a:lvl2pPr>
            <a:lvl3pPr algn="l" rtl="0" marR="0" indent="0" marL="0">
              <a:spcBef>
                <a:spcPts val="0"/>
              </a:spcBef>
              <a:buSzPct val="100000"/>
              <a:defRPr sz="1100"/>
            </a:lvl3pPr>
            <a:lvl4pPr algn="l" rtl="0" marR="0" indent="0" marL="0">
              <a:spcBef>
                <a:spcPts val="0"/>
              </a:spcBef>
              <a:buSzPct val="100000"/>
              <a:defRPr sz="1100"/>
            </a:lvl4pPr>
            <a:lvl5pPr algn="l" rtl="0" marR="0" indent="0" marL="0">
              <a:spcBef>
                <a:spcPts val="0"/>
              </a:spcBef>
              <a:buSzPct val="100000"/>
              <a:defRPr sz="1100"/>
            </a:lvl5pPr>
            <a:lvl6pPr algn="l" rtl="0" marR="0" indent="0" marL="0">
              <a:spcBef>
                <a:spcPts val="0"/>
              </a:spcBef>
              <a:buSzPct val="100000"/>
              <a:defRPr sz="1100"/>
            </a:lvl6pPr>
            <a:lvl7pPr algn="l" rtl="0" marR="0" indent="0" marL="0">
              <a:spcBef>
                <a:spcPts val="0"/>
              </a:spcBef>
              <a:buSzPct val="100000"/>
              <a:defRPr sz="1100"/>
            </a:lvl7pPr>
            <a:lvl8pPr algn="l" rtl="0" marR="0" indent="0" marL="0">
              <a:spcBef>
                <a:spcPts val="0"/>
              </a:spcBef>
              <a:buSzPct val="100000"/>
              <a:defRPr sz="1100"/>
            </a:lvl8pPr>
            <a:lvl9pPr algn="l" rtl="0" marR="0" indent="0" marL="0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369218" x="628650"/>
            <a:ext cy="3263503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marR="0" indent="-10795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1pPr>
            <a:lvl2pPr algn="l" rtl="0" marR="0" indent="-13335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2pPr>
            <a:lvl3pPr algn="l" rtl="0" marR="0" indent="-14605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3pPr>
            <a:lvl4pPr algn="l" rtl="0" marR="0" indent="-15875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4pPr>
            <a:lvl5pPr algn="l" rtl="0" marR="0" indent="-15875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5pPr>
            <a:lvl6pPr algn="l" rtl="0" marR="0" indent="-15875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6pPr>
            <a:lvl7pPr algn="l" rtl="0" marR="0" indent="-15875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7pPr>
            <a:lvl8pPr algn="l" rtl="0" marR="0" indent="-15875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8pPr>
            <a:lvl9pPr algn="l" rtl="0" marR="0" indent="-15875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buSzPct val="100000"/>
              <a:defRPr sz="1100"/>
            </a:lvl1pPr>
            <a:lvl2pPr algn="l" rtl="0" marR="0" indent="0" marL="342900">
              <a:spcBef>
                <a:spcPts val="0"/>
              </a:spcBef>
              <a:buSzPct val="100000"/>
              <a:defRPr sz="1100"/>
            </a:lvl2pPr>
            <a:lvl3pPr algn="l" rtl="0" marR="0" indent="0" marL="685800">
              <a:spcBef>
                <a:spcPts val="0"/>
              </a:spcBef>
              <a:buSzPct val="100000"/>
              <a:defRPr sz="1100"/>
            </a:lvl3pPr>
            <a:lvl4pPr algn="l" rtl="0" marR="0" indent="0" marL="1028700">
              <a:spcBef>
                <a:spcPts val="0"/>
              </a:spcBef>
              <a:buSzPct val="100000"/>
              <a:defRPr sz="1100"/>
            </a:lvl4pPr>
            <a:lvl5pPr algn="l" rtl="0" marR="0" indent="0" marL="1371600">
              <a:spcBef>
                <a:spcPts val="0"/>
              </a:spcBef>
              <a:buSzPct val="100000"/>
              <a:defRPr sz="1100"/>
            </a:lvl5pPr>
            <a:lvl6pPr algn="l" rtl="0" marR="0" indent="0" marL="1714500">
              <a:spcBef>
                <a:spcPts val="0"/>
              </a:spcBef>
              <a:buSzPct val="100000"/>
              <a:defRPr sz="1100"/>
            </a:lvl6pPr>
            <a:lvl7pPr algn="l" rtl="0" marR="0" indent="0" marL="2057400">
              <a:spcBef>
                <a:spcPts val="0"/>
              </a:spcBef>
              <a:buSzPct val="100000"/>
              <a:defRPr sz="1100"/>
            </a:lvl7pPr>
            <a:lvl8pPr algn="l" rtl="0" marR="0" indent="0" marL="2400300">
              <a:spcBef>
                <a:spcPts val="0"/>
              </a:spcBef>
              <a:buSzPct val="100000"/>
              <a:defRPr sz="1100"/>
            </a:lvl8pPr>
            <a:lvl9pPr algn="l" rtl="0" marR="0" indent="0" marL="2743200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buSzPct val="100000"/>
              <a:defRPr sz="1100"/>
            </a:lvl1pPr>
            <a:lvl2pPr algn="l" rtl="0" marR="0" indent="0" marL="342900">
              <a:spcBef>
                <a:spcPts val="0"/>
              </a:spcBef>
              <a:buSzPct val="100000"/>
              <a:defRPr sz="1100"/>
            </a:lvl2pPr>
            <a:lvl3pPr algn="l" rtl="0" marR="0" indent="0" marL="685800">
              <a:spcBef>
                <a:spcPts val="0"/>
              </a:spcBef>
              <a:buSzPct val="100000"/>
              <a:defRPr sz="1100"/>
            </a:lvl3pPr>
            <a:lvl4pPr algn="l" rtl="0" marR="0" indent="0" marL="1028700">
              <a:spcBef>
                <a:spcPts val="0"/>
              </a:spcBef>
              <a:buSzPct val="100000"/>
              <a:defRPr sz="1100"/>
            </a:lvl4pPr>
            <a:lvl5pPr algn="l" rtl="0" marR="0" indent="0" marL="1371600">
              <a:spcBef>
                <a:spcPts val="0"/>
              </a:spcBef>
              <a:buSzPct val="100000"/>
              <a:defRPr sz="1100"/>
            </a:lvl5pPr>
            <a:lvl6pPr algn="l" rtl="0" marR="0" indent="0" marL="1714500">
              <a:spcBef>
                <a:spcPts val="0"/>
              </a:spcBef>
              <a:buSzPct val="100000"/>
              <a:defRPr sz="1100"/>
            </a:lvl6pPr>
            <a:lvl7pPr algn="l" rtl="0" marR="0" indent="0" marL="2057400">
              <a:spcBef>
                <a:spcPts val="0"/>
              </a:spcBef>
              <a:buSzPct val="100000"/>
              <a:defRPr sz="1100"/>
            </a:lvl7pPr>
            <a:lvl8pPr algn="l" rtl="0" marR="0" indent="0" marL="2400300">
              <a:spcBef>
                <a:spcPts val="0"/>
              </a:spcBef>
              <a:buSzPct val="100000"/>
              <a:defRPr sz="1100"/>
            </a:lvl8pPr>
            <a:lvl9pPr algn="l" rtl="0" marR="0" indent="0" marL="2743200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r" rtl="0" marR="0" indent="0" marL="0">
              <a:spcBef>
                <a:spcPts val="0"/>
              </a:spcBef>
              <a:buSzPct val="100000"/>
              <a:defRPr sz="1100"/>
            </a:lvl1pPr>
            <a:lvl2pPr algn="l" rtl="0" marR="0" indent="0" marL="342900">
              <a:spcBef>
                <a:spcPts val="0"/>
              </a:spcBef>
              <a:buSzPct val="100000"/>
              <a:defRPr sz="1100"/>
            </a:lvl2pPr>
            <a:lvl3pPr algn="l" rtl="0" marR="0" indent="0" marL="685800">
              <a:spcBef>
                <a:spcPts val="0"/>
              </a:spcBef>
              <a:buSzPct val="100000"/>
              <a:defRPr sz="1100"/>
            </a:lvl3pPr>
            <a:lvl4pPr algn="l" rtl="0" marR="0" indent="0" marL="1028700">
              <a:spcBef>
                <a:spcPts val="0"/>
              </a:spcBef>
              <a:buSzPct val="100000"/>
              <a:defRPr sz="1100"/>
            </a:lvl4pPr>
            <a:lvl5pPr algn="l" rtl="0" marR="0" indent="0" marL="1371600">
              <a:spcBef>
                <a:spcPts val="0"/>
              </a:spcBef>
              <a:buSzPct val="100000"/>
              <a:defRPr sz="1100"/>
            </a:lvl5pPr>
            <a:lvl6pPr algn="l" rtl="0" marR="0" indent="0" marL="1714500">
              <a:spcBef>
                <a:spcPts val="0"/>
              </a:spcBef>
              <a:buSzPct val="100000"/>
              <a:defRPr sz="1100"/>
            </a:lvl6pPr>
            <a:lvl7pPr algn="l" rtl="0" marR="0" indent="0" marL="2057400">
              <a:spcBef>
                <a:spcPts val="0"/>
              </a:spcBef>
              <a:buSzPct val="100000"/>
              <a:defRPr sz="1100"/>
            </a:lvl7pPr>
            <a:lvl8pPr algn="l" rtl="0" marR="0" indent="0" marL="2400300">
              <a:spcBef>
                <a:spcPts val="0"/>
              </a:spcBef>
              <a:buSzPct val="100000"/>
              <a:defRPr sz="1100"/>
            </a:lvl8pPr>
            <a:lvl9pPr algn="l" rtl="0" marR="0" indent="0" marL="2743200">
              <a:spcBef>
                <a:spcPts val="0"/>
              </a:spcBef>
              <a:buSzPct val="100000"/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4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1.xml" Type="http://schemas.openxmlformats.org/officeDocument/2006/relationships/slideLayout" Id="rId1"/><Relationship Target="../media/image11.png" Type="http://schemas.openxmlformats.org/officeDocument/2006/relationships/image" Id="rId4"/><Relationship Target="../media/image06.jpg" Type="http://schemas.openxmlformats.org/officeDocument/2006/relationships/image" Id="rId3"/><Relationship Target="../media/image41.png" Type="http://schemas.openxmlformats.org/officeDocument/2006/relationships/image" Id="rId6"/><Relationship Target="../media/image14.jpg" Type="http://schemas.openxmlformats.org/officeDocument/2006/relationships/image" Id="rId5"/><Relationship Target="../media/image10.jpg" Type="http://schemas.openxmlformats.org/officeDocument/2006/relationships/image" Id="rId8"/><Relationship Target="../media/image13.png" Type="http://schemas.openxmlformats.org/officeDocument/2006/relationships/image" Id="rId7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8.png" Type="http://schemas.openxmlformats.org/officeDocument/2006/relationships/image" Id="rId4"/><Relationship Target="../media/image12.png" Type="http://schemas.openxmlformats.org/officeDocument/2006/relationships/image" Id="rId3"/><Relationship Target="../media/image19.pn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7.png" Type="http://schemas.openxmlformats.org/officeDocument/2006/relationships/image" Id="rId4"/><Relationship Target="../media/image24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23.png" Type="http://schemas.openxmlformats.org/officeDocument/2006/relationships/image" Id="rId4"/><Relationship Target="../media/image16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22.png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21.png" Type="http://schemas.openxmlformats.org/officeDocument/2006/relationships/image" Id="rId4"/><Relationship Target="../media/image26.png" Type="http://schemas.openxmlformats.org/officeDocument/2006/relationships/image" Id="rId3"/><Relationship Target="../media/image20.png" Type="http://schemas.openxmlformats.org/officeDocument/2006/relationships/image" Id="rId5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27.png" Type="http://schemas.openxmlformats.org/officeDocument/2006/relationships/image" Id="rId4"/><Relationship Target="../media/image28.png" Type="http://schemas.openxmlformats.org/officeDocument/2006/relationships/image" Id="rId3"/><Relationship Target="../media/image25.png" Type="http://schemas.openxmlformats.org/officeDocument/2006/relationships/image" Id="rId5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29.png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32.png" Type="http://schemas.openxmlformats.org/officeDocument/2006/relationships/image" Id="rId4"/><Relationship Target="../media/image12.png" Type="http://schemas.openxmlformats.org/officeDocument/2006/relationships/image" Id="rId3"/><Relationship Target="../media/image31.png" Type="http://schemas.openxmlformats.org/officeDocument/2006/relationships/image" Id="rId5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34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30.png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33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39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9.png" Type="http://schemas.openxmlformats.org/officeDocument/2006/relationships/image" Id="rId4"/><Relationship Target="../media/image35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37.png" Type="http://schemas.openxmlformats.org/officeDocument/2006/relationships/image" Id="rId4"/><Relationship Target="../media/image12.png" Type="http://schemas.openxmlformats.org/officeDocument/2006/relationships/image" Id="rId3"/><Relationship Target="../media/image36.png" Type="http://schemas.openxmlformats.org/officeDocument/2006/relationships/image" Id="rId5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44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42.png" Type="http://schemas.openxmlformats.org/officeDocument/2006/relationships/image" Id="rId4"/><Relationship Target="../media/image44.png" Type="http://schemas.openxmlformats.org/officeDocument/2006/relationships/image" Id="rId3"/><Relationship Target="../media/image12.png" Type="http://schemas.openxmlformats.org/officeDocument/2006/relationships/image" Id="rId5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46.png" Type="http://schemas.openxmlformats.org/officeDocument/2006/relationships/image" Id="rId4"/><Relationship Target="../media/image45.png" Type="http://schemas.openxmlformats.org/officeDocument/2006/relationships/image" Id="rId3"/><Relationship Target="../media/image12.png" Type="http://schemas.openxmlformats.org/officeDocument/2006/relationships/image" Id="rId5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47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47.png" Type="http://schemas.openxmlformats.org/officeDocument/2006/relationships/image" Id="rId4"/><Relationship Target="../media/image12.png" Type="http://schemas.openxmlformats.org/officeDocument/2006/relationships/image" Id="rId3"/><Relationship Target="../media/image43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38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8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5.png" Type="http://schemas.openxmlformats.org/officeDocument/2006/relationships/image" Id="rId4"/><Relationship Target="../media/image05.png" Type="http://schemas.openxmlformats.org/officeDocument/2006/relationships/image" Id="rId3"/><Relationship Target="../media/image01.png" Type="http://schemas.openxmlformats.org/officeDocument/2006/relationships/image" Id="rId6"/><Relationship Target="../media/image09.png" Type="http://schemas.openxmlformats.org/officeDocument/2006/relationships/image" Id="rId5"/><Relationship Target="../media/image03.png" Type="http://schemas.openxmlformats.org/officeDocument/2006/relationships/image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youtube.com/v/YOUSRY7Yxvw" Type="http://schemas.openxmlformats.org/officeDocument/2006/relationships/hyperlink" TargetMode="External" Id="rId4"/><Relationship Target="../media/image02.jp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y="-343986" x="952784"/>
            <a:ext cy="2513409" cx="7462052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b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5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Analysis of Parallel Languages for Android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y="3840689" x="92000"/>
            <a:ext cy="1241821" cx="3765994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Abdul Dakkak</a:t>
            </a:r>
          </a:p>
          <a:p>
            <a:pPr algn="l" rtl="0" lvl="0" marR="0" indent="0" mar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Cuong Manh Pham</a:t>
            </a:r>
          </a:p>
          <a:p>
            <a:pPr algn="l" rtl="0" lvl="0" marR="0" indent="0" mar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Prakalp Srivastava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2059596" x="3877122"/>
            <a:ext cy="7683619" cx="6601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3" name="Shape 183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125896" x="2564472"/>
            <a:ext cy="886500" cx="8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770929" x="3471947"/>
            <a:ext cy="4161599" cx="50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type="title"/>
          </p:nvPr>
        </p:nvSpPr>
        <p:spPr>
          <a:xfrm>
            <a:off y="273843" x="629841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3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</a:p>
        </p:txBody>
      </p:sp>
      <p:pic>
        <p:nvPicPr>
          <p:cNvPr id="186" name="Shape 186"/>
          <p:cNvPicPr preferRelativeResize="0"/>
          <p:nvPr>
            <p:ph idx="1" type="body"/>
          </p:nvPr>
        </p:nvPicPr>
        <p:blipFill rotWithShape="1">
          <a:blip r:embed="rId5"/>
          <a:srcRect t="0" b="0" r="0" l="0"/>
          <a:stretch/>
        </p:blipFill>
        <p:spPr>
          <a:xfrm>
            <a:off y="3437408" x="2459526"/>
            <a:ext cy="704099" cx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>
            <p:ph idx="2" type="body"/>
          </p:nvPr>
        </p:nvPicPr>
        <p:blipFill rotWithShape="1">
          <a:blip r:embed="rId6"/>
          <a:srcRect t="0" b="0" r="0" l="0"/>
          <a:stretch/>
        </p:blipFill>
        <p:spPr>
          <a:xfrm rot="5400000">
            <a:off y="2517064" x="2595614"/>
            <a:ext cy="1181399" cx="78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1961309" x="2975342"/>
            <a:ext cy="870599" cx="58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8"/>
          <a:srcRect t="0" b="0" r="22694" l="22281"/>
          <a:stretch/>
        </p:blipFill>
        <p:spPr>
          <a:xfrm>
            <a:off y="1077112" x="3007762"/>
            <a:ext cy="906300" cx="49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y="1578900" x="3716550"/>
            <a:ext cy="334799" cx="951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$150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y="2300825" x="3757825"/>
            <a:ext cy="334799" cx="951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$350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y="3022750" x="3715350"/>
            <a:ext cy="334799" cx="951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$230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y="3744675" x="3716550"/>
            <a:ext cy="334799" cx="951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$450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y="4466600" x="3757825"/>
            <a:ext cy="334799" cx="951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$550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y="2161825" x="8403800"/>
            <a:ext cy="469499" cx="951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 i="1">
                <a:solidFill>
                  <a:schemeClr val="accent5"/>
                </a:solidFill>
              </a:rPr>
              <a:t>Trepn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y="2847625" x="8403800"/>
            <a:ext cy="469499" cx="951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 i="1">
                <a:solidFill>
                  <a:schemeClr val="accent5"/>
                </a:solidFill>
              </a:rPr>
              <a:t>Trepn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200525" x="3935558"/>
            <a:ext cy="440136" cx="520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1145150" x="257675"/>
            <a:ext cy="2961899" cx="42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3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SGEMM Performance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1145100" x="4732049"/>
            <a:ext cy="2961899" cx="42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3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SGEMM </a:t>
            </a:r>
            <a:r>
              <a:rPr strike="noStrike" u="none" b="0" cap="none" baseline="0" sz="33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Utilization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120187" x="0"/>
            <a:ext cy="308099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y="4128258" x="191120"/>
            <a:ext cy="484799" cx="44129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7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Nexus 5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288848" x="5615176"/>
            <a:ext cy="234300" cx="33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3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SGEMM </a:t>
            </a:r>
            <a:r>
              <a:rPr strike="noStrike" u="none" b="0" cap="none" baseline="0" sz="33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Utilization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y="4280658" x="191120"/>
            <a:ext cy="484799" cx="44129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7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Nexus 7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441248" x="5615176"/>
            <a:ext cy="234300" cx="333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1157720" x="0"/>
            <a:ext cy="3034800" cx="90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9" name="Shape 229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57925" x="3943508"/>
            <a:ext cy="440099" cx="52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596631" x="2786725"/>
            <a:ext cy="4620875" cx="6204275"/>
          </a:xfrm>
          <a:prstGeom prst="rect">
            <a:avLst/>
          </a:prstGeom>
        </p:spPr>
      </p:pic>
      <p:sp>
        <p:nvSpPr>
          <p:cNvPr id="231" name="Shape 231"/>
          <p:cNvSpPr txBox="1"/>
          <p:nvPr>
            <p:ph type="title"/>
          </p:nvPr>
        </p:nvSpPr>
        <p:spPr>
          <a:xfrm>
            <a:off y="273850" x="628650"/>
            <a:ext cy="994200" cx="27813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3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SGEMM Energy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7" name="Shape 237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268024" x="307488"/>
            <a:ext cy="2768999" cx="41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1264280" x="4801500"/>
            <a:ext cy="2772599" cx="41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4130385" x="3943351"/>
            <a:ext cy="440136" cx="520064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3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MRIQ Performance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46" name="Shape 246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2360550" x="0"/>
            <a:ext cy="2049000" cx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157600" x="-25"/>
            <a:ext cy="2084400" cx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4136448" x="5615176"/>
            <a:ext cy="234300" cx="33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y="4489325" x="191125"/>
            <a:ext cy="615299" cx="89528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7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MRIQ Processor Utilization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y="-76191" x="249570"/>
            <a:ext cy="484799" cx="44129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27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trike="noStrike" u="none" b="0" cap="none" baseline="0" sz="27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exus </a:t>
            </a:r>
            <a:r>
              <a:rPr sz="27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y="2131258" x="249570"/>
            <a:ext cy="484799" cx="44129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27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trike="noStrike" u="none" b="0" cap="none" baseline="0" sz="27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exus </a:t>
            </a:r>
            <a:r>
              <a:rPr sz="27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y="2234575" x="-625"/>
            <a:ext cy="0" cx="950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58" name="Shape 258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57925" x="3943508"/>
            <a:ext cy="440099" cx="52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type="title"/>
          </p:nvPr>
        </p:nvSpPr>
        <p:spPr>
          <a:xfrm>
            <a:off y="273850" x="628650"/>
            <a:ext cy="994200" cx="27813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3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MRIQ Energy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873400" x="2944925"/>
            <a:ext cy="4271075" cx="6157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66" name="Shape 266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200525" x="3935558"/>
            <a:ext cy="440099" cx="52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3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Stencil </a:t>
            </a:r>
            <a:r>
              <a:rPr strike="noStrike" u="none" b="0" cap="none" baseline="0" sz="33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030400" x="103425"/>
            <a:ext cy="3170125" cx="4753250"/>
          </a:xfrm>
          <a:prstGeom prst="rect">
            <a:avLst/>
          </a:prstGeom>
        </p:spPr>
      </p:pic>
      <p:pic>
        <p:nvPicPr>
          <p:cNvPr id="269" name="Shape 26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053600" x="4607825"/>
            <a:ext cy="3123724" cx="468355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3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Stencil Utilization on Nexus 5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21425" x="0"/>
            <a:ext cy="2977574" cx="9144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1282303" x="623887"/>
            <a:ext cy="213955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3442097" x="623887"/>
            <a:ext cy="1125140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6471396"/>
            <a:ext cy="5143500" cx="267260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82" name="Shape 282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0" x="3943508"/>
            <a:ext cy="440099" cx="52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3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Stencil Power Utilization on Nexus 5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079075" x="2085111"/>
            <a:ext cy="3988525" cx="532617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0" name="Shape 2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7096200"/>
            <a:ext cy="2051789" cx="2047800"/>
          </a:xfrm>
          <a:prstGeom prst="rect">
            <a:avLst/>
          </a:prstGeom>
        </p:spPr>
      </p:pic>
      <p:sp>
        <p:nvSpPr>
          <p:cNvPr id="291" name="Shape 291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3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RenderScript Programmability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1521625" x="628650"/>
            <a:ext cy="3263400" cx="39452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-342900" marL="45720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Calibri"/>
              <a:buChar char="✔"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Portability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45720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Calibri"/>
              <a:buChar char="✔"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 Support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45720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Calibri"/>
              <a:buChar char="✔"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Operations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45720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Calibri"/>
              <a:buChar char="✔"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Familiar Language</a:t>
            </a:r>
          </a:p>
        </p:txBody>
      </p:sp>
      <p:sp>
        <p:nvSpPr>
          <p:cNvPr id="293" name="Shape 293"/>
          <p:cNvSpPr txBox="1"/>
          <p:nvPr>
            <p:ph idx="2" type="body"/>
          </p:nvPr>
        </p:nvSpPr>
        <p:spPr>
          <a:xfrm>
            <a:off y="1521625" x="3811950"/>
            <a:ext cy="3263400" cx="40937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-342900" marL="45720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alibri"/>
              <a:buChar char="✖"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Multi-Dimensional Parallelism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45720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alibri"/>
              <a:buChar char="✖"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Synchronization Intrinsics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45720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alibri"/>
              <a:buChar char="✖"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Non-Unified Memory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45720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alibri"/>
              <a:buChar char="✖"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Standardization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45720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alibri"/>
              <a:buChar char="✖"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remove support for OpenCL?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y="1282303" x="623887"/>
            <a:ext cy="213955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3442097" x="623887"/>
            <a:ext cy="1125140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323850" x="4136490"/>
            <a:ext cy="4636808" cx="468604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y="2582100" x="637725"/>
            <a:ext cy="425099" cx="220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200" lang="en">
                <a:solidFill>
                  <a:schemeClr val="accent2"/>
                </a:solidFill>
              </a:rPr>
              <a:t>If you mustache us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y="1282303" x="623887"/>
            <a:ext cy="2139599" cx="7886700"/>
          </a:xfrm>
          <a:prstGeom prst="rect">
            <a:avLst/>
          </a:prstGeom>
        </p:spPr>
        <p:txBody>
          <a:bodyPr bIns="68575" rIns="68575" lIns="68575" t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9600" lang="en"/>
              <a:t>Thank you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3442097" x="623887"/>
            <a:ext cy="1125000" cx="7886700"/>
          </a:xfrm>
          <a:prstGeom prst="rect">
            <a:avLst/>
          </a:prstGeom>
        </p:spPr>
        <p:txBody>
          <a:bodyPr bIns="68575" rIns="68575" lIns="68575" t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y="4489800" x="1575300"/>
            <a:ext cy="425099" cx="756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">
                <a:solidFill>
                  <a:schemeClr val="accent2"/>
                </a:solidFill>
              </a:rPr>
              <a:t>github.com/cmpham/RSBench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y="1282303" x="623887"/>
            <a:ext cy="2139599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5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 Slides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3442097" x="623887"/>
            <a:ext cy="1125000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Shape 3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67249" x="5812550"/>
            <a:ext cy="3176250" cx="269804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y="0" x="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835949" x="5033751"/>
            <a:ext cy="2885100" cx="31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25" name="Shape 325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200525" x="3935558"/>
            <a:ext cy="440099" cx="52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3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Add </a:t>
            </a:r>
            <a:r>
              <a:rPr strike="noStrike" u="none" b="0" cap="none" baseline="0" sz="33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68050" x="226175"/>
            <a:ext cy="2942524" cx="4389248"/>
          </a:xfrm>
          <a:prstGeom prst="rect">
            <a:avLst/>
          </a:prstGeom>
        </p:spPr>
      </p:pic>
      <p:pic>
        <p:nvPicPr>
          <p:cNvPr id="328" name="Shape 32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309875" x="4615425"/>
            <a:ext cy="2887275" cx="43334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34" name="Shape 3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80275" x="0"/>
            <a:ext cy="3075553" cx="9144001"/>
          </a:xfrm>
          <a:prstGeom prst="rect">
            <a:avLst/>
          </a:prstGeom>
        </p:spPr>
      </p:pic>
      <p:sp>
        <p:nvSpPr>
          <p:cNvPr id="335" name="Shape 335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3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Add Utilization on Nexus 5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41" name="Shape 3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80275" x="0"/>
            <a:ext cy="3075553" cx="9144001"/>
          </a:xfrm>
          <a:prstGeom prst="rect">
            <a:avLst/>
          </a:prstGeom>
        </p:spPr>
      </p:pic>
      <p:pic>
        <p:nvPicPr>
          <p:cNvPr id="342" name="Shape 34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767075" x="1676475"/>
            <a:ext cy="4336625" cx="5791050"/>
          </a:xfrm>
          <a:prstGeom prst="rect">
            <a:avLst/>
          </a:prstGeom>
        </p:spPr>
      </p:pic>
      <p:pic>
        <p:nvPicPr>
          <p:cNvPr id="343" name="Shape 343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0" x="3943508"/>
            <a:ext cy="440099" cx="52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3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Add Utilization on Nexus 5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50" name="Shape 3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95124" x="115575"/>
            <a:ext cy="3005400" cx="4543051"/>
          </a:xfrm>
          <a:prstGeom prst="rect">
            <a:avLst/>
          </a:prstGeom>
        </p:spPr>
      </p:pic>
      <p:pic>
        <p:nvPicPr>
          <p:cNvPr id="351" name="Shape 35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889669" x="4386975"/>
            <a:ext cy="3310854" cx="5002848"/>
          </a:xfrm>
          <a:prstGeom prst="rect">
            <a:avLst/>
          </a:prstGeom>
        </p:spPr>
      </p:pic>
      <p:pic>
        <p:nvPicPr>
          <p:cNvPr id="352" name="Shape 352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4200525" x="3935558"/>
            <a:ext cy="440099" cx="52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3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TPACF </a:t>
            </a:r>
            <a:r>
              <a:rPr strike="noStrike" u="none" b="0" cap="none" baseline="0" sz="33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3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TPACF Utilization on Nexus 5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700" x="0"/>
            <a:ext cy="2038746" cx="914400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3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RenderScript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369218" x="628650"/>
            <a:ext cy="3263503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-171450" marL="177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1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of CUDA and OpenCL on Android</a:t>
            </a:r>
          </a:p>
          <a:p>
            <a:pPr algn="l" rtl="0" lvl="0" marR="0" indent="-17145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100" lang="en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Hide </a:t>
            </a:r>
            <a:r>
              <a:rPr strike="noStrike" u="none" b="0" cap="none" baseline="0" sz="21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architectural details</a:t>
            </a:r>
          </a:p>
          <a:p>
            <a:pPr algn="l" rtl="0" lvl="0" marR="0" indent="-17145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1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unify memory</a:t>
            </a:r>
          </a:p>
          <a:p>
            <a:pPr algn="l" rtl="0" lvl="0" marR="0" indent="-17145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1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r>
              <a:rPr strike="noStrike" u="none" b="0" cap="none" baseline="0" sz="21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selects best device to run on to maximize performance while minimizing energy usage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0" x="3943508"/>
            <a:ext cy="440099" cx="52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3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TPACF Utilization on Nexus 5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700" x="0"/>
            <a:ext cy="2038746" cx="9144002"/>
          </a:xfrm>
          <a:prstGeom prst="rect">
            <a:avLst/>
          </a:prstGeom>
        </p:spPr>
      </p:pic>
      <p:pic>
        <p:nvPicPr>
          <p:cNvPr id="369" name="Shape 36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098249" x="1824886"/>
            <a:ext cy="3877874" cx="54942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1" name="Shape 121"/>
          <p:cNvPicPr preferRelativeResize="0"/>
          <p:nvPr>
            <p:ph idx="1" type="body"/>
          </p:nvPr>
        </p:nvPicPr>
        <p:blipFill rotWithShape="1">
          <a:blip r:embed="rId3"/>
          <a:srcRect t="0" b="0" r="0" l="0"/>
          <a:stretch/>
        </p:blipFill>
        <p:spPr>
          <a:xfrm>
            <a:off y="770929" x="1442478"/>
            <a:ext cy="4136645" cx="625904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3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RenderScript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1282303" x="623887"/>
            <a:ext cy="2139599" cx="7886700"/>
          </a:xfrm>
          <a:prstGeom prst="rect">
            <a:avLst/>
          </a:prstGeom>
        </p:spPr>
        <p:txBody>
          <a:bodyPr bIns="68575" rIns="68575" lIns="68575" t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500" lang="en"/>
              <a:t>Implementation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3442097" x="623887"/>
            <a:ext cy="1125000" cx="7886700"/>
          </a:xfrm>
          <a:prstGeom prst="rect">
            <a:avLst/>
          </a:prstGeom>
        </p:spPr>
        <p:txBody>
          <a:bodyPr bIns="68575" rIns="68575" lIns="68575" t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40945" x="4897950"/>
            <a:ext cy="6037001" cx="531755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300" lang="en" i="0">
                <a:solidFill>
                  <a:schemeClr val="dk1"/>
                </a:solidFill>
              </a:rPr>
              <a:t>Benchmarks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337900" x="476250"/>
            <a:ext cy="3065999" cx="39995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-165100" marL="177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000" lang="en">
                <a:solidFill>
                  <a:schemeClr val="dk1"/>
                </a:solidFill>
              </a:rPr>
              <a:t>Ported</a:t>
            </a:r>
            <a:r>
              <a:rPr strike="noStrike" u="none" b="0" cap="none" baseline="0" sz="2000" lang="en" i="0">
                <a:solidFill>
                  <a:schemeClr val="dk1"/>
                </a:solidFill>
              </a:rPr>
              <a:t> 7 Parboil benchmarks </a:t>
            </a:r>
            <a:r>
              <a:rPr sz="2000" lang="en">
                <a:solidFill>
                  <a:schemeClr val="dk1"/>
                </a:solidFill>
              </a:rPr>
              <a:t>in 6 different programming models for Android</a:t>
            </a:r>
          </a:p>
          <a:p>
            <a:pPr algn="l" rtl="0" lvl="0" marR="0" indent="-165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" i="0">
                <a:solidFill>
                  <a:schemeClr val="dk1"/>
                </a:solidFill>
              </a:rPr>
              <a:t>A total of 38 implementations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669424" x="4572000"/>
            <a:ext cy="4193699" cx="43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937875" x="1029850"/>
            <a:ext cy="1302199" cx="26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</p:spPr>
        <p:txBody>
          <a:bodyPr bIns="68575" rIns="68575" lIns="68575" t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Benchmarking Flow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1990900" x="777575"/>
            <a:ext cy="617099" cx="13754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Run benchmarks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y="1345750" x="2584975"/>
            <a:ext cy="617099" cx="14625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accent2"/>
                </a:solidFill>
              </a:rPr>
              <a:t>Time</a:t>
            </a:r>
            <a:r>
              <a:rPr lang="en"/>
              <a:t> sections of the code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1345750" x="4470550"/>
            <a:ext cy="617099" cx="13754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Save to a database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y="2489775" x="2584975"/>
            <a:ext cy="824099" cx="14625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Trepn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Profile </a:t>
            </a:r>
            <a:r>
              <a:rPr b="1" lang="en">
                <a:solidFill>
                  <a:schemeClr val="accent2"/>
                </a:solidFill>
              </a:rPr>
              <a:t>load</a:t>
            </a:r>
            <a:r>
              <a:rPr lang="en"/>
              <a:t>, </a:t>
            </a:r>
            <a:r>
              <a:rPr b="1" lang="en">
                <a:solidFill>
                  <a:schemeClr val="accent2"/>
                </a:solidFill>
              </a:rPr>
              <a:t>power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y="2489925" x="4470550"/>
            <a:ext cy="824099" cx="13754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Trepn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Export to .csv files</a:t>
            </a:r>
          </a:p>
        </p:txBody>
      </p:sp>
      <p:cxnSp>
        <p:nvCxnSpPr>
          <p:cNvPr id="150" name="Shape 150"/>
          <p:cNvCxnSpPr>
            <a:stCxn id="145" idx="3"/>
            <a:endCxn id="146" idx="1"/>
          </p:cNvCxnSpPr>
          <p:nvPr/>
        </p:nvCxnSpPr>
        <p:spPr>
          <a:xfrm rot="10800000" flipH="1">
            <a:off y="1654299" x="2153074"/>
            <a:ext cy="645150" cx="431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1" name="Shape 151"/>
          <p:cNvCxnSpPr>
            <a:stCxn id="145" idx="3"/>
            <a:endCxn id="148" idx="1"/>
          </p:cNvCxnSpPr>
          <p:nvPr/>
        </p:nvCxnSpPr>
        <p:spPr>
          <a:xfrm>
            <a:off y="2299449" x="2153074"/>
            <a:ext cy="602374" cx="431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2" name="Shape 152"/>
          <p:cNvCxnSpPr>
            <a:stCxn id="146" idx="3"/>
            <a:endCxn id="147" idx="1"/>
          </p:cNvCxnSpPr>
          <p:nvPr/>
        </p:nvCxnSpPr>
        <p:spPr>
          <a:xfrm>
            <a:off y="1654299" x="4047475"/>
            <a:ext cy="0" cx="4230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3" name="Shape 153"/>
          <p:cNvCxnSpPr>
            <a:stCxn id="148" idx="3"/>
            <a:endCxn id="149" idx="1"/>
          </p:cNvCxnSpPr>
          <p:nvPr/>
        </p:nvCxnSpPr>
        <p:spPr>
          <a:xfrm>
            <a:off y="2901824" x="4047475"/>
            <a:ext cy="150" cx="4230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54" name="Shape 154"/>
          <p:cNvSpPr txBox="1"/>
          <p:nvPr/>
        </p:nvSpPr>
        <p:spPr>
          <a:xfrm>
            <a:off y="1987325" x="6480175"/>
            <a:ext cy="392100" cx="17106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Analyze the results</a:t>
            </a:r>
          </a:p>
        </p:txBody>
      </p:sp>
      <p:cxnSp>
        <p:nvCxnSpPr>
          <p:cNvPr id="155" name="Shape 155"/>
          <p:cNvCxnSpPr>
            <a:stCxn id="147" idx="3"/>
            <a:endCxn id="154" idx="1"/>
          </p:cNvCxnSpPr>
          <p:nvPr/>
        </p:nvCxnSpPr>
        <p:spPr>
          <a:xfrm>
            <a:off y="1654299" x="5846049"/>
            <a:ext cy="529075" cx="6341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6" name="Shape 156"/>
          <p:cNvCxnSpPr>
            <a:stCxn id="149" idx="3"/>
            <a:endCxn id="154" idx="1"/>
          </p:cNvCxnSpPr>
          <p:nvPr/>
        </p:nvCxnSpPr>
        <p:spPr>
          <a:xfrm rot="10800000" flipH="1">
            <a:off y="2183375" x="5846049"/>
            <a:ext cy="718599" cx="6341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157" name="Shape 1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02687" x="5640300"/>
            <a:ext cy="503225" cx="503225"/>
          </a:xfrm>
          <a:prstGeom prst="rect">
            <a:avLst/>
          </a:prstGeom>
        </p:spPr>
      </p:pic>
      <p:pic>
        <p:nvPicPr>
          <p:cNvPr id="158" name="Shape 1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390225" x="1186799"/>
            <a:ext cy="1647578" cx="3131350"/>
          </a:xfrm>
          <a:prstGeom prst="rect">
            <a:avLst/>
          </a:prstGeom>
        </p:spPr>
      </p:pic>
      <p:cxnSp>
        <p:nvCxnSpPr>
          <p:cNvPr id="159" name="Shape 159"/>
          <p:cNvCxnSpPr>
            <a:stCxn id="146" idx="2"/>
            <a:endCxn id="148" idx="0"/>
          </p:cNvCxnSpPr>
          <p:nvPr/>
        </p:nvCxnSpPr>
        <p:spPr>
          <a:xfrm>
            <a:off y="1962849" x="3316225"/>
            <a:ext cy="52692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60" name="Shape 160"/>
          <p:cNvSpPr txBox="1"/>
          <p:nvPr/>
        </p:nvSpPr>
        <p:spPr>
          <a:xfrm>
            <a:off y="1897425" x="3307975"/>
            <a:ext cy="457200" cx="101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signaling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2007396" x="262245"/>
            <a:ext cy="584100" cx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958700" x="5944275"/>
            <a:ext cy="1436575" cx="3295199"/>
          </a:xfrm>
          <a:prstGeom prst="rect">
            <a:avLst/>
          </a:prstGeom>
        </p:spPr>
      </p:pic>
      <p:cxnSp>
        <p:nvCxnSpPr>
          <p:cNvPr id="163" name="Shape 163"/>
          <p:cNvCxnSpPr>
            <a:stCxn id="154" idx="2"/>
          </p:cNvCxnSpPr>
          <p:nvPr/>
        </p:nvCxnSpPr>
        <p:spPr>
          <a:xfrm>
            <a:off y="2379425" x="7335475"/>
            <a:ext cy="530699" cx="6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164" name="Shape 164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1365000" x="9296400"/>
            <a:ext cy="584099" cx="5840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73843" x="628650"/>
            <a:ext cy="994200" cx="7886700"/>
          </a:xfrm>
          <a:prstGeom prst="rect">
            <a:avLst/>
          </a:prstGeom>
        </p:spPr>
        <p:txBody>
          <a:bodyPr bIns="68575" rIns="68575" lIns="68575" t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369218" x="628650"/>
            <a:ext cy="3263400" cx="7886700"/>
          </a:xfrm>
          <a:prstGeom prst="rect">
            <a:avLst/>
          </a:prstGeom>
        </p:spPr>
        <p:txBody>
          <a:bodyPr bIns="68575" rIns="68575" lIns="68575" t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>
            <a:hlinkClick r:id="rId4"/>
          </p:cNvPr>
          <p:cNvSpPr/>
          <p:nvPr/>
        </p:nvSpPr>
        <p:spPr>
          <a:xfrm>
            <a:off y="273861" x="1401744"/>
            <a:ext cy="4556349" cx="607516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1282303" x="623887"/>
            <a:ext cy="213955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5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382549" x="3947800"/>
            <a:ext cy="4607399" cx="50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