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9105B-C62C-45FD-856C-1316BF7190C5}" type="datetimeFigureOut">
              <a:rPr lang="en-US"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2160-CC89-417A-9A1A-9F1641DC84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3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9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0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9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9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7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2160-CC89-417A-9A1A-9F1641DC844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380" y="-458649"/>
            <a:ext cx="9949404" cy="3351213"/>
          </a:xfrm>
        </p:spPr>
        <p:txBody>
          <a:bodyPr>
            <a:normAutofit/>
          </a:bodyPr>
          <a:lstStyle/>
          <a:p>
            <a:r>
              <a:rPr lang="en-US"/>
              <a:t>A Benchmark Suite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667" y="5120919"/>
            <a:ext cx="5021326" cy="1655762"/>
          </a:xfrm>
        </p:spPr>
        <p:txBody>
          <a:bodyPr/>
          <a:lstStyle/>
          <a:p>
            <a:pPr algn="l"/>
            <a:r>
              <a:rPr lang="en-US"/>
              <a:t>Abdul Dakkak</a:t>
            </a:r>
          </a:p>
          <a:p>
            <a:pPr algn="l"/>
            <a:r>
              <a:rPr lang="en-US">
                <a:latin typeface="Calibri" charset="0"/>
              </a:rPr>
              <a:t>Cuong Manh Pham</a:t>
            </a:r>
          </a:p>
          <a:p>
            <a:pPr algn="l"/>
            <a:r>
              <a:rPr lang="en-US">
                <a:latin typeface="Calibri" charset="0"/>
              </a:rPr>
              <a:t>Prakalp Srivastava</a:t>
            </a:r>
          </a:p>
        </p:txBody>
      </p:sp>
      <p:pic>
        <p:nvPicPr>
          <p:cNvPr id="5" name="Picture 4" descr="andro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97" y="2746129"/>
            <a:ext cx="8801953" cy="102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bod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21" y="431800"/>
            <a:ext cx="6248054" cy="61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ic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92" y="419735"/>
            <a:ext cx="6343171" cy="62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4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pic>
        <p:nvPicPr>
          <p:cNvPr id="6" name="Picture 5" descr="ru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92" y="1065780"/>
            <a:ext cx="5550324" cy="51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Devices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 descr="nexus10.jpe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82103"/>
            <a:ext cx="5157787" cy="353053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 descr="nexus7.pn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535916" y="2505075"/>
            <a:ext cx="2455756" cy="3684588"/>
          </a:xfrm>
        </p:spPr>
      </p:pic>
      <p:pic>
        <p:nvPicPr>
          <p:cNvPr id="16" name="Picture 15" descr="smt90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199" y="-97400"/>
            <a:ext cx="2743200" cy="2743200"/>
          </a:xfrm>
          <a:prstGeom prst="rect">
            <a:avLst/>
          </a:prstGeom>
        </p:spPr>
      </p:pic>
      <p:pic>
        <p:nvPicPr>
          <p:cNvPr id="17" name="Picture 16" descr="nexus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275" y="3132846"/>
            <a:ext cx="2743200" cy="4114800"/>
          </a:xfrm>
          <a:prstGeom prst="rect">
            <a:avLst/>
          </a:prstGeom>
        </p:spPr>
      </p:pic>
      <p:pic>
        <p:nvPicPr>
          <p:cNvPr id="18" name="Picture 17" descr="htc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0978" y="2972465"/>
            <a:ext cx="2743200" cy="2743200"/>
          </a:xfrm>
          <a:prstGeom prst="rect">
            <a:avLst/>
          </a:prstGeom>
        </p:spPr>
      </p:pic>
      <p:pic>
        <p:nvPicPr>
          <p:cNvPr id="19" name="Picture 18" descr="galaxynexu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921" y="41424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2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8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Usage</a:t>
            </a:r>
          </a:p>
        </p:txBody>
      </p:sp>
      <p:pic>
        <p:nvPicPr>
          <p:cNvPr id="2" name="Content Placeholder 1" descr="power_ico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64241" y="222484"/>
            <a:ext cx="4380738" cy="4351338"/>
          </a:xfrm>
        </p:spPr>
      </p:pic>
    </p:spTree>
    <p:extLst>
      <p:ext uri="{BB962C8B-B14F-4D97-AF65-F5344CB8AC3E}">
        <p14:creationId xmlns:p14="http://schemas.microsoft.com/office/powerpoint/2010/main" val="6547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 Benchmark Suite for Android</vt:lpstr>
      <vt:lpstr>Overview</vt:lpstr>
      <vt:lpstr>Benchmarks</vt:lpstr>
      <vt:lpstr>RenderScript</vt:lpstr>
      <vt:lpstr>Implementation</vt:lpstr>
      <vt:lpstr>Evaluation</vt:lpstr>
      <vt:lpstr>Evaluation Devices</vt:lpstr>
      <vt:lpstr>Performance</vt:lpstr>
      <vt:lpstr>Power Usage</vt:lpstr>
      <vt:lpstr>Insights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2014-04-27T05:04:33Z</dcterms:modified>
</cp:coreProperties>
</file>