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800"/>
    <a:srgbClr val="FFF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893EE-2274-4018-9D65-C14FB340FF0A}" v="37" dt="2024-06-03T04:08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uf" userId="835b90942c28e76f" providerId="LiveId" clId="{217893EE-2274-4018-9D65-C14FB340FF0A}"/>
    <pc:docChg chg="undo redo custSel addSld delSld modSld">
      <pc:chgData name="Abdul Rauf" userId="835b90942c28e76f" providerId="LiveId" clId="{217893EE-2274-4018-9D65-C14FB340FF0A}" dt="2024-06-03T04:08:51.867" v="269" actId="14826"/>
      <pc:docMkLst>
        <pc:docMk/>
      </pc:docMkLst>
      <pc:sldChg chg="addSp delSp modSp mod">
        <pc:chgData name="Abdul Rauf" userId="835b90942c28e76f" providerId="LiveId" clId="{217893EE-2274-4018-9D65-C14FB340FF0A}" dt="2024-06-03T04:08:51.867" v="269" actId="14826"/>
        <pc:sldMkLst>
          <pc:docMk/>
          <pc:sldMk cId="3766115932" sldId="256"/>
        </pc:sldMkLst>
        <pc:spChg chg="add mod">
          <ac:chgData name="Abdul Rauf" userId="835b90942c28e76f" providerId="LiveId" clId="{217893EE-2274-4018-9D65-C14FB340FF0A}" dt="2024-03-17T02:54:24.143" v="94" actId="1035"/>
          <ac:spMkLst>
            <pc:docMk/>
            <pc:sldMk cId="3766115932" sldId="256"/>
            <ac:spMk id="6" creationId="{A4711946-9213-7BC0-5E54-A4C032666461}"/>
          </ac:spMkLst>
        </pc:spChg>
        <pc:spChg chg="add del mod">
          <ac:chgData name="Abdul Rauf" userId="835b90942c28e76f" providerId="LiveId" clId="{217893EE-2274-4018-9D65-C14FB340FF0A}" dt="2024-03-17T02:51:41.439" v="64"/>
          <ac:spMkLst>
            <pc:docMk/>
            <pc:sldMk cId="3766115932" sldId="256"/>
            <ac:spMk id="7" creationId="{A1249B7E-24F5-5DA0-45B9-4068E0C26F41}"/>
          </ac:spMkLst>
        </pc:spChg>
        <pc:picChg chg="mod">
          <ac:chgData name="Abdul Rauf" userId="835b90942c28e76f" providerId="LiveId" clId="{217893EE-2274-4018-9D65-C14FB340FF0A}" dt="2024-06-03T04:08:51.867" v="269" actId="14826"/>
          <ac:picMkLst>
            <pc:docMk/>
            <pc:sldMk cId="3766115932" sldId="256"/>
            <ac:picMk id="5" creationId="{27CF50FE-B5FB-CF6E-2350-867600F72375}"/>
          </ac:picMkLst>
        </pc:picChg>
      </pc:sldChg>
      <pc:sldChg chg="addSp modSp mod">
        <pc:chgData name="Abdul Rauf" userId="835b90942c28e76f" providerId="LiveId" clId="{217893EE-2274-4018-9D65-C14FB340FF0A}" dt="2024-03-17T02:54:50.089" v="118" actId="20577"/>
        <pc:sldMkLst>
          <pc:docMk/>
          <pc:sldMk cId="1424502490" sldId="257"/>
        </pc:sldMkLst>
        <pc:spChg chg="add mod">
          <ac:chgData name="Abdul Rauf" userId="835b90942c28e76f" providerId="LiveId" clId="{217893EE-2274-4018-9D65-C14FB340FF0A}" dt="2024-03-17T02:54:50.089" v="118" actId="20577"/>
          <ac:spMkLst>
            <pc:docMk/>
            <pc:sldMk cId="1424502490" sldId="257"/>
            <ac:spMk id="4" creationId="{C0C1F79C-F904-EC27-8F4C-23744B062B36}"/>
          </ac:spMkLst>
        </pc:spChg>
      </pc:sldChg>
      <pc:sldChg chg="addSp modSp new mod">
        <pc:chgData name="Abdul Rauf" userId="835b90942c28e76f" providerId="LiveId" clId="{217893EE-2274-4018-9D65-C14FB340FF0A}" dt="2024-03-17T02:55:55.241" v="151" actId="20577"/>
        <pc:sldMkLst>
          <pc:docMk/>
          <pc:sldMk cId="217603720" sldId="258"/>
        </pc:sldMkLst>
        <pc:spChg chg="add mod">
          <ac:chgData name="Abdul Rauf" userId="835b90942c28e76f" providerId="LiveId" clId="{217893EE-2274-4018-9D65-C14FB340FF0A}" dt="2024-03-17T02:55:55.241" v="151" actId="20577"/>
          <ac:spMkLst>
            <pc:docMk/>
            <pc:sldMk cId="217603720" sldId="258"/>
            <ac:spMk id="4" creationId="{BF37703C-D414-CAA7-62E3-22B8C7CF687C}"/>
          </ac:spMkLst>
        </pc:spChg>
        <pc:picChg chg="add mod">
          <ac:chgData name="Abdul Rauf" userId="835b90942c28e76f" providerId="LiveId" clId="{217893EE-2274-4018-9D65-C14FB340FF0A}" dt="2024-03-17T02:47:11.023" v="3" actId="962"/>
          <ac:picMkLst>
            <pc:docMk/>
            <pc:sldMk cId="217603720" sldId="258"/>
            <ac:picMk id="3" creationId="{75A7B902-3EBE-898C-A7A6-26EEDF19675E}"/>
          </ac:picMkLst>
        </pc:picChg>
      </pc:sldChg>
      <pc:sldChg chg="addSp modSp new mod">
        <pc:chgData name="Abdul Rauf" userId="835b90942c28e76f" providerId="LiveId" clId="{217893EE-2274-4018-9D65-C14FB340FF0A}" dt="2024-03-17T02:56:08.052" v="159" actId="20577"/>
        <pc:sldMkLst>
          <pc:docMk/>
          <pc:sldMk cId="3387564811" sldId="259"/>
        </pc:sldMkLst>
        <pc:spChg chg="add mod">
          <ac:chgData name="Abdul Rauf" userId="835b90942c28e76f" providerId="LiveId" clId="{217893EE-2274-4018-9D65-C14FB340FF0A}" dt="2024-03-17T02:56:08.052" v="159" actId="20577"/>
          <ac:spMkLst>
            <pc:docMk/>
            <pc:sldMk cId="3387564811" sldId="259"/>
            <ac:spMk id="4" creationId="{5898C1E2-0507-A09E-35C6-1BE6775F7EA0}"/>
          </ac:spMkLst>
        </pc:spChg>
        <pc:picChg chg="add mod">
          <ac:chgData name="Abdul Rauf" userId="835b90942c28e76f" providerId="LiveId" clId="{217893EE-2274-4018-9D65-C14FB340FF0A}" dt="2024-03-17T02:47:29.879" v="7" actId="962"/>
          <ac:picMkLst>
            <pc:docMk/>
            <pc:sldMk cId="3387564811" sldId="259"/>
            <ac:picMk id="3" creationId="{5A966273-05AE-1485-92A1-23F8F7B8E0F3}"/>
          </ac:picMkLst>
        </pc:picChg>
      </pc:sldChg>
      <pc:sldChg chg="addSp modSp new mod">
        <pc:chgData name="Abdul Rauf" userId="835b90942c28e76f" providerId="LiveId" clId="{217893EE-2274-4018-9D65-C14FB340FF0A}" dt="2024-03-17T02:56:26.411" v="180" actId="20577"/>
        <pc:sldMkLst>
          <pc:docMk/>
          <pc:sldMk cId="2390069154" sldId="260"/>
        </pc:sldMkLst>
        <pc:spChg chg="add mod">
          <ac:chgData name="Abdul Rauf" userId="835b90942c28e76f" providerId="LiveId" clId="{217893EE-2274-4018-9D65-C14FB340FF0A}" dt="2024-03-17T02:56:26.411" v="180" actId="20577"/>
          <ac:spMkLst>
            <pc:docMk/>
            <pc:sldMk cId="2390069154" sldId="260"/>
            <ac:spMk id="4" creationId="{B689277B-A46E-D1F9-BB29-2D4A6807878E}"/>
          </ac:spMkLst>
        </pc:spChg>
        <pc:picChg chg="add mod">
          <ac:chgData name="Abdul Rauf" userId="835b90942c28e76f" providerId="LiveId" clId="{217893EE-2274-4018-9D65-C14FB340FF0A}" dt="2024-03-17T02:47:41.030" v="11" actId="962"/>
          <ac:picMkLst>
            <pc:docMk/>
            <pc:sldMk cId="2390069154" sldId="260"/>
            <ac:picMk id="3" creationId="{50DFD500-B970-C6E3-A827-3AD8E910BC24}"/>
          </ac:picMkLst>
        </pc:picChg>
      </pc:sldChg>
      <pc:sldChg chg="addSp modSp new mod">
        <pc:chgData name="Abdul Rauf" userId="835b90942c28e76f" providerId="LiveId" clId="{217893EE-2274-4018-9D65-C14FB340FF0A}" dt="2024-03-17T02:57:44.655" v="206" actId="20577"/>
        <pc:sldMkLst>
          <pc:docMk/>
          <pc:sldMk cId="1436189570" sldId="261"/>
        </pc:sldMkLst>
        <pc:spChg chg="add mod">
          <ac:chgData name="Abdul Rauf" userId="835b90942c28e76f" providerId="LiveId" clId="{217893EE-2274-4018-9D65-C14FB340FF0A}" dt="2024-03-17T02:57:44.655" v="206" actId="20577"/>
          <ac:spMkLst>
            <pc:docMk/>
            <pc:sldMk cId="1436189570" sldId="261"/>
            <ac:spMk id="4" creationId="{5CD72C87-5AF9-91FD-E6A7-61AA3EF1D3C9}"/>
          </ac:spMkLst>
        </pc:spChg>
        <pc:picChg chg="add mod">
          <ac:chgData name="Abdul Rauf" userId="835b90942c28e76f" providerId="LiveId" clId="{217893EE-2274-4018-9D65-C14FB340FF0A}" dt="2024-03-17T02:47:49.614" v="15" actId="962"/>
          <ac:picMkLst>
            <pc:docMk/>
            <pc:sldMk cId="1436189570" sldId="261"/>
            <ac:picMk id="3" creationId="{8DE00E1D-A21C-9825-79E0-CF4B8FFFA5F2}"/>
          </ac:picMkLst>
        </pc:picChg>
      </pc:sldChg>
      <pc:sldChg chg="addSp modSp new mod">
        <pc:chgData name="Abdul Rauf" userId="835b90942c28e76f" providerId="LiveId" clId="{217893EE-2274-4018-9D65-C14FB340FF0A}" dt="2024-03-17T02:58:00.044" v="215" actId="20577"/>
        <pc:sldMkLst>
          <pc:docMk/>
          <pc:sldMk cId="3757958578" sldId="262"/>
        </pc:sldMkLst>
        <pc:spChg chg="add mod">
          <ac:chgData name="Abdul Rauf" userId="835b90942c28e76f" providerId="LiveId" clId="{217893EE-2274-4018-9D65-C14FB340FF0A}" dt="2024-03-17T02:58:00.044" v="215" actId="20577"/>
          <ac:spMkLst>
            <pc:docMk/>
            <pc:sldMk cId="3757958578" sldId="262"/>
            <ac:spMk id="4" creationId="{FDA1F4D7-A29E-3B75-6307-5DF0B34040A1}"/>
          </ac:spMkLst>
        </pc:spChg>
        <pc:picChg chg="add mod">
          <ac:chgData name="Abdul Rauf" userId="835b90942c28e76f" providerId="LiveId" clId="{217893EE-2274-4018-9D65-C14FB340FF0A}" dt="2024-03-17T02:56:54.424" v="190" actId="931"/>
          <ac:picMkLst>
            <pc:docMk/>
            <pc:sldMk cId="3757958578" sldId="262"/>
            <ac:picMk id="3" creationId="{070A61D6-34D2-56DE-A485-E4B4974CF104}"/>
          </ac:picMkLst>
        </pc:picChg>
      </pc:sldChg>
      <pc:sldChg chg="addSp delSp modSp new mod">
        <pc:chgData name="Abdul Rauf" userId="835b90942c28e76f" providerId="LiveId" clId="{217893EE-2274-4018-9D65-C14FB340FF0A}" dt="2024-03-17T05:02:15.884" v="217" actId="478"/>
        <pc:sldMkLst>
          <pc:docMk/>
          <pc:sldMk cId="3839956707" sldId="263"/>
        </pc:sldMkLst>
        <pc:spChg chg="add del mod">
          <ac:chgData name="Abdul Rauf" userId="835b90942c28e76f" providerId="LiveId" clId="{217893EE-2274-4018-9D65-C14FB340FF0A}" dt="2024-03-17T05:02:15.884" v="217" actId="478"/>
          <ac:spMkLst>
            <pc:docMk/>
            <pc:sldMk cId="3839956707" sldId="263"/>
            <ac:spMk id="4" creationId="{EE7B253C-561E-3DE5-4BBF-77119973759C}"/>
          </ac:spMkLst>
        </pc:spChg>
        <pc:picChg chg="add mod">
          <ac:chgData name="Abdul Rauf" userId="835b90942c28e76f" providerId="LiveId" clId="{217893EE-2274-4018-9D65-C14FB340FF0A}" dt="2024-03-17T02:57:06.064" v="194" actId="962"/>
          <ac:picMkLst>
            <pc:docMk/>
            <pc:sldMk cId="3839956707" sldId="263"/>
            <ac:picMk id="3" creationId="{6E64D47B-E94F-7122-61FA-87CB6BF7FD42}"/>
          </ac:picMkLst>
        </pc:picChg>
      </pc:sldChg>
      <pc:sldChg chg="addSp modSp new mod">
        <pc:chgData name="Abdul Rauf" userId="835b90942c28e76f" providerId="LiveId" clId="{217893EE-2274-4018-9D65-C14FB340FF0A}" dt="2024-05-30T14:02:06.471" v="266" actId="14826"/>
        <pc:sldMkLst>
          <pc:docMk/>
          <pc:sldMk cId="2431681304" sldId="264"/>
        </pc:sldMkLst>
        <pc:spChg chg="add mod">
          <ac:chgData name="Abdul Rauf" userId="835b90942c28e76f" providerId="LiveId" clId="{217893EE-2274-4018-9D65-C14FB340FF0A}" dt="2024-03-17T05:02:28.759" v="229" actId="20577"/>
          <ac:spMkLst>
            <pc:docMk/>
            <pc:sldMk cId="2431681304" sldId="264"/>
            <ac:spMk id="4" creationId="{781E8095-38B8-E9EC-EDB2-4F0CD7E0FA48}"/>
          </ac:spMkLst>
        </pc:spChg>
        <pc:picChg chg="add mod">
          <ac:chgData name="Abdul Rauf" userId="835b90942c28e76f" providerId="LiveId" clId="{217893EE-2274-4018-9D65-C14FB340FF0A}" dt="2024-05-30T14:02:06.471" v="266" actId="14826"/>
          <ac:picMkLst>
            <pc:docMk/>
            <pc:sldMk cId="2431681304" sldId="264"/>
            <ac:picMk id="3" creationId="{07168C78-715B-53FB-E083-0FA587B5B12D}"/>
          </ac:picMkLst>
        </pc:picChg>
      </pc:sldChg>
      <pc:sldChg chg="addSp modSp new mod">
        <pc:chgData name="Abdul Rauf" userId="835b90942c28e76f" providerId="LiveId" clId="{217893EE-2274-4018-9D65-C14FB340FF0A}" dt="2024-03-17T02:57:31.109" v="200" actId="27614"/>
        <pc:sldMkLst>
          <pc:docMk/>
          <pc:sldMk cId="2634468060" sldId="265"/>
        </pc:sldMkLst>
        <pc:picChg chg="add mod">
          <ac:chgData name="Abdul Rauf" userId="835b90942c28e76f" providerId="LiveId" clId="{217893EE-2274-4018-9D65-C14FB340FF0A}" dt="2024-03-17T02:57:31.109" v="200" actId="27614"/>
          <ac:picMkLst>
            <pc:docMk/>
            <pc:sldMk cId="2634468060" sldId="265"/>
            <ac:picMk id="3" creationId="{1EE0CD8A-B36D-84BB-78E1-C89C36A1C66F}"/>
          </ac:picMkLst>
        </pc:picChg>
      </pc:sldChg>
      <pc:sldChg chg="modSp add">
        <pc:chgData name="Abdul Rauf" userId="835b90942c28e76f" providerId="LiveId" clId="{217893EE-2274-4018-9D65-C14FB340FF0A}" dt="2024-05-30T14:26:03.460" v="268" actId="14826"/>
        <pc:sldMkLst>
          <pc:docMk/>
          <pc:sldMk cId="1007902660" sldId="266"/>
        </pc:sldMkLst>
        <pc:picChg chg="mod">
          <ac:chgData name="Abdul Rauf" userId="835b90942c28e76f" providerId="LiveId" clId="{217893EE-2274-4018-9D65-C14FB340FF0A}" dt="2024-05-30T14:26:03.460" v="268" actId="14826"/>
          <ac:picMkLst>
            <pc:docMk/>
            <pc:sldMk cId="1007902660" sldId="266"/>
            <ac:picMk id="3" creationId="{6E64D47B-E94F-7122-61FA-87CB6BF7FD42}"/>
          </ac:picMkLst>
        </pc:picChg>
      </pc:sldChg>
      <pc:sldChg chg="addSp delSp modSp new del mod">
        <pc:chgData name="Abdul Rauf" userId="835b90942c28e76f" providerId="LiveId" clId="{217893EE-2274-4018-9D65-C14FB340FF0A}" dt="2024-03-23T03:13:41.051" v="265" actId="47"/>
        <pc:sldMkLst>
          <pc:docMk/>
          <pc:sldMk cId="1110390422" sldId="266"/>
        </pc:sldMkLst>
        <pc:spChg chg="del">
          <ac:chgData name="Abdul Rauf" userId="835b90942c28e76f" providerId="LiveId" clId="{217893EE-2274-4018-9D65-C14FB340FF0A}" dt="2024-03-23T02:48:50.134" v="231" actId="478"/>
          <ac:spMkLst>
            <pc:docMk/>
            <pc:sldMk cId="1110390422" sldId="266"/>
            <ac:spMk id="2" creationId="{A0BFE4A1-B051-7AD7-6CAE-DF1B53DA4D2F}"/>
          </ac:spMkLst>
        </pc:spChg>
        <pc:spChg chg="del">
          <ac:chgData name="Abdul Rauf" userId="835b90942c28e76f" providerId="LiveId" clId="{217893EE-2274-4018-9D65-C14FB340FF0A}" dt="2024-03-23T02:48:54.301" v="232" actId="478"/>
          <ac:spMkLst>
            <pc:docMk/>
            <pc:sldMk cId="1110390422" sldId="266"/>
            <ac:spMk id="3" creationId="{C3B57DE1-E0BA-C260-D9D7-F7A1A05F28A7}"/>
          </ac:spMkLst>
        </pc:spChg>
        <pc:spChg chg="add mod">
          <ac:chgData name="Abdul Rauf" userId="835b90942c28e76f" providerId="LiveId" clId="{217893EE-2274-4018-9D65-C14FB340FF0A}" dt="2024-03-23T03:13:23.120" v="264" actId="1076"/>
          <ac:spMkLst>
            <pc:docMk/>
            <pc:sldMk cId="1110390422" sldId="266"/>
            <ac:spMk id="4" creationId="{B6367969-0353-D4B0-DDEB-FBA2E06B1606}"/>
          </ac:spMkLst>
        </pc:spChg>
        <pc:picChg chg="add del mod">
          <ac:chgData name="Abdul Rauf" userId="835b90942c28e76f" providerId="LiveId" clId="{217893EE-2274-4018-9D65-C14FB340FF0A}" dt="2024-03-23T03:11:28.226" v="240" actId="478"/>
          <ac:picMkLst>
            <pc:docMk/>
            <pc:sldMk cId="1110390422" sldId="266"/>
            <ac:picMk id="1026" creationId="{F7A84C4A-9F59-ADC5-4F7C-77D6DE5653DA}"/>
          </ac:picMkLst>
        </pc:picChg>
        <pc:picChg chg="add del mod">
          <ac:chgData name="Abdul Rauf" userId="835b90942c28e76f" providerId="LiveId" clId="{217893EE-2274-4018-9D65-C14FB340FF0A}" dt="2024-03-23T03:11:47.548" v="246" actId="1076"/>
          <ac:picMkLst>
            <pc:docMk/>
            <pc:sldMk cId="1110390422" sldId="266"/>
            <ac:picMk id="1028" creationId="{0DD0BBBD-DC45-4E02-7FA9-E2ACE715B56D}"/>
          </ac:picMkLst>
        </pc:picChg>
      </pc:sldChg>
      <pc:sldChg chg="new del">
        <pc:chgData name="Abdul Rauf" userId="835b90942c28e76f" providerId="LiveId" clId="{217893EE-2274-4018-9D65-C14FB340FF0A}" dt="2024-03-23T03:12:18.056" v="248" actId="680"/>
        <pc:sldMkLst>
          <pc:docMk/>
          <pc:sldMk cId="315522205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1DB2-433A-27F7-78BE-11BC8C74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63D32-CBC2-66B3-CBBC-DFB7D5B9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DED7-E008-8A5C-EE2E-15AD64D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6793-8201-A2F4-F905-5D839A8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CEA3-8B30-9709-DD7D-6A76366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24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A6E0-61DB-16EE-7D93-962A0E9C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2F75-C0F7-EF25-79CF-7DA2EC102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AA4E-537B-4493-CCAC-CE2FE032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8E0C-19BC-3FBC-FB9D-65E0277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3E3C-4957-BBFC-5274-71314EF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22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5E395-08BA-A825-D7CD-BE5AEF477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B1C4-6618-E3FD-07EB-7A012CF3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6D87-52AC-4E62-BB9B-37CDF536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3B3C-7AD3-5699-2C17-5881C47A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7BEA-7A3A-DF5A-5B5C-B695B938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25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904-FAF5-01FD-2935-55B7B783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B8F6-72AA-8B4B-A8FC-0D8519CE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A8AF-49D4-B5D2-A901-5354AC38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5694-66B5-8BED-D47D-981AB526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F1D6-BD40-4E2D-EBDE-301835B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584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F693-6475-12F0-2CD3-2D1FEB07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F9D6-A5E0-DB6F-9562-E01F3FF1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1EA4-EA3B-6AFE-21B9-0B6A9381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1A65-8D8F-1AF5-01D3-DA2B065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1C02-722A-88AD-D2E6-F2E1DAF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12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B255-68DF-E694-5236-4F9606DF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687-6587-0D47-4212-F95CEBCBC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4F5B2-40D2-337D-CD3A-03365955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9062-DC64-8191-AEFF-81B5C281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076F-C200-BE75-8C75-5620AA2D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E5D89-812F-4EDC-C8F9-88CAB53F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19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6ED0-0688-3644-70CA-A9C372DE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1625-D794-D794-4AE7-D1F1AF8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39005-55EC-C2B4-AA4F-A9D73646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7DBA-2B24-5571-4B0E-7FC0A3A4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C2112-0C20-5EA7-0A6A-DF7C42851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BB16-EFA1-07C7-089F-FF619C7E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178BE-285B-5649-7128-5B210FA8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5A66-EE8F-00B2-6631-0C57CFE8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832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78E1-2E6D-2B7B-D8A6-B8EAA4A7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1B591-22F3-D442-FAEB-44EA6D64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4A002-1F10-CBD4-B6F4-B81A7393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CD4F7-5F32-58C0-9F61-7B7C5F1B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69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6028-BF22-A80D-64FA-FB52487E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92785-A27F-DF35-2535-1237153F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6E7C-A41C-4AB1-C530-3C8EC73B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59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1588-CA09-7671-04E8-923C71E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8968-1FC2-42BF-6A39-02457AF4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2DE7-962D-D157-D825-3BA38501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2A17-6D7C-9889-FA7F-1A9D78B9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5C6D-239F-95D3-3FFB-1872FD72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6913-0B73-38CA-ACA0-9D509CBB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84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5B61-4515-0A4E-AEF8-1AF6F870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3B5A4-E01A-374D-D50A-2F7278B3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3F4F-80D5-48D4-5068-7D53AC6B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63CB-75D7-ACCB-1079-B38A90D9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CA2F-040E-9A23-55DA-37F07E66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5395-9302-7184-4BAE-B2E0989E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64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18E8F-9B44-38C4-5D8A-0649D06F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24ACF-124C-6214-0AC9-D7786B9C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6393-F50F-3542-9222-D4948BACB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A59DA-A300-4BF2-8E6E-F2E624B49D13}" type="datetimeFigureOut">
              <a:rPr lang="en-PK" smtClean="0"/>
              <a:t>02/06/2024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87E3-388A-F7DC-D2F0-78DF6A94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64F6-E352-C3FB-7E16-C7988945A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AA448-5CF3-4563-99FE-40BDC1B40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56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D4D8-CF58-58CF-3AB4-D8107C9C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E8011-6B32-E879-F743-8079521CD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F50FE-B5FB-CF6E-2350-867600F723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15"/>
            <a:ext cx="12192000" cy="685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711946-9213-7BC0-5E54-A4C032666461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What is degree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1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68C78-715B-53FB-E083-0FA587B5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15"/>
            <a:ext cx="12192000" cy="68505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E8095-38B8-E9EC-EDB2-4F0CD7E0FA48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Thank you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8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person running&#10;&#10;Description automatically generated">
            <a:extLst>
              <a:ext uri="{FF2B5EF4-FFF2-40B4-BE49-F238E27FC236}">
                <a16:creationId xmlns:a16="http://schemas.microsoft.com/office/drawing/2014/main" id="{1EE0CD8A-B36D-84BB-78E1-C89C36A1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0DC3E3-FC99-C85B-CF13-418AECA31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C1F79C-F904-EC27-8F4C-23744B062B36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Temperature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0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A7B902-3EBE-898C-A7A6-26EEDF19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7703C-D414-CAA7-62E3-22B8C7CF687C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Definition of degree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rawing on a whiteboard&#10;&#10;Description automatically generated">
            <a:extLst>
              <a:ext uri="{FF2B5EF4-FFF2-40B4-BE49-F238E27FC236}">
                <a16:creationId xmlns:a16="http://schemas.microsoft.com/office/drawing/2014/main" id="{5A966273-05AE-1485-92A1-23F8F7B8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8C1E2-0507-A09E-35C6-1BE6775F7EA0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Use of degree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and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50DFD500-B970-C6E3-A827-3AD8E910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89277B-A46E-D1F9-BB29-2D4A6807878E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Definition of Radian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6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riangle in a circle with black text&#10;&#10;Description automatically generated">
            <a:extLst>
              <a:ext uri="{FF2B5EF4-FFF2-40B4-BE49-F238E27FC236}">
                <a16:creationId xmlns:a16="http://schemas.microsoft.com/office/drawing/2014/main" id="{8DE00E1D-A21C-9825-79E0-CF4B8FFF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D72C87-5AF9-91FD-E6A7-61AA3EF1D3C9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Use of Radian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A61D6-34D2-56DE-A485-E4B4974C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A1F4D7-A29E-3B75-6307-5DF0B34040A1}"/>
              </a:ext>
            </a:extLst>
          </p:cNvPr>
          <p:cNvSpPr/>
          <p:nvPr/>
        </p:nvSpPr>
        <p:spPr>
          <a:xfrm>
            <a:off x="10103005" y="6161978"/>
            <a:ext cx="1962616" cy="568712"/>
          </a:xfrm>
          <a:prstGeom prst="roundRect">
            <a:avLst/>
          </a:prstGeom>
          <a:solidFill>
            <a:srgbClr val="FFF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4800"/>
                </a:solidFill>
                <a:latin typeface="Source Sans Pro" panose="020F0502020204030204" pitchFamily="34" charset="0"/>
                <a:cs typeface="Raavi" panose="020B0502040204020203" pitchFamily="34" charset="0"/>
              </a:rPr>
              <a:t>&gt; What is Pi</a:t>
            </a:r>
            <a:endParaRPr lang="en-PK" sz="1400" b="1" dirty="0">
              <a:solidFill>
                <a:srgbClr val="4C4800"/>
              </a:solidFill>
              <a:latin typeface="Source Sans Pro" panose="020F050202020403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6E64D47B-E94F-7122-61FA-87CB6B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"/>
            <a:ext cx="12192000" cy="68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5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4D47B-E94F-7122-61FA-87CB6B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15"/>
            <a:ext cx="12192000" cy="68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Rauf</dc:creator>
  <cp:lastModifiedBy>Abdul Rauf</cp:lastModifiedBy>
  <cp:revision>1</cp:revision>
  <dcterms:created xsi:type="dcterms:W3CDTF">2024-03-17T01:30:34Z</dcterms:created>
  <dcterms:modified xsi:type="dcterms:W3CDTF">2024-06-03T04:08:56Z</dcterms:modified>
</cp:coreProperties>
</file>