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959d0962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959d0962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8959d09624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8959d0962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36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Cognizant Virtual Internship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71750"/>
            <a:ext cx="8520600" cy="10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Optimizing Inventory Management using Data Analytics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Abdulfatai Ameen Magobon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to be used: Transaction Data + Sensor Stock Level Data + Sensor Storage Temperature Data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Goal: Improve customer satisfaction, reduce waste, and optimize inventory management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Strategy: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 transaction data and sensor stock level data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trends and patterns in stock levels, customer demand, and sales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 sensor storage temperature data to maintain product quality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recommendations on optimization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changes and regularly monitor progress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