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959d0962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959d0962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13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Cognizant Virtual Internship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571750"/>
            <a:ext cx="8520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Task2: Predicting Stock Level Price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Abdulfatai Ameen Magobon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14921" r="14928" t="0"/>
          <a:stretch/>
        </p:blipFill>
        <p:spPr>
          <a:xfrm>
            <a:off x="3047650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feature importance visualisation tells us: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The product categories were not that important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The temperature was the most important in predicting stock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The day of the week and month was also important for predicting stock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