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pen Sans ExtraBold"/>
      <p:bold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51a6f52ae_2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051a6f52ae_2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1a6f52ae_2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051a6f52ae_2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51a6f52ae_2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51a6f52ae_2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51a6f52ae_2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051a6f52ae_2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51a6f52ae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051a6f52ae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51a6f52ae_2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51a6f52ae_2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1a6f52ae_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51a6f52ae_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51a6f52ae_2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51a6f52ae_2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51a6f52ae_6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51a6f52ae_6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51a6f52ae_6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051a6f52ae_6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51a6f52ae_6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051a6f52ae_6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</a:t>
            </a:r>
            <a:r>
              <a:rPr lang="en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Ameen Magobon Abdulfatai </a:t>
            </a:r>
            <a:r>
              <a:rPr b="0" i="0" lang="en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] -</a:t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205025" y="1083299"/>
            <a:ext cx="8565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Workflow</a:t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205025" y="1782875"/>
            <a:ext cx="51534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Predict new customer data using final model.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Interpret results, target top customers for marketing.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Prepare report summarizing findings, with visualizations and recommendations for targeted marketing.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Present report, discuss results and limitations.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205025" y="820525"/>
            <a:ext cx="4025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New Customer Analysis</a:t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205025" y="1436950"/>
            <a:ext cx="8268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Comprehensive plan for data analysis, customer identification, and marketing optimization.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Features Used for New customer Recommendation: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Age Distribution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Wealth Segement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Purchases in The last three years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205025" y="820525"/>
            <a:ext cx="238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Workflow</a:t>
            </a:r>
            <a:endParaRPr sz="1100"/>
          </a:p>
        </p:txBody>
      </p:sp>
      <p:sp>
        <p:nvSpPr>
          <p:cNvPr id="129" name="Google Shape;129;p28"/>
          <p:cNvSpPr/>
          <p:nvPr/>
        </p:nvSpPr>
        <p:spPr>
          <a:xfrm>
            <a:off x="205025" y="1396675"/>
            <a:ext cx="49518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Import customer demo, address, and transaction datasets into data analysis tool.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Conduct initial EDA to analyze data distribution, identify missing values, and comprehend data structure.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Clean and pre-process data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Visualize the data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Identify potential relevant features for the analysis</a:t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00" y="1216825"/>
            <a:ext cx="3809126" cy="35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205025" y="1083300"/>
            <a:ext cx="3800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Age Distribution - Exploration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Visualization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Example</a:t>
            </a:r>
            <a:endParaRPr sz="700"/>
          </a:p>
        </p:txBody>
      </p:sp>
      <p:sp>
        <p:nvSpPr>
          <p:cNvPr id="139" name="Google Shape;139;p29"/>
          <p:cNvSpPr/>
          <p:nvPr/>
        </p:nvSpPr>
        <p:spPr>
          <a:xfrm>
            <a:off x="205025" y="1799549"/>
            <a:ext cx="41346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There are more customers between the ages of 40 and 60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Surprisingly, we have less than 100 customers over the age of 65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b="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.There are more customers in the age group between 25 and 44 years old</a:t>
            </a:r>
            <a:endParaRPr/>
          </a:p>
        </p:txBody>
      </p:sp>
      <p:grpSp>
        <p:nvGrpSpPr>
          <p:cNvPr id="140" name="Google Shape;140;p29"/>
          <p:cNvGrpSpPr/>
          <p:nvPr/>
        </p:nvGrpSpPr>
        <p:grpSpPr>
          <a:xfrm>
            <a:off x="4636075" y="1436950"/>
            <a:ext cx="4134782" cy="3377063"/>
            <a:chOff x="-1" y="-1"/>
            <a:chExt cx="3800700" cy="2649300"/>
          </a:xfrm>
        </p:grpSpPr>
        <p:sp>
          <p:nvSpPr>
            <p:cNvPr id="141" name="Google Shape;141;p29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sp>
        <p:nvSpPr>
          <p:cNvPr id="143" name="Google Shape;143;p29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313" y="1436938"/>
            <a:ext cx="46863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84150" y="820525"/>
            <a:ext cx="3622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Workflow</a:t>
            </a:r>
            <a:endParaRPr sz="1200"/>
          </a:p>
        </p:txBody>
      </p:sp>
      <p:sp>
        <p:nvSpPr>
          <p:cNvPr id="152" name="Google Shape;152;p30"/>
          <p:cNvSpPr/>
          <p:nvPr/>
        </p:nvSpPr>
        <p:spPr>
          <a:xfrm>
            <a:off x="1420925" y="1287325"/>
            <a:ext cx="61338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Split the data into a training set and a testing set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Select and fit a suitable machine learning model to the training data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Evaluate the performance of the model on the testing data and make any necessary modifications to improve performance.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Refine the model by exploring different algorithms, feature selection methods, and parameter tuning techniques.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205025" y="1083300"/>
            <a:ext cx="3622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Wealth Segement</a:t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205025" y="1638400"/>
            <a:ext cx="41346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High net worth customers only make up about 25% of the customers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b="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.Affluent customers make up 24.5%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Mass Customers make up about 50% of the total customer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2" name="Google Shape;162;p31"/>
          <p:cNvGrpSpPr/>
          <p:nvPr/>
        </p:nvGrpSpPr>
        <p:grpSpPr>
          <a:xfrm>
            <a:off x="4969975" y="1083300"/>
            <a:ext cx="3800700" cy="3730744"/>
            <a:chOff x="-1" y="-1"/>
            <a:chExt cx="3800700" cy="2649300"/>
          </a:xfrm>
        </p:grpSpPr>
        <p:sp>
          <p:nvSpPr>
            <p:cNvPr id="163" name="Google Shape;163;p31"/>
            <p:cNvSpPr/>
            <p:nvPr/>
          </p:nvSpPr>
          <p:spPr>
            <a:xfrm>
              <a:off x="-1" y="-1"/>
              <a:ext cx="3800700" cy="2649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-1" y="1032933"/>
              <a:ext cx="38007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Place any supporting images, graphs, data or extra text here.</a:t>
              </a:r>
              <a:endParaRPr/>
            </a:p>
          </p:txBody>
        </p:sp>
      </p:grpSp>
      <p:sp>
        <p:nvSpPr>
          <p:cNvPr id="165" name="Google Shape;165;p3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175" y="1083300"/>
            <a:ext cx="4209200" cy="3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205025" y="1083300"/>
            <a:ext cx="3622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Product Line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205025" y="1638400"/>
            <a:ext cx="41346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Mountain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Bikes are then least sold with less than 1000 units.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Standard bikes are the most sold with sales of more than 14000 units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Road bikes sells close to 4000 units while Touring Bikes sells for around 1500 units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50" y="1214650"/>
            <a:ext cx="4438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205025" y="1083300"/>
            <a:ext cx="3622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205025" y="1638400"/>
            <a:ext cx="41346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Top Performing states in Australia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New South Wales has the most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Victoria has the least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972925"/>
            <a:ext cx="4499575" cy="3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