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786fb4a9d_1_0:notes"/>
          <p:cNvSpPr txBox="1"/>
          <p:nvPr>
            <p:ph idx="1" type="body"/>
          </p:nvPr>
        </p:nvSpPr>
        <p:spPr>
          <a:xfrm>
            <a:off x="685801" y="4400555"/>
            <a:ext cx="5486400" cy="36004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20786fb4a9d_1_0:notes"/>
          <p:cNvSpPr/>
          <p:nvPr>
            <p:ph idx="2" type="sldImg"/>
          </p:nvPr>
        </p:nvSpPr>
        <p:spPr>
          <a:xfrm>
            <a:off x="426022" y="1143550"/>
            <a:ext cx="6005955" cy="308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786fb4a9d_1_15:notes"/>
          <p:cNvSpPr txBox="1"/>
          <p:nvPr>
            <p:ph idx="1" type="body"/>
          </p:nvPr>
        </p:nvSpPr>
        <p:spPr>
          <a:xfrm>
            <a:off x="685801" y="4400555"/>
            <a:ext cx="5486400" cy="36004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20786fb4a9d_1_15:notes"/>
          <p:cNvSpPr/>
          <p:nvPr>
            <p:ph idx="2" type="sldImg"/>
          </p:nvPr>
        </p:nvSpPr>
        <p:spPr>
          <a:xfrm>
            <a:off x="426022" y="1143550"/>
            <a:ext cx="6005955" cy="308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786fb4a9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786fb4a9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786fb4a9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786fb4a9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786fb4a9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786fb4a9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ABBA Confident Blue)">
  <p:cSld name="Title Slide (ABBA Confident Blue)">
    <p:bg>
      <p:bgPr>
        <a:solidFill>
          <a:srgbClr val="0B557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2085975" y="1964513"/>
            <a:ext cx="497205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i="0" sz="36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1143000" y="3948467"/>
            <a:ext cx="6858000" cy="652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hape, rectangle&#10;&#10;Description automatically generated" id="54" name="Google Shape;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9801" y="644114"/>
            <a:ext cx="1204398" cy="29960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1143000" y="4672593"/>
            <a:ext cx="6858000" cy="206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1003853" y="218639"/>
            <a:ext cx="6858000" cy="206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257754" y="242616"/>
            <a:ext cx="6598079" cy="33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444119" y="4966623"/>
            <a:ext cx="2056302" cy="80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35756" y="1257301"/>
            <a:ext cx="8062059" cy="33218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B5574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B5574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B5574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theforage.com/virtual-internships/NjynCWzGSaWXQCxSX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1143000" y="3236001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85000" lnSpcReduction="1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" sz="1800"/>
              <a:t>WEB SCRAPING TO GAIN COMPANY INSIGHTS</a:t>
            </a:r>
            <a:endParaRPr b="1" sz="1800"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ct val="100000"/>
              <a:buNone/>
            </a:pPr>
            <a:r>
              <a:rPr b="1" lang="en" sz="1800"/>
              <a:t>By: AMEEN MAGOBON ABDULFATAI</a:t>
            </a:r>
            <a:endParaRPr b="1" sz="1800"/>
          </a:p>
        </p:txBody>
      </p:sp>
      <p:sp>
        <p:nvSpPr>
          <p:cNvPr id="66" name="Google Shape;66;p15"/>
          <p:cNvSpPr txBox="1"/>
          <p:nvPr>
            <p:ph idx="2" type="body"/>
          </p:nvPr>
        </p:nvSpPr>
        <p:spPr>
          <a:xfrm>
            <a:off x="1143000" y="4458603"/>
            <a:ext cx="6858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200"/>
              <a:buNone/>
            </a:pPr>
            <a:r>
              <a:rPr lang="en" sz="1200"/>
              <a:t>10/2/2023</a:t>
            </a:r>
            <a:endParaRPr sz="1200"/>
          </a:p>
        </p:txBody>
      </p:sp>
      <p:pic>
        <p:nvPicPr>
          <p:cNvPr descr="British Airways logo" id="67" name="Google Shape;67;p1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3495" y="1862182"/>
            <a:ext cx="5097982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57754" y="242616"/>
            <a:ext cx="6598079" cy="33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1" lang="en" sz="1300"/>
              <a:t>I</a:t>
            </a:r>
            <a:r>
              <a:rPr b="1" lang="en" sz="1300"/>
              <a:t>Ratings Distribution</a:t>
            </a:r>
            <a:endParaRPr b="1" sz="13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57750" y="711775"/>
            <a:ext cx="8062200" cy="3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500"/>
              <a:buNone/>
            </a:pPr>
            <a:r>
              <a:t/>
            </a:r>
            <a:endParaRPr sz="15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83F57"/>
              </a:buClr>
              <a:buSzPts val="1200"/>
              <a:buNone/>
            </a:pPr>
            <a:r>
              <a:t/>
            </a:r>
            <a:endParaRPr sz="1100">
              <a:solidFill>
                <a:srgbClr val="083F5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500"/>
              <a:buNone/>
            </a:pPr>
            <a:r>
              <a:t/>
            </a:r>
            <a:endParaRPr sz="15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500"/>
              <a:buNone/>
            </a:pPr>
            <a:r>
              <a:t/>
            </a:r>
            <a:endParaRPr sz="15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1200"/>
              </a:spcAft>
              <a:buClr>
                <a:srgbClr val="0B5574"/>
              </a:buClr>
              <a:buSzPts val="1500"/>
              <a:buNone/>
            </a:pPr>
            <a:r>
              <a:t/>
            </a:r>
            <a:endParaRPr sz="1500">
              <a:solidFill>
                <a:srgbClr val="387C85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300" y="711775"/>
            <a:ext cx="6098525" cy="37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257754" y="242616"/>
            <a:ext cx="6598200" cy="33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Wordcloud</a:t>
            </a:r>
            <a:endParaRPr sz="1400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35756" y="1257301"/>
            <a:ext cx="8062200" cy="3321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50" y="1557350"/>
            <a:ext cx="7990550" cy="30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57754" y="242616"/>
            <a:ext cx="6598200" cy="33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 sz="1400"/>
              <a:t>entiment Analysis of Reviews</a:t>
            </a:r>
            <a:endParaRPr sz="1400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35756" y="1257301"/>
            <a:ext cx="8062200" cy="3321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50" y="1285875"/>
            <a:ext cx="7265350" cy="31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257754" y="242616"/>
            <a:ext cx="6598200" cy="33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Correlation</a:t>
            </a:r>
            <a:endParaRPr sz="150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425" y="832628"/>
            <a:ext cx="5165897" cy="32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