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786fb4a9d_1_0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0786fb4a9d_1_0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786fb4a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786fb4a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786fb4a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786fb4a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2085975" y="1964513"/>
            <a:ext cx="497205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143000" y="3948467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1143000" y="4672593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1003853" y="218639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35756" y="1257301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1143000" y="3236001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850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" sz="1800"/>
              <a:t>TASK2: PREDICTING CUSTOMER BUYING </a:t>
            </a:r>
            <a:r>
              <a:rPr b="1" lang="en" sz="1800"/>
              <a:t> BEHAVIOUR</a:t>
            </a:r>
            <a:endParaRPr b="1" sz="18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100000"/>
              <a:buNone/>
            </a:pPr>
            <a:r>
              <a:rPr b="1" lang="en" sz="1800"/>
              <a:t>By: AMEEN MAGOBON ABDULFATAI</a:t>
            </a:r>
            <a:endParaRPr b="1" sz="1800"/>
          </a:p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1143000" y="4458603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200"/>
              <a:buNone/>
            </a:pPr>
            <a:r>
              <a:rPr lang="en" sz="1200"/>
              <a:t>10/2/2023</a:t>
            </a:r>
            <a:endParaRPr sz="1200"/>
          </a:p>
        </p:txBody>
      </p:sp>
      <p:pic>
        <p:nvPicPr>
          <p:cNvPr descr="British Airways logo" id="67" name="Google Shape;67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495" y="1862182"/>
            <a:ext cx="5097982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99775"/>
            <a:ext cx="8520600" cy="4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RandomForrest Classifier Model was built: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 - 83.36%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AUC Score - 0.56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451550"/>
            <a:ext cx="7867650" cy="36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268225"/>
            <a:ext cx="8520600" cy="4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top 3 features which influence customer buying behaviour are: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Route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Booking origin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Flight Duration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675" y="864229"/>
            <a:ext cx="5282625" cy="358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