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764"/>
            <a:ext cx="8077200" cy="24739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344" dirty="0" smtClean="0">
                <a:solidFill>
                  <a:srgbClr val="FF0000"/>
                </a:solidFill>
                <a:effectLst/>
                <a:latin typeface="Lucida Sans Unicode" panose="020B0602030504020204"/>
                <a:cs typeface="Lucida Sans Unicode" panose="020B0602030504020204"/>
              </a:rPr>
              <a:t>ABDUL   HADI</a:t>
            </a: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>
                <a:latin typeface="Lucida Sans Unicode" panose="020B0602030504020204"/>
                <a:cs typeface="Lucida Sans Unicode" panose="020B0602030504020204"/>
              </a:rPr>
              <a:t>FINAL PROJECT</a:t>
            </a: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4191</Words>
  <Application>WPS Presentation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Wingdings</vt:lpstr>
      <vt:lpstr>Wingdings</vt:lpstr>
      <vt:lpstr>Wingdings 3</vt:lpstr>
      <vt:lpstr>Symbol</vt:lpstr>
      <vt:lpstr>Copperplate Gothic Bold</vt:lpstr>
      <vt:lpstr>Lucida Sans Unicode</vt:lpstr>
      <vt:lpstr>Algerian</vt:lpstr>
      <vt:lpstr>Segoe Print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Calibri</vt:lpstr>
      <vt:lpstr>Lucida Sans</vt:lpstr>
      <vt:lpstr>Book Antiqua</vt:lpstr>
      <vt:lpstr>Apex</vt:lpstr>
      <vt:lpstr>ABDUL   HADI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hadi1</cp:lastModifiedBy>
  <cp:revision>8</cp:revision>
  <dcterms:created xsi:type="dcterms:W3CDTF">2024-06-10T10:19:00Z</dcterms:created>
  <dcterms:modified xsi:type="dcterms:W3CDTF">2024-06-12T05:07:34Z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2024-06-10T05:30:00Z</vt:filetime>
  </property>
  <property fmtid="{D5CDD505-2E9C-101B-9397-08002B2CF9AE}" pid="5" name="ICV">
    <vt:lpwstr>62ED5B70504C485991E814A2B46180C3_12</vt:lpwstr>
  </property>
  <property fmtid="{D5CDD505-2E9C-101B-9397-08002B2CF9AE}" pid="6" name="KSOProductBuildVer">
    <vt:lpwstr>1033-12.2.0.13472</vt:lpwstr>
  </property>
</Properties>
</file>