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E5B0A2-29C8-4685-A4C0-B5F1FD01870F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CCADB-3E5C-452D-AD82-E47F9AF1A5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4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A86D-82DE-4ECA-B40B-058AC92F4BD2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F528D6-A479-461F-9FB0-C41D5BA0C5BF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FB120-0B7C-4104-B11A-B9B9D56BC035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E5355-2B2C-44FB-941D-FA75F33EF618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AAE57-B912-4D76-80E9-B3BD921863B1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35BF9-860A-4B3A-BA02-6FF82E29E694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F085A-C957-4D6F-B914-84A6501350E5}" type="datetime1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A14D1-3DA7-4183-9FE7-BDCB1C5AD5B3}" type="datetime1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8F4AE-32C7-4D7B-A9CE-973BD3724E08}" type="datetime1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ABC8E-9905-4361-9B1A-05F7CE266C61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3FE43-0532-4576-B24C-BB2B611F3B7A}" type="datetime1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03ACB-7252-487F-B705-758C2FA28A2A}" type="datetime1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581" y="921715"/>
            <a:ext cx="3872267" cy="2635993"/>
          </a:xfrm>
        </p:spPr>
        <p:txBody>
          <a:bodyPr anchor="b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200" dirty="0"/>
              <a:t>Connecting to the </a:t>
            </a:r>
            <a:r>
              <a:rPr lang="en-US" sz="4200" dirty="0" err="1"/>
              <a:t>Yahboom</a:t>
            </a:r>
            <a:r>
              <a:rPr lang="en-US" sz="4200" dirty="0"/>
              <a:t> Raspberry Pi Robot Kit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9144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4022220"/>
            <a:ext cx="611504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9190104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7581" y="4541263"/>
            <a:ext cx="3497218" cy="1395022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 b="1">
                <a:solidFill>
                  <a:srgbClr val="FFFFFF"/>
                </a:solidFill>
              </a:rPr>
              <a:t>Using PuTTY</a:t>
            </a:r>
            <a:br>
              <a:rPr lang="en-US" sz="2200">
                <a:solidFill>
                  <a:srgbClr val="FFFFFF"/>
                </a:solidFill>
              </a:rPr>
            </a:br>
            <a:br>
              <a:rPr lang="en-US" sz="2200">
                <a:solidFill>
                  <a:srgbClr val="FFFFFF"/>
                </a:solidFill>
              </a:rPr>
            </a:br>
            <a:r>
              <a:rPr lang="en-US" sz="2200">
                <a:solidFill>
                  <a:srgbClr val="FFFFFF"/>
                </a:solidFill>
              </a:rPr>
              <a:t>Abdulhady Abas, Hussein Mohammed Ali</a:t>
            </a:r>
          </a:p>
        </p:txBody>
      </p:sp>
      <p:pic>
        <p:nvPicPr>
          <p:cNvPr id="5" name="Picture 4" descr="A blue machine with wires and wheels&#10;&#10;AI-generated content may be incorrect.">
            <a:extLst>
              <a:ext uri="{FF2B5EF4-FFF2-40B4-BE49-F238E27FC236}">
                <a16:creationId xmlns:a16="http://schemas.microsoft.com/office/drawing/2014/main" id="{A8864B43-D61D-B3EF-B065-D9E9524C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0430" y="658490"/>
            <a:ext cx="3872266" cy="516302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9143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0658" cy="4525963"/>
          </a:xfrm>
        </p:spPr>
        <p:txBody>
          <a:bodyPr/>
          <a:lstStyle/>
          <a:p>
            <a:r>
              <a:rPr dirty="0"/>
              <a:t> </a:t>
            </a:r>
            <a:r>
              <a:rPr dirty="0" err="1"/>
              <a:t>Yahboom</a:t>
            </a:r>
            <a:r>
              <a:rPr dirty="0"/>
              <a:t> Raspberry Pi Robot Kit</a:t>
            </a:r>
          </a:p>
          <a:p>
            <a:r>
              <a:rPr dirty="0"/>
              <a:t> PuTTY installed on PC</a:t>
            </a:r>
          </a:p>
          <a:p>
            <a:r>
              <a:rPr dirty="0"/>
              <a:t>Robot connected to </a:t>
            </a:r>
            <a:r>
              <a:rPr lang="en-US" dirty="0"/>
              <a:t>the </a:t>
            </a:r>
            <a:r>
              <a:rPr dirty="0"/>
              <a:t>same network (Wi-Fi/USB)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CD6AE-C851-B4E2-4558-98C4DFAD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8373A-A358-27CA-28EC-F4A94036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Mobile app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7BAFBC-F34F-6BEB-72C8-716AF7C90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630" y="387224"/>
            <a:ext cx="246887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>
                <a:solidFill>
                  <a:srgbClr val="FFFFFF"/>
                </a:solidFill>
              </a:rPr>
              <a:t>Ready app can be used for demonstration purposes.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D305D7-694F-02B5-8B29-6DEE9001F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11" y="3314373"/>
            <a:ext cx="3848316" cy="1731742"/>
          </a:xfrm>
          <a:prstGeom prst="rect">
            <a:avLst/>
          </a:prstGeom>
        </p:spPr>
      </p:pic>
      <p:pic>
        <p:nvPicPr>
          <p:cNvPr id="5" name="Content Placeholder 4" descr="A cell phone with a screen on&#10;&#10;AI-generated content may be incorrect.">
            <a:extLst>
              <a:ext uri="{FF2B5EF4-FFF2-40B4-BE49-F238E27FC236}">
                <a16:creationId xmlns:a16="http://schemas.microsoft.com/office/drawing/2014/main" id="{D5B50D43-BF31-CE55-24CD-4B000A5FE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239912" y="2292571"/>
            <a:ext cx="2886237" cy="3848316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CAB3DA-99D3-FE01-2BAC-BA7931FEB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22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PuTTY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n-US" sz="1700"/>
              <a:t>Follow these steps:</a:t>
            </a:r>
          </a:p>
          <a:p>
            <a:pPr lvl="1"/>
            <a:r>
              <a:rPr lang="en-US" sz="1700"/>
              <a:t> Open PuTTY application</a:t>
            </a:r>
          </a:p>
          <a:p>
            <a:pPr lvl="1"/>
            <a:r>
              <a:rPr lang="en-US" sz="1700"/>
              <a:t> Enter Host Name (or IP address): 192.168.50.1</a:t>
            </a:r>
          </a:p>
          <a:p>
            <a:pPr lvl="1"/>
            <a:r>
              <a:rPr lang="en-US" sz="1700"/>
              <a:t> Set Port to 22</a:t>
            </a:r>
          </a:p>
          <a:p>
            <a:pPr lvl="1"/>
            <a:r>
              <a:rPr lang="en-US" sz="1700"/>
              <a:t>Connection type: SSH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39DC68-EE5D-4B27-0DF8-D694453E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81" y="633619"/>
            <a:ext cx="3209537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5" y="978619"/>
            <a:ext cx="2558034" cy="1106424"/>
          </a:xfrm>
        </p:spPr>
        <p:txBody>
          <a:bodyPr>
            <a:normAutofit/>
          </a:bodyPr>
          <a:lstStyle/>
          <a:p>
            <a:r>
              <a:rPr lang="en-US" sz="2400"/>
              <a:t>Login Credentials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9175" y="117043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094" y="2121408"/>
            <a:ext cx="2496312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5" y="2359152"/>
            <a:ext cx="2558034" cy="3425043"/>
          </a:xfrm>
        </p:spPr>
        <p:txBody>
          <a:bodyPr>
            <a:normAutofit/>
          </a:bodyPr>
          <a:lstStyle/>
          <a:p>
            <a:r>
              <a:rPr lang="en-US" sz="1500"/>
              <a:t>Enter the following when prompted:</a:t>
            </a:r>
          </a:p>
          <a:p>
            <a:r>
              <a:rPr lang="en-US" sz="1500"/>
              <a:t>• Username: pi</a:t>
            </a:r>
          </a:p>
          <a:p>
            <a:r>
              <a:rPr lang="en-US" sz="1500"/>
              <a:t>• Password: raspberry</a:t>
            </a:r>
          </a:p>
        </p:txBody>
      </p:sp>
      <p:pic>
        <p:nvPicPr>
          <p:cNvPr id="5" name="Picture 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8F19F26B-8E4E-13A4-BF4A-C422D08A39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7" r="28067" b="-1"/>
          <a:stretch>
            <a:fillRect/>
          </a:stretch>
        </p:blipFill>
        <p:spPr>
          <a:xfrm>
            <a:off x="3843337" y="634382"/>
            <a:ext cx="4992910" cy="549516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F20E2-107E-C644-8BDA-8034A310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Navigating to Configuration Folder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successful login:</a:t>
            </a:r>
          </a:p>
          <a:p>
            <a:r>
              <a:t>• Change directory to Python folder:</a:t>
            </a:r>
          </a:p>
          <a:p>
            <a:pPr lvl="1"/>
            <a:r>
              <a:t>    cd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4E3E8-84D7-3D60-4585-B9866D7E2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321" y="190394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 dirty="0"/>
              <a:t>Next Steps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852321" y="1439694"/>
            <a:ext cx="5033221" cy="535021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sz="2100" dirty="0"/>
              <a:t>List files: ls</a:t>
            </a:r>
          </a:p>
          <a:p>
            <a:pPr>
              <a:lnSpc>
                <a:spcPct val="90000"/>
              </a:lnSpc>
            </a:pPr>
            <a:r>
              <a:rPr sz="2100" dirty="0"/>
              <a:t>Run scripts: python &lt;</a:t>
            </a:r>
            <a:r>
              <a:rPr sz="2100" dirty="0" err="1"/>
              <a:t>script_name</a:t>
            </a:r>
            <a:r>
              <a:rPr sz="2100" dirty="0"/>
              <a:t>&gt;.</a:t>
            </a:r>
            <a:r>
              <a:rPr sz="2100" dirty="0" err="1"/>
              <a:t>py</a:t>
            </a:r>
            <a:endParaRPr sz="2100" dirty="0"/>
          </a:p>
          <a:p>
            <a:pPr>
              <a:lnSpc>
                <a:spcPct val="90000"/>
              </a:lnSpc>
            </a:pPr>
            <a:r>
              <a:rPr sz="2100" dirty="0"/>
              <a:t>Edit configuration as needed</a:t>
            </a:r>
            <a:endParaRPr lang="en-US" sz="2100" dirty="0"/>
          </a:p>
          <a:p>
            <a:pPr>
              <a:lnSpc>
                <a:spcPct val="90000"/>
              </a:lnSpc>
            </a:pPr>
            <a:endParaRPr lang="en-US" sz="2100" dirty="0"/>
          </a:p>
          <a:p>
            <a:pPr>
              <a:lnSpc>
                <a:spcPct val="90000"/>
              </a:lnSpc>
            </a:pPr>
            <a:r>
              <a:rPr lang="en-US" sz="2100" dirty="0"/>
              <a:t>For creating a new file, use command: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	nano &lt;</a:t>
            </a:r>
            <a:r>
              <a:rPr lang="en-US" sz="2100" dirty="0" err="1"/>
              <a:t>script_name</a:t>
            </a:r>
            <a:r>
              <a:rPr lang="en-US" sz="2100" dirty="0"/>
              <a:t>&gt;.</a:t>
            </a:r>
            <a:r>
              <a:rPr lang="en-US" sz="2100" dirty="0" err="1"/>
              <a:t>py</a:t>
            </a:r>
            <a:r>
              <a:rPr lang="en-US" sz="2100" dirty="0"/>
              <a:t>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100" dirty="0"/>
              <a:t>It opens the newly created file, and you can directly write in it, after finishing, use this command to save changes: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100" dirty="0"/>
              <a:t>Ctrl + o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100" dirty="0"/>
              <a:t>Press enter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sz="2100" dirty="0"/>
              <a:t>Ctrl + x</a:t>
            </a:r>
          </a:p>
          <a:p>
            <a:pPr marL="0" indent="0">
              <a:lnSpc>
                <a:spcPct val="90000"/>
              </a:lnSpc>
              <a:buNone/>
            </a:pPr>
            <a:endParaRPr lang="en-US" sz="21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8762080E-95A3-0D05-D370-6EDD2A7B4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A2810-1F3B-7EFF-1E95-BB41343D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191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Connecting to the Yahboom Raspberry Pi Robot Kit</vt:lpstr>
      <vt:lpstr>Requirements</vt:lpstr>
      <vt:lpstr>Mobile app</vt:lpstr>
      <vt:lpstr>PuTTY Configuration</vt:lpstr>
      <vt:lpstr>Login Credentials</vt:lpstr>
      <vt:lpstr>Navigating to Configuration Folder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Hussein Mohammed Ali</cp:lastModifiedBy>
  <cp:revision>4</cp:revision>
  <dcterms:created xsi:type="dcterms:W3CDTF">2013-01-27T09:14:16Z</dcterms:created>
  <dcterms:modified xsi:type="dcterms:W3CDTF">2025-07-13T06:10:58Z</dcterms:modified>
  <cp:category/>
</cp:coreProperties>
</file>