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64" r:id="rId6"/>
    <p:sldId id="2146847054" r:id="rId7"/>
    <p:sldId id="262" r:id="rId8"/>
    <p:sldId id="263" r:id="rId9"/>
    <p:sldId id="2146847057" r:id="rId10"/>
    <p:sldId id="265" r:id="rId11"/>
    <p:sldId id="2146847056" r:id="rId12"/>
    <p:sldId id="266" r:id="rId13"/>
    <p:sldId id="2146847058" r:id="rId14"/>
    <p:sldId id="2146847059" r:id="rId15"/>
    <p:sldId id="2146847060" r:id="rId16"/>
    <p:sldId id="267" r:id="rId17"/>
    <p:sldId id="2146847061" r:id="rId18"/>
    <p:sldId id="2146847062" r:id="rId19"/>
    <p:sldId id="2146847063" r:id="rId20"/>
    <p:sldId id="268" r:id="rId21"/>
    <p:sldId id="2146847055" r:id="rId22"/>
    <p:sldId id="2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64"/>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32073" y="3762758"/>
            <a:ext cx="10011836" cy="216982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endParaRPr lang="en-GB" sz="3000" b="1" dirty="0">
              <a:solidFill>
                <a:schemeClr val="accent1">
                  <a:lumMod val="75000"/>
                </a:schemeClr>
              </a:solidFill>
              <a:latin typeface="Arial" pitchFamily="34" charset="0"/>
              <a:cs typeface="Arial" pitchFamily="34" charset="0"/>
            </a:endParaRPr>
          </a:p>
          <a:p>
            <a:r>
              <a:rPr lang="en-GB" sz="3000" b="1" dirty="0">
                <a:solidFill>
                  <a:schemeClr val="accent1">
                    <a:lumMod val="75000"/>
                  </a:schemeClr>
                </a:solidFill>
                <a:latin typeface="Arial" pitchFamily="34" charset="0"/>
                <a:cs typeface="Arial" pitchFamily="34" charset="0"/>
              </a:rPr>
              <a:t>H.ABDUL HAKEEM</a:t>
            </a:r>
            <a:endParaRPr lang="en-US" sz="3000" b="1" dirty="0">
              <a:solidFill>
                <a:schemeClr val="accent1">
                  <a:lumMod val="75000"/>
                </a:schemeClr>
              </a:solidFill>
              <a:latin typeface="Arial" pitchFamily="34" charset="0"/>
              <a:cs typeface="Arial" pitchFamily="34" charset="0"/>
            </a:endParaRPr>
          </a:p>
          <a:p>
            <a:pPr>
              <a:lnSpc>
                <a:spcPct val="150000"/>
              </a:lnSpc>
            </a:pP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Mechanical Department.</a:t>
            </a:r>
          </a:p>
        </p:txBody>
      </p:sp>
      <p:sp>
        <p:nvSpPr>
          <p:cNvPr id="5" name="TextBox 4">
            <a:extLst>
              <a:ext uri="{FF2B5EF4-FFF2-40B4-BE49-F238E27FC236}">
                <a16:creationId xmlns:a16="http://schemas.microsoft.com/office/drawing/2014/main" id="{AB035B80-A4EA-96A6-B78A-6A43B5B3F8F9}"/>
              </a:ext>
            </a:extLst>
          </p:cNvPr>
          <p:cNvSpPr txBox="1"/>
          <p:nvPr/>
        </p:nvSpPr>
        <p:spPr>
          <a:xfrm>
            <a:off x="7795642" y="243402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3B06-1DBD-4D96-DB88-0C89BA49F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A90D0-84D0-510C-D5F4-3A5E8EFA43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02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834</Words>
  <Application>Microsoft Office PowerPoint</Application>
  <PresentationFormat>Widescreen</PresentationFormat>
  <Paragraphs>122</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Fandango Movie Rating Discrepancy Analysis using Python</vt:lpstr>
      <vt:lpstr>PowerPoint Presentation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917010898508</cp:lastModifiedBy>
  <cp:revision>38</cp:revision>
  <dcterms:created xsi:type="dcterms:W3CDTF">2021-05-26T16:50:10Z</dcterms:created>
  <dcterms:modified xsi:type="dcterms:W3CDTF">2024-04-05T10:09:30Z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