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2–3 ELEMENTARY Upper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Describe (di-SKRYB)</a:t>
            </a:r>
            <a:br/>
            <a:r>
              <a:t>Example: Can you describe the scene in the picture?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Physics (FIZ-iks)</a:t>
            </a:r>
            <a:br/>
            <a:r>
              <a:t>Example: Physics explains the laws of nature.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8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Telescope (TEL-uh-skohp)</a:t>
            </a:r>
            <a:br/>
            <a:r>
              <a:t>Example: A telescope helps you see distant stars.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9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Microscope (MY-kruh-skohp)</a:t>
            </a:r>
            <a:br/>
            <a:r>
              <a:t>Example: A microscope can magnify tiny objects.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10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Species (SPEE-sheez)</a:t>
            </a:r>
            <a:br/>
            <a:r>
              <a:t>Example: There are many species of animals in the forest.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**Batch 6 (Adjectives Theme):**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Brilliant (BRIL-yuhnt)</a:t>
            </a:r>
            <a:br/>
            <a:r>
              <a:t>Example: The diamond sparkled in a brilliant light.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5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2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Charming (CHAR-ming)</a:t>
            </a:r>
            <a:br/>
            <a:r>
              <a:t>Example: She has a charming smile.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3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Delicious (dih-LISH-uhs)</a:t>
            </a:r>
            <a:br/>
            <a:r>
              <a:t>Example: The cake was absolutely delicious.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Elegant (EL-i-guhnt)</a:t>
            </a:r>
            <a:br/>
            <a:r>
              <a:t>Example: She wore an elegant dress to the party.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5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Fierce (FEERS)</a:t>
            </a:r>
            <a:br/>
            <a:r>
              <a:t>Example: The fierce lion roared in the jungle.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6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Graceful (GRAYS-fuhl)</a:t>
            </a:r>
            <a:br/>
            <a:r>
              <a:t>Example: The dancer was very graceful on stage.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Excellent (EK-suh-luhnt)</a:t>
            </a:r>
            <a:br/>
            <a:r>
              <a:t>Example: He did an excellent job on his project.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7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Humble (HUHM-buhl)</a:t>
            </a:r>
            <a:br/>
            <a:r>
              <a:t>Example: He is very humble about his achievements.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8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Joyful (JOY-fuhl)</a:t>
            </a:r>
            <a:br/>
            <a:r>
              <a:t>Example: The children were joyful on their birthday.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9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Luminous (LOO-muh-nuhs)</a:t>
            </a:r>
            <a:br/>
            <a:r>
              <a:t>Example: The moon was luminous in the night sky.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10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Vivid (VIV-id)</a:t>
            </a:r>
            <a:br/>
            <a:r>
              <a:t>Example: The artist used vivid colors in his painting.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Fiction (FIK-shuhn)</a:t>
            </a:r>
            <a:br/>
            <a:r>
              <a:t>Example: The library has a large collection of fiction books.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Giraffe (juh-RAF)</a:t>
            </a:r>
            <a:br/>
            <a:r>
              <a:t>Example: A giraffe has a very long neck.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Horizon (huh-RY-zuhn)</a:t>
            </a:r>
            <a:br/>
            <a:r>
              <a:t>Example: The sun sets on the horizon every evening.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**Batch 1:**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Imagine (ih-MAJ-in)</a:t>
            </a:r>
            <a:br/>
            <a:r>
              <a:t>Example: Close your eyes and imagine a beautiful beach.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Journey (JUR-nee)</a:t>
            </a:r>
            <a:br/>
            <a:r>
              <a:t>Example: The journey to the mountains took all day.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**Batch 2:**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Knowledge (NAH-lij)</a:t>
            </a:r>
            <a:br/>
            <a:r>
              <a:t>Example: Reading books helps increase your knowledge.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Landscape (LAND-skayp)</a:t>
            </a:r>
            <a:br/>
            <a:r>
              <a:t>Example: The landscape was covered in snow after the storm.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Magnificent (mag-NIF-uh-suhnt)</a:t>
            </a:r>
            <a:br/>
            <a:r>
              <a:t>Example: The view from the top of the mountain was magnificent.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Navigate (NAV-i-gayt)</a:t>
            </a:r>
            <a:br/>
            <a:r>
              <a:t>Example: We used a map to navigate through the city.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Obstacle (OB-stuh-kuhl)</a:t>
            </a:r>
            <a:br/>
            <a:r>
              <a:t>Example: He overcame every obstacle in his path.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Pioneer (PY-uh-neer)</a:t>
            </a:r>
            <a:br/>
            <a:r>
              <a:t>Example: She was a pioneer in the field of science.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Quaint (kwaynt)</a:t>
            </a:r>
            <a:br/>
            <a:r>
              <a:t>Example: The quaint village had charming old houses.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Resource (REE-sors)</a:t>
            </a:r>
            <a:br/>
            <a:r>
              <a:t>Example: Water is a valuable natural resource.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Adventure (ad-VEN-chur)</a:t>
            </a:r>
            <a:br/>
            <a:r>
              <a:t>Example: They went on an exciting adventure in the forest.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Signal (SIG-nuhl)</a:t>
            </a:r>
            <a:br/>
            <a:r>
              <a:t>Example: The traffic light turned green, signaling to go.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Treasure (TREH-zher)</a:t>
            </a:r>
            <a:br/>
            <a:r>
              <a:t>Example: They discovered a hidden treasure chest in the cave.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**Batch 3 (Shapes Theme):**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Triangle (TRY-ang-guhl)</a:t>
            </a:r>
            <a:br/>
            <a:r>
              <a:t>Example: A triangle has three sides and three angles.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Rectangle (REK-tang-guhl)</a:t>
            </a:r>
            <a:br/>
            <a:r>
              <a:t>Example: The flag is in the shape of a rectangle.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Pentagon (PEN-tuh-gon)</a:t>
            </a:r>
            <a:br/>
            <a:r>
              <a:t>Example: A pentagon has five equal sides and angles.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Hexagon (HEKS-uh-gon)</a:t>
            </a:r>
            <a:br/>
            <a:r>
              <a:t>Example: A hexagon has six sides.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Circle (SUR-kuhl)</a:t>
            </a:r>
            <a:br/>
            <a:r>
              <a:t>Example: She drew a perfect circle on the paper.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Square (skwair)</a:t>
            </a:r>
            <a:br/>
            <a:r>
              <a:t>Example: The box is in the shape of a square.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Oval (OH-vuhl)</a:t>
            </a:r>
            <a:br/>
            <a:r>
              <a:t>Example: The mirror on the wall is an oval shape.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Boundary (BOWN-duh-ree)</a:t>
            </a:r>
            <a:br/>
            <a:r>
              <a:t>Example: The boundary between the two countries is well-defined.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Cube (kyoob)</a:t>
            </a:r>
            <a:br/>
            <a:r>
              <a:t>Example: The dice is a small cube.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9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Cylinder (SIL-in-der)</a:t>
            </a:r>
            <a:br/>
            <a:r>
              <a:t>Example: The can is in the shape of a cylinder.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Pyramid (PIR-uh-mid)</a:t>
            </a:r>
            <a:br/>
            <a:r>
              <a:t>Example: The ancient Egyptians built pyramids.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**Batch 4 (Sports Theme):**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Athlete (ATH-leet)</a:t>
            </a:r>
            <a:br/>
            <a:r>
              <a:t>Example: She is a talented athlete in track and field.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Baseball (BAYS-bawl)</a:t>
            </a:r>
            <a:br/>
            <a:r>
              <a:t>Example: They played baseball in the local park.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3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3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Winner (WIN-ur)</a:t>
            </a:r>
            <a:br/>
            <a:r>
              <a:t>Example: She was the winner of the chess competition.Replace with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Swimming (SWIM-ing)</a:t>
            </a:r>
            <a:br/>
            <a:r>
              <a:t>Example: He practices swimming every weekend.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Exercise (EK-ser-syz)</a:t>
            </a:r>
            <a:br/>
            <a:r>
              <a:t>Example: Regular exercise keeps you healthy and strong.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Gymnastics (jim-NAS-tiks)</a:t>
            </a:r>
            <a:br/>
            <a:r>
              <a:t>Example: She practices gymnastics every day.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Hockey (HAH-kee)</a:t>
            </a:r>
            <a:br/>
            <a:r>
              <a:t>Example: They played hockey on the ice rink.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Curious (KYUR-ee-uhs)</a:t>
            </a:r>
            <a:br/>
            <a:r>
              <a:t>Example: She was curious about how the machine worked.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8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Marathon (MAR-uh-thon)</a:t>
            </a:r>
            <a:br/>
            <a:r>
              <a:t>Example: Running a marathon requires a lot of training.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9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Racing (RAY-sing)</a:t>
            </a:r>
            <a:br/>
            <a:r>
              <a:t>Example: Car racing is an exciting sport.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Tennis (TEN-is)</a:t>
            </a:r>
            <a:br/>
            <a:r>
              <a:t>Example: She hit the tennis ball over the net.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**Batch 5 (Science Theme):**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1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Biology (bye-OL-uh-jee)</a:t>
            </a:r>
            <a:br/>
            <a:r>
              <a:t>Example: Biology is the study of living things.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4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Chemistry (KEM-uh-stree)</a:t>
            </a:r>
            <a:br/>
            <a:r>
              <a:t>Example: Chemistry involves studying different substances.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Experiment (ik-SPER-uh-muhnt)</a:t>
            </a:r>
            <a:br/>
            <a:r>
              <a:t>Example: They conducted an experiment in the lab.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4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Gravity (GRAV-ih-tee)</a:t>
            </a:r>
            <a:br/>
            <a:r>
              <a:t>Example: Gravity is what keeps us on the ground.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Magnet (MAG-nit)</a:t>
            </a:r>
            <a:br/>
            <a:r>
              <a:t>Example: A magnet attracts metal objects.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6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Oxygen (OK-si-juhn)</a:t>
            </a:r>
            <a:br/>
            <a:r>
              <a:t>Example: Plants produce oxygen through photosynthesis.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457200" y="822960"/>
            <a:ext cx="8229600" cy="5943600"/>
          </a:xfrm>
          <a:prstGeom prst="rect">
            <a:avLst/>
          </a:prstGeom>
          <a:noFill/>
        </p:spPr>
        <p:txBody>
          <a:bodyPr wrap="square" lIns="457200" rIns="457200" tIns="457200" bIns="457200"/>
          <a:lstStyle/>
          <a:p/>
          <a:p>
            <a:pPr algn="l">
              <a:defRPr sz="3600">
                <a:solidFill>
                  <a:srgbClr val="000000"/>
                </a:solidFill>
                <a:latin typeface="Times New Roman"/>
              </a:defRPr>
            </a:pPr>
            <a:r>
              <a:t>Word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