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80" r:id="rId19"/>
    <p:sldId id="279" r:id="rId20"/>
    <p:sldId id="277"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32EF4-80C0-45A9-9D76-F35C3A78C727}" type="datetimeFigureOut">
              <a:rPr lang="en-US" smtClean="0"/>
              <a:pPr/>
              <a:t>8/7/2024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D2295A-6B7B-4057-80EE-F06BE678F2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F4F198-E5D6-41D3-8699-B3492D2E1772}" type="datetime1">
              <a:rPr lang="en-US" smtClean="0"/>
              <a:t>8/7/2024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6E1223D-D184-4730-82AF-575525AF8C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6ABD82-8791-49DA-B1B1-E05CBF852220}"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6C5615-887F-48AD-8A99-D3C80199643A}"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B669BF-022F-4D3B-BBAC-474BE17D9E5F}"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E64738E-8822-4895-BB44-9689756DF212}" type="datetime1">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E1223D-D184-4730-82AF-575525AF8C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DD69FD6-4E91-4F24-B730-383C08222594}"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6E18C1C-D0C7-44C4-9F14-3D22E7F8B6D0}" type="datetime1">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5DF6871-6B87-4CEC-864F-AFF918AF3C72}" type="datetime1">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D1423-B735-46A5-A88A-3A66372B498B}" type="datetime1">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21540C-AAA4-4A0C-9A0F-89A2BB2E8C6B}"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E1223D-D184-4730-82AF-575525AF8C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414155-9B42-45A6-AB1B-62CF690695AA}" type="datetime1">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6E1223D-D184-4730-82AF-575525AF8C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D12F45-15F5-402F-BB32-DAD83D5B6D90}" type="datetime1">
              <a:rPr lang="en-US" smtClean="0"/>
              <a:t>8/7/2024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E1223D-D184-4730-82AF-575525AF8C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Pointer</a:t>
            </a:r>
            <a:endParaRPr lang="en-US" dirty="0"/>
          </a:p>
        </p:txBody>
      </p:sp>
      <p:sp>
        <p:nvSpPr>
          <p:cNvPr id="3" name="Subtitle 2"/>
          <p:cNvSpPr>
            <a:spLocks noGrp="1"/>
          </p:cNvSpPr>
          <p:nvPr>
            <p:ph type="subTitle" idx="1"/>
          </p:nvPr>
        </p:nvSpPr>
        <p:spPr/>
        <p:txBody>
          <a:bodyPr/>
          <a:lstStyle/>
          <a:p>
            <a:r>
              <a:rPr lang="en-US" smtClean="0"/>
              <a:t>Chapter </a:t>
            </a:r>
            <a:r>
              <a:rPr lang="en-US" smtClean="0"/>
              <a:t>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function:</a:t>
            </a:r>
            <a:endParaRPr lang="en-US" dirty="0"/>
          </a:p>
        </p:txBody>
      </p:sp>
      <p:sp>
        <p:nvSpPr>
          <p:cNvPr id="4" name="Content Placeholder 3"/>
          <p:cNvSpPr>
            <a:spLocks noGrp="1"/>
          </p:cNvSpPr>
          <p:nvPr>
            <p:ph idx="1"/>
          </p:nvPr>
        </p:nvSpPr>
        <p:spPr/>
        <p:txBody>
          <a:bodyPr/>
          <a:lstStyle/>
          <a:p>
            <a:r>
              <a:rPr lang="en-US" dirty="0" smtClean="0"/>
              <a:t>If function is intended to modify variable in calling program, this variable can’t be passed by value. Since the function obtains only a copy of variable. For this reference arguments or pointer can be used.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Example of pointer and function:</a:t>
            </a:r>
            <a:endParaRPr lang="en-US" dirty="0"/>
          </a:p>
        </p:txBody>
      </p:sp>
      <p:sp>
        <p:nvSpPr>
          <p:cNvPr id="4" name="Content Placeholder 3"/>
          <p:cNvSpPr>
            <a:spLocks noGrp="1"/>
          </p:cNvSpPr>
          <p:nvPr>
            <p:ph idx="1"/>
          </p:nvPr>
        </p:nvSpPr>
        <p:spPr>
          <a:xfrm>
            <a:off x="301752" y="1527048"/>
            <a:ext cx="8503920" cy="4797552"/>
          </a:xfrm>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void </a:t>
            </a:r>
            <a:r>
              <a:rPr lang="en-US" dirty="0" err="1" smtClean="0"/>
              <a:t>centimize</a:t>
            </a:r>
            <a:r>
              <a:rPr lang="en-US" dirty="0" smtClean="0"/>
              <a:t>(float *y);</a:t>
            </a:r>
          </a:p>
          <a:p>
            <a:pPr>
              <a:buNone/>
            </a:pPr>
            <a:r>
              <a:rPr lang="en-US" dirty="0" smtClean="0"/>
              <a:t>main()</a:t>
            </a:r>
          </a:p>
          <a:p>
            <a:pPr>
              <a:buNone/>
            </a:pPr>
            <a:r>
              <a:rPr lang="en-US" dirty="0" smtClean="0"/>
              <a:t>{</a:t>
            </a:r>
          </a:p>
          <a:p>
            <a:pPr>
              <a:buNone/>
            </a:pPr>
            <a:r>
              <a:rPr lang="en-US" dirty="0" smtClean="0"/>
              <a:t>float x = 10.12;</a:t>
            </a:r>
          </a:p>
          <a:p>
            <a:pPr>
              <a:buNone/>
            </a:pPr>
            <a:r>
              <a:rPr lang="en-US" dirty="0" err="1" smtClean="0"/>
              <a:t>cout</a:t>
            </a:r>
            <a:r>
              <a:rPr lang="en-US" dirty="0" smtClean="0"/>
              <a:t>&lt;&lt;"Variable is"&lt;&lt;x&lt;&lt;"inches\n";</a:t>
            </a:r>
          </a:p>
          <a:p>
            <a:pPr>
              <a:buNone/>
            </a:pPr>
            <a:r>
              <a:rPr lang="en-US" dirty="0" err="1" smtClean="0"/>
              <a:t>centimize</a:t>
            </a:r>
            <a:r>
              <a:rPr lang="en-US" dirty="0" smtClean="0"/>
              <a:t>(&amp;x);</a:t>
            </a:r>
          </a:p>
          <a:p>
            <a:pPr>
              <a:buNone/>
            </a:pPr>
            <a:r>
              <a:rPr lang="en-US" dirty="0" err="1" smtClean="0"/>
              <a:t>cout</a:t>
            </a:r>
            <a:r>
              <a:rPr lang="en-US" dirty="0" smtClean="0"/>
              <a:t>&lt;&lt;"Variable is"&lt;&lt;x&lt;&lt;“centimeter";</a:t>
            </a:r>
          </a:p>
          <a:p>
            <a:pPr>
              <a:buNone/>
            </a:pPr>
            <a:r>
              <a:rPr lang="en-US" dirty="0" smtClean="0"/>
              <a:t>}</a:t>
            </a:r>
          </a:p>
          <a:p>
            <a:pPr>
              <a:buNone/>
            </a:pPr>
            <a:r>
              <a:rPr lang="en-US" dirty="0" smtClean="0"/>
              <a:t>void </a:t>
            </a:r>
            <a:r>
              <a:rPr lang="en-US" dirty="0" err="1" smtClean="0"/>
              <a:t>centimize</a:t>
            </a:r>
            <a:r>
              <a:rPr lang="en-US" dirty="0" smtClean="0"/>
              <a:t>(float *y)</a:t>
            </a:r>
          </a:p>
          <a:p>
            <a:pPr>
              <a:buNone/>
            </a:pPr>
            <a:r>
              <a:rPr lang="en-US" dirty="0" smtClean="0"/>
              <a:t>{</a:t>
            </a:r>
          </a:p>
          <a:p>
            <a:pPr>
              <a:buNone/>
            </a:pPr>
            <a:r>
              <a:rPr lang="en-US" dirty="0" smtClean="0"/>
              <a:t>	*y = *y *2.54;</a:t>
            </a:r>
          </a:p>
          <a:p>
            <a:pPr>
              <a:buNone/>
            </a:pPr>
            <a:r>
              <a:rPr lang="en-US" dirty="0" smtClean="0"/>
              <a:t>}</a:t>
            </a:r>
          </a:p>
          <a:p>
            <a:pPr>
              <a:buNone/>
            </a:pPr>
            <a:r>
              <a:rPr lang="en-US" dirty="0" smtClean="0"/>
              <a:t>Output: </a:t>
            </a:r>
          </a:p>
          <a:p>
            <a:pPr>
              <a:buNone/>
            </a:pPr>
            <a:r>
              <a:rPr lang="en-US" dirty="0" smtClean="0"/>
              <a:t>Variable is 10.12 inches</a:t>
            </a:r>
          </a:p>
          <a:p>
            <a:pPr>
              <a:buNone/>
            </a:pPr>
            <a:r>
              <a:rPr lang="en-US" dirty="0" smtClean="0"/>
              <a:t>Variable is 25.7048 centimeter</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String:</a:t>
            </a:r>
            <a:endParaRPr lang="en-US" dirty="0"/>
          </a:p>
        </p:txBody>
      </p:sp>
      <p:sp>
        <p:nvSpPr>
          <p:cNvPr id="4" name="Content Placeholder 3"/>
          <p:cNvSpPr>
            <a:spLocks noGrp="1"/>
          </p:cNvSpPr>
          <p:nvPr>
            <p:ph idx="1"/>
          </p:nvPr>
        </p:nvSpPr>
        <p:spPr/>
        <p:txBody>
          <a:bodyPr/>
          <a:lstStyle/>
          <a:p>
            <a:r>
              <a:rPr lang="en-US" dirty="0" smtClean="0"/>
              <a:t>String constant can be define as an array or as a pointer. Pointer approach may be more flexible than array approach.</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pointer and string</a:t>
            </a:r>
            <a:endParaRPr lang="en-US" dirty="0"/>
          </a:p>
        </p:txBody>
      </p:sp>
      <p:sp>
        <p:nvSpPr>
          <p:cNvPr id="4" name="Content Placeholder 3"/>
          <p:cNvSpPr>
            <a:spLocks noGrp="1"/>
          </p:cNvSpPr>
          <p:nvPr>
            <p:ph idx="1"/>
          </p:nvPr>
        </p:nvSpPr>
        <p:spPr/>
        <p:txBody>
          <a:bodyPr>
            <a:normAutofit fontScale="700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 {</a:t>
            </a:r>
          </a:p>
          <a:p>
            <a:pPr>
              <a:buNone/>
            </a:pPr>
            <a:r>
              <a:rPr lang="en-US" dirty="0" smtClean="0"/>
              <a:t> char </a:t>
            </a:r>
            <a:r>
              <a:rPr lang="en-US" dirty="0" err="1" smtClean="0"/>
              <a:t>str</a:t>
            </a:r>
            <a:r>
              <a:rPr lang="en-US" dirty="0" smtClean="0"/>
              <a:t>[20], *pt;</a:t>
            </a:r>
          </a:p>
          <a:p>
            <a:pPr>
              <a:buNone/>
            </a:pPr>
            <a:r>
              <a:rPr lang="en-US" dirty="0" err="1" smtClean="0"/>
              <a:t>cout</a:t>
            </a:r>
            <a:r>
              <a:rPr lang="en-US" dirty="0" smtClean="0"/>
              <a:t> &lt;&lt; "Pointer Example C++ Program : Print String \n";</a:t>
            </a:r>
          </a:p>
          <a:p>
            <a:pPr>
              <a:buNone/>
            </a:pPr>
            <a:r>
              <a:rPr lang="en-US" dirty="0" err="1" smtClean="0"/>
              <a:t>cout</a:t>
            </a:r>
            <a:r>
              <a:rPr lang="en-US" dirty="0" smtClean="0"/>
              <a:t> &lt;&lt; "Enter Any string [below 20 chars] : ";</a:t>
            </a:r>
          </a:p>
          <a:p>
            <a:pPr>
              <a:buNone/>
            </a:pPr>
            <a:r>
              <a:rPr lang="en-US" dirty="0" err="1" smtClean="0"/>
              <a:t>cin</a:t>
            </a:r>
            <a:r>
              <a:rPr lang="en-US" dirty="0" smtClean="0"/>
              <a:t>&gt;&gt;</a:t>
            </a:r>
            <a:r>
              <a:rPr lang="en-US" dirty="0" err="1" smtClean="0"/>
              <a:t>str</a:t>
            </a:r>
            <a:r>
              <a:rPr lang="en-US" dirty="0" smtClean="0"/>
              <a:t>;</a:t>
            </a:r>
          </a:p>
          <a:p>
            <a:pPr>
              <a:buNone/>
            </a:pPr>
            <a:r>
              <a:rPr lang="en-US" dirty="0" smtClean="0"/>
              <a:t>   pt = </a:t>
            </a:r>
            <a:r>
              <a:rPr lang="en-US" dirty="0" err="1" smtClean="0"/>
              <a:t>str</a:t>
            </a:r>
            <a:r>
              <a:rPr lang="en-US" dirty="0" smtClean="0"/>
              <a:t>;</a:t>
            </a:r>
          </a:p>
          <a:p>
            <a:pPr>
              <a:buNone/>
            </a:pPr>
            <a:r>
              <a:rPr lang="en-US" dirty="0" smtClean="0"/>
              <a:t> while (*pt != '\0') </a:t>
            </a:r>
          </a:p>
          <a:p>
            <a:pPr>
              <a:buNone/>
            </a:pPr>
            <a:r>
              <a:rPr lang="en-US" dirty="0" smtClean="0"/>
              <a:t>   {</a:t>
            </a:r>
          </a:p>
          <a:p>
            <a:pPr>
              <a:buNone/>
            </a:pPr>
            <a:r>
              <a:rPr lang="en-US" dirty="0" smtClean="0"/>
              <a:t>      </a:t>
            </a:r>
            <a:r>
              <a:rPr lang="en-US" dirty="0" err="1" smtClean="0"/>
              <a:t>cout</a:t>
            </a:r>
            <a:r>
              <a:rPr lang="en-US" dirty="0" smtClean="0"/>
              <a:t> &lt;&lt; *pt;</a:t>
            </a:r>
          </a:p>
          <a:p>
            <a:pPr>
              <a:buNone/>
            </a:pPr>
            <a:r>
              <a:rPr lang="en-US" dirty="0" smtClean="0"/>
              <a:t>      pt++;</a:t>
            </a:r>
          </a:p>
          <a:p>
            <a:pPr>
              <a:buNone/>
            </a:pPr>
            <a:r>
              <a:rPr lang="en-US" dirty="0" smtClean="0"/>
              <a:t>   }</a:t>
            </a:r>
          </a:p>
          <a:p>
            <a:pPr>
              <a:buNone/>
            </a:pPr>
            <a:r>
              <a:rPr lang="en-US" dirty="0" smtClean="0"/>
              <a:t>   }</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Memory Management(new &amp; delete):</a:t>
            </a:r>
            <a:endParaRPr lang="en-US" dirty="0"/>
          </a:p>
        </p:txBody>
      </p:sp>
      <p:sp>
        <p:nvSpPr>
          <p:cNvPr id="4" name="Content Placeholder 3"/>
          <p:cNvSpPr>
            <a:spLocks noGrp="1"/>
          </p:cNvSpPr>
          <p:nvPr>
            <p:ph idx="1"/>
          </p:nvPr>
        </p:nvSpPr>
        <p:spPr/>
        <p:txBody>
          <a:bodyPr>
            <a:normAutofit fontScale="92500"/>
          </a:bodyPr>
          <a:lstStyle/>
          <a:p>
            <a:r>
              <a:rPr lang="en-US" dirty="0" smtClean="0"/>
              <a:t>When an array is defined specific amount of memory is reserved which may not be fully utilized or may not be sufficient. If a situation arise in which amount of memory required is unknown at writing a program, the memory allocation can be performed during runtime. Such a technique of allocating memory during runtime on demand is known as dynamic memory allocation. </a:t>
            </a:r>
          </a:p>
          <a:p>
            <a:r>
              <a:rPr lang="en-US" dirty="0" smtClean="0"/>
              <a:t>C++ uses “new” operator for dynamic memory allocation and “delete” operator for dynamic memory de-allocation.</a:t>
            </a:r>
          </a:p>
          <a:p>
            <a:r>
              <a:rPr lang="en-US" dirty="0" smtClean="0"/>
              <a:t>new and delete are explained below.</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new operator:</a:t>
            </a:r>
            <a:endParaRPr lang="en-US" dirty="0"/>
          </a:p>
        </p:txBody>
      </p:sp>
      <p:sp>
        <p:nvSpPr>
          <p:cNvPr id="4" name="Content Placeholder 3"/>
          <p:cNvSpPr>
            <a:spLocks noGrp="1"/>
          </p:cNvSpPr>
          <p:nvPr>
            <p:ph idx="1"/>
          </p:nvPr>
        </p:nvSpPr>
        <p:spPr/>
        <p:txBody>
          <a:bodyPr/>
          <a:lstStyle/>
          <a:p>
            <a:r>
              <a:rPr lang="en-US" dirty="0" smtClean="0"/>
              <a:t>It offers dynamic memory allocation similar to standard library function </a:t>
            </a:r>
            <a:r>
              <a:rPr lang="en-US" dirty="0" err="1" smtClean="0"/>
              <a:t>malloc</a:t>
            </a:r>
            <a:r>
              <a:rPr lang="en-US" dirty="0" smtClean="0"/>
              <a:t>() or </a:t>
            </a:r>
            <a:r>
              <a:rPr lang="en-US" dirty="0" err="1" smtClean="0"/>
              <a:t>calloc</a:t>
            </a:r>
            <a:r>
              <a:rPr lang="en-US" dirty="0" smtClean="0"/>
              <a:t>() in C. It obtain memory at runtime from operating system. </a:t>
            </a:r>
          </a:p>
          <a:p>
            <a:r>
              <a:rPr lang="en-US" dirty="0" smtClean="0"/>
              <a:t>It is designed keeping in mind which throws an exception if memory allocation fails. Memory reserved by new operator in any scope remains as it is even after the program control goes out of scope.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new operator:</a:t>
            </a:r>
            <a:endParaRPr lang="en-US" dirty="0"/>
          </a:p>
        </p:txBody>
      </p:sp>
      <p:sp>
        <p:nvSpPr>
          <p:cNvPr id="4" name="Content Placeholder 3"/>
          <p:cNvSpPr>
            <a:spLocks noGrp="1"/>
          </p:cNvSpPr>
          <p:nvPr>
            <p:ph idx="1"/>
          </p:nvPr>
        </p:nvSpPr>
        <p:spPr/>
        <p:txBody>
          <a:bodyPr/>
          <a:lstStyle/>
          <a:p>
            <a:pPr>
              <a:buNone/>
            </a:pPr>
            <a:r>
              <a:rPr lang="en-US" dirty="0" smtClean="0"/>
              <a:t>Data_type *data_type_ptr;</a:t>
            </a:r>
          </a:p>
          <a:p>
            <a:pPr>
              <a:buNone/>
            </a:pPr>
            <a:r>
              <a:rPr lang="en-US" sz="2300" dirty="0" err="1" smtClean="0"/>
              <a:t>i</a:t>
            </a:r>
            <a:r>
              <a:rPr lang="en-US" sz="2300" dirty="0" smtClean="0"/>
              <a:t>) </a:t>
            </a:r>
            <a:r>
              <a:rPr lang="en-US" sz="2300" dirty="0" err="1" smtClean="0"/>
              <a:t>Data_type_ptr</a:t>
            </a:r>
            <a:r>
              <a:rPr lang="en-US" sz="2300" dirty="0" smtClean="0"/>
              <a:t> = new data_type; //Allocate for single variable</a:t>
            </a:r>
          </a:p>
          <a:p>
            <a:pPr>
              <a:buNone/>
            </a:pPr>
            <a:r>
              <a:rPr lang="en-US" sz="2300" dirty="0" smtClean="0"/>
              <a:t>ii) </a:t>
            </a:r>
            <a:r>
              <a:rPr lang="en-US" sz="2300" dirty="0" err="1" smtClean="0"/>
              <a:t>Data_type_ptr</a:t>
            </a:r>
            <a:r>
              <a:rPr lang="en-US" sz="2300" dirty="0" smtClean="0"/>
              <a:t> = new data_type[size]; //Allocate for array</a:t>
            </a:r>
          </a:p>
          <a:p>
            <a:pPr>
              <a:buNone/>
            </a:pPr>
            <a:endParaRPr lang="en-US" dirty="0" smtClean="0"/>
          </a:p>
          <a:p>
            <a:pPr>
              <a:buNone/>
            </a:pPr>
            <a:r>
              <a:rPr lang="en-US" dirty="0" smtClean="0"/>
              <a:t>Example:</a:t>
            </a:r>
          </a:p>
          <a:p>
            <a:pPr>
              <a:buNone/>
            </a:pPr>
            <a:r>
              <a:rPr lang="en-US" dirty="0" err="1" smtClean="0"/>
              <a:t>int</a:t>
            </a:r>
            <a:r>
              <a:rPr lang="en-US" dirty="0" smtClean="0"/>
              <a:t> *</a:t>
            </a:r>
            <a:r>
              <a:rPr lang="en-US" dirty="0" err="1" smtClean="0"/>
              <a:t>ptr</a:t>
            </a:r>
            <a:r>
              <a:rPr lang="en-US" dirty="0" smtClean="0"/>
              <a:t>;</a:t>
            </a:r>
          </a:p>
          <a:p>
            <a:pPr>
              <a:buNone/>
            </a:pPr>
            <a:r>
              <a:rPr lang="en-US" dirty="0" err="1" smtClean="0"/>
              <a:t>ptr</a:t>
            </a:r>
            <a:r>
              <a:rPr lang="en-US" dirty="0" smtClean="0"/>
              <a:t> = new </a:t>
            </a:r>
            <a:r>
              <a:rPr lang="en-US" dirty="0" err="1" smtClean="0"/>
              <a:t>int</a:t>
            </a:r>
            <a:r>
              <a:rPr lang="en-US" dirty="0" smtClean="0"/>
              <a:t>; //</a:t>
            </a:r>
            <a:r>
              <a:rPr lang="en-US" sz="2800" dirty="0" smtClean="0"/>
              <a:t> Allocate for single variable</a:t>
            </a:r>
            <a:endParaRPr lang="en-US" dirty="0" smtClean="0"/>
          </a:p>
          <a:p>
            <a:pPr>
              <a:buNone/>
            </a:pPr>
            <a:r>
              <a:rPr lang="en-US" dirty="0" err="1" smtClean="0"/>
              <a:t>ptr</a:t>
            </a:r>
            <a:r>
              <a:rPr lang="en-US" dirty="0" smtClean="0"/>
              <a:t> = new </a:t>
            </a:r>
            <a:r>
              <a:rPr lang="en-US" dirty="0" err="1" smtClean="0"/>
              <a:t>int</a:t>
            </a:r>
            <a:r>
              <a:rPr lang="en-US" dirty="0" smtClean="0"/>
              <a:t>[n]; </a:t>
            </a:r>
            <a:r>
              <a:rPr lang="en-US" sz="2800" dirty="0" smtClean="0"/>
              <a:t>//Allocate for array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Delete Operator:</a:t>
            </a:r>
            <a:endParaRPr lang="en-US" dirty="0"/>
          </a:p>
        </p:txBody>
      </p:sp>
      <p:sp>
        <p:nvSpPr>
          <p:cNvPr id="4" name="Content Placeholder 3"/>
          <p:cNvSpPr>
            <a:spLocks noGrp="1"/>
          </p:cNvSpPr>
          <p:nvPr>
            <p:ph idx="1"/>
          </p:nvPr>
        </p:nvSpPr>
        <p:spPr/>
        <p:txBody>
          <a:bodyPr/>
          <a:lstStyle/>
          <a:p>
            <a:r>
              <a:rPr lang="en-US" dirty="0" smtClean="0"/>
              <a:t>Delete operator is used to release the memory allocated by new operator back to operating system memory. </a:t>
            </a:r>
          </a:p>
          <a:p>
            <a:r>
              <a:rPr lang="en-US" dirty="0" smtClean="0"/>
              <a:t>Memory released by the use of delete operator will be used by other parts of program. It destroys the dynamic variable created at runtime.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delete operator:</a:t>
            </a:r>
            <a:endParaRPr lang="en-US" dirty="0"/>
          </a:p>
        </p:txBody>
      </p:sp>
      <p:sp>
        <p:nvSpPr>
          <p:cNvPr id="4" name="Content Placeholder 3"/>
          <p:cNvSpPr>
            <a:spLocks noGrp="1"/>
          </p:cNvSpPr>
          <p:nvPr>
            <p:ph idx="1"/>
          </p:nvPr>
        </p:nvSpPr>
        <p:spPr/>
        <p:txBody>
          <a:bodyPr>
            <a:normAutofit fontScale="70000" lnSpcReduction="20000"/>
          </a:bodyPr>
          <a:lstStyle/>
          <a:p>
            <a:pPr>
              <a:buNone/>
            </a:pPr>
            <a:r>
              <a:rPr lang="en-US" dirty="0" err="1" smtClean="0"/>
              <a:t>i</a:t>
            </a:r>
            <a:r>
              <a:rPr lang="en-US" dirty="0" smtClean="0"/>
              <a:t>) delete </a:t>
            </a:r>
            <a:r>
              <a:rPr lang="en-US" dirty="0" err="1" smtClean="0"/>
              <a:t>data_type_ptr</a:t>
            </a:r>
            <a:r>
              <a:rPr lang="en-US" dirty="0" smtClean="0"/>
              <a:t>; // release of a single variable.</a:t>
            </a:r>
          </a:p>
          <a:p>
            <a:pPr>
              <a:buNone/>
            </a:pPr>
            <a:r>
              <a:rPr lang="en-US" dirty="0" smtClean="0"/>
              <a:t>ii) delete []</a:t>
            </a:r>
            <a:r>
              <a:rPr lang="en-US" dirty="0" err="1" smtClean="0"/>
              <a:t>data_type_ptr</a:t>
            </a:r>
            <a:r>
              <a:rPr lang="en-US" dirty="0" smtClean="0"/>
              <a:t>; // release of an array</a:t>
            </a:r>
          </a:p>
          <a:p>
            <a:pPr>
              <a:buNone/>
            </a:pPr>
            <a:endParaRPr lang="en-US" dirty="0" smtClean="0"/>
          </a:p>
          <a:p>
            <a:pPr>
              <a:buNone/>
            </a:pPr>
            <a:r>
              <a:rPr lang="en-US" dirty="0" smtClean="0"/>
              <a:t>Example:</a:t>
            </a:r>
          </a:p>
          <a:p>
            <a:pPr marL="571500" indent="-571500">
              <a:buAutoNum type="romanLcParenR"/>
            </a:pPr>
            <a:r>
              <a:rPr lang="en-US" dirty="0" err="1" smtClean="0"/>
              <a:t>int</a:t>
            </a:r>
            <a:r>
              <a:rPr lang="en-US" dirty="0" smtClean="0"/>
              <a:t> *</a:t>
            </a:r>
            <a:r>
              <a:rPr lang="en-US" dirty="0" err="1" smtClean="0"/>
              <a:t>ptr</a:t>
            </a:r>
            <a:r>
              <a:rPr lang="en-US" dirty="0" smtClean="0"/>
              <a:t>;</a:t>
            </a:r>
          </a:p>
          <a:p>
            <a:pPr marL="571500" indent="-571500">
              <a:buNone/>
            </a:pPr>
            <a:r>
              <a:rPr lang="en-US" dirty="0" smtClean="0"/>
              <a:t>	</a:t>
            </a:r>
            <a:r>
              <a:rPr lang="en-US" dirty="0" err="1" smtClean="0"/>
              <a:t>ptr</a:t>
            </a:r>
            <a:r>
              <a:rPr lang="en-US" dirty="0" smtClean="0"/>
              <a:t> = new </a:t>
            </a:r>
            <a:r>
              <a:rPr lang="en-US" dirty="0" err="1" smtClean="0"/>
              <a:t>int</a:t>
            </a:r>
            <a:r>
              <a:rPr lang="en-US" dirty="0" smtClean="0"/>
              <a:t>;</a:t>
            </a:r>
          </a:p>
          <a:p>
            <a:pPr marL="571500" indent="-571500">
              <a:buNone/>
            </a:pPr>
            <a:r>
              <a:rPr lang="en-US" dirty="0" smtClean="0"/>
              <a:t>	…………</a:t>
            </a:r>
          </a:p>
          <a:p>
            <a:pPr marL="571500" indent="-571500">
              <a:buNone/>
            </a:pPr>
            <a:r>
              <a:rPr lang="en-US" dirty="0" smtClean="0"/>
              <a:t>	…………</a:t>
            </a:r>
          </a:p>
          <a:p>
            <a:pPr marL="571500" indent="-571500">
              <a:buNone/>
            </a:pPr>
            <a:r>
              <a:rPr lang="en-US" dirty="0" smtClean="0"/>
              <a:t>	delete </a:t>
            </a:r>
            <a:r>
              <a:rPr lang="en-US" dirty="0" err="1" smtClean="0"/>
              <a:t>ptr</a:t>
            </a:r>
            <a:r>
              <a:rPr lang="en-US" dirty="0" smtClean="0"/>
              <a:t>; // release of a single variable</a:t>
            </a:r>
          </a:p>
          <a:p>
            <a:pPr marL="571500" indent="-571500">
              <a:buNone/>
            </a:pPr>
            <a:endParaRPr lang="en-US" dirty="0" smtClean="0"/>
          </a:p>
          <a:p>
            <a:pPr marL="571500" indent="-571500">
              <a:buNone/>
            </a:pPr>
            <a:r>
              <a:rPr lang="en-US" dirty="0" smtClean="0"/>
              <a:t>ii) </a:t>
            </a:r>
            <a:r>
              <a:rPr lang="en-US" dirty="0" err="1" smtClean="0"/>
              <a:t>int</a:t>
            </a:r>
            <a:r>
              <a:rPr lang="en-US" dirty="0" smtClean="0"/>
              <a:t> *</a:t>
            </a:r>
            <a:r>
              <a:rPr lang="en-US" dirty="0" err="1" smtClean="0"/>
              <a:t>ptr</a:t>
            </a:r>
            <a:r>
              <a:rPr lang="en-US" dirty="0" smtClean="0"/>
              <a:t>;</a:t>
            </a:r>
          </a:p>
          <a:p>
            <a:pPr marL="571500" indent="-571500">
              <a:buNone/>
            </a:pPr>
            <a:r>
              <a:rPr lang="en-US" dirty="0" smtClean="0"/>
              <a:t>	</a:t>
            </a:r>
            <a:r>
              <a:rPr lang="en-US" dirty="0" err="1" smtClean="0"/>
              <a:t>ptr</a:t>
            </a:r>
            <a:r>
              <a:rPr lang="en-US" dirty="0" smtClean="0"/>
              <a:t> = new </a:t>
            </a:r>
            <a:r>
              <a:rPr lang="en-US" dirty="0" err="1" smtClean="0"/>
              <a:t>int</a:t>
            </a:r>
            <a:r>
              <a:rPr lang="en-US" dirty="0" smtClean="0"/>
              <a:t>[n];</a:t>
            </a:r>
          </a:p>
          <a:p>
            <a:pPr marL="571500" indent="-571500">
              <a:buNone/>
            </a:pPr>
            <a:r>
              <a:rPr lang="en-US" dirty="0" smtClean="0"/>
              <a:t>	…………</a:t>
            </a:r>
          </a:p>
          <a:p>
            <a:pPr marL="571500" indent="-571500">
              <a:buNone/>
            </a:pPr>
            <a:r>
              <a:rPr lang="en-US" dirty="0" smtClean="0"/>
              <a:t>	………..</a:t>
            </a:r>
          </a:p>
          <a:p>
            <a:pPr marL="571500" indent="-571500">
              <a:buNone/>
            </a:pPr>
            <a:r>
              <a:rPr lang="en-US" dirty="0" smtClean="0"/>
              <a:t>	delete [] </a:t>
            </a:r>
            <a:r>
              <a:rPr lang="en-US" dirty="0" err="1" smtClean="0"/>
              <a:t>ptr</a:t>
            </a:r>
            <a:r>
              <a:rPr lang="en-US" dirty="0" smtClean="0"/>
              <a:t>; // release of an array</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Program illustrating concept of new and delete operator as memory management</a:t>
            </a:r>
            <a:endParaRPr lang="en-US" sz="2800" b="1" dirty="0"/>
          </a:p>
        </p:txBody>
      </p:sp>
      <p:sp>
        <p:nvSpPr>
          <p:cNvPr id="4" name="Content Placeholder 3"/>
          <p:cNvSpPr>
            <a:spLocks noGrp="1"/>
          </p:cNvSpPr>
          <p:nvPr>
            <p:ph sz="half" idx="1"/>
          </p:nvPr>
        </p:nvSpPr>
        <p:spPr/>
        <p:txBody>
          <a:bodyPr>
            <a:normAutofit fontScale="77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a:t>
            </a:r>
            <a:r>
              <a:rPr lang="en-US" dirty="0" err="1" smtClean="0"/>
              <a:t>i,n</a:t>
            </a:r>
            <a:r>
              <a:rPr lang="en-US" dirty="0" smtClean="0"/>
              <a:t>;</a:t>
            </a:r>
          </a:p>
          <a:p>
            <a:pPr>
              <a:buNone/>
            </a:pPr>
            <a:r>
              <a:rPr lang="en-US" dirty="0" smtClean="0"/>
              <a:t>	</a:t>
            </a:r>
            <a:r>
              <a:rPr lang="en-US" dirty="0" err="1" smtClean="0"/>
              <a:t>int</a:t>
            </a:r>
            <a:r>
              <a:rPr lang="en-US" dirty="0" smtClean="0"/>
              <a:t> total =0;</a:t>
            </a:r>
          </a:p>
          <a:p>
            <a:pPr>
              <a:buNone/>
            </a:pPr>
            <a:r>
              <a:rPr lang="en-US" dirty="0" smtClean="0"/>
              <a:t>	</a:t>
            </a:r>
            <a:r>
              <a:rPr lang="en-US" dirty="0" err="1" smtClean="0"/>
              <a:t>int</a:t>
            </a:r>
            <a:r>
              <a:rPr lang="en-US" dirty="0" smtClean="0"/>
              <a:t> *</a:t>
            </a:r>
            <a:r>
              <a:rPr lang="en-US" dirty="0" err="1" smtClean="0"/>
              <a:t>arr</a:t>
            </a:r>
            <a:r>
              <a:rPr lang="en-US" dirty="0" smtClean="0"/>
              <a:t>;</a:t>
            </a:r>
          </a:p>
          <a:p>
            <a:pPr>
              <a:buNone/>
            </a:pPr>
            <a:r>
              <a:rPr lang="en-US" dirty="0" smtClean="0"/>
              <a:t>	float average;</a:t>
            </a:r>
          </a:p>
          <a:p>
            <a:pPr>
              <a:buNone/>
            </a:pPr>
            <a:r>
              <a:rPr lang="en-US" dirty="0" smtClean="0"/>
              <a:t>	</a:t>
            </a:r>
            <a:r>
              <a:rPr lang="en-US" dirty="0" err="1" smtClean="0"/>
              <a:t>cout</a:t>
            </a:r>
            <a:r>
              <a:rPr lang="en-US" dirty="0" smtClean="0"/>
              <a:t>&lt;&lt;"How many numbers\n";</a:t>
            </a:r>
          </a:p>
          <a:p>
            <a:pPr>
              <a:buNone/>
            </a:pPr>
            <a:r>
              <a:rPr lang="en-US" dirty="0" smtClean="0"/>
              <a:t>	</a:t>
            </a:r>
            <a:r>
              <a:rPr lang="en-US" dirty="0" err="1" smtClean="0"/>
              <a:t>cin</a:t>
            </a:r>
            <a:r>
              <a:rPr lang="en-US" dirty="0" smtClean="0"/>
              <a:t>&gt;&gt;n;</a:t>
            </a:r>
          </a:p>
          <a:p>
            <a:pPr>
              <a:buNone/>
            </a:pPr>
            <a:r>
              <a:rPr lang="en-US" dirty="0" smtClean="0"/>
              <a:t>	</a:t>
            </a:r>
            <a:r>
              <a:rPr lang="en-US" dirty="0" err="1" smtClean="0"/>
              <a:t>arr</a:t>
            </a:r>
            <a:r>
              <a:rPr lang="en-US" dirty="0" smtClean="0"/>
              <a:t> = new </a:t>
            </a:r>
            <a:r>
              <a:rPr lang="en-US" dirty="0" err="1" smtClean="0"/>
              <a:t>int</a:t>
            </a:r>
            <a:r>
              <a:rPr lang="en-US" dirty="0" smtClean="0"/>
              <a:t>[n];</a:t>
            </a:r>
          </a:p>
          <a:p>
            <a:pPr>
              <a:buNone/>
            </a:pPr>
            <a:r>
              <a:rPr lang="en-US" dirty="0" smtClean="0"/>
              <a:t>	</a:t>
            </a:r>
            <a:r>
              <a:rPr lang="en-US" dirty="0" err="1" smtClean="0"/>
              <a:t>cout</a:t>
            </a:r>
            <a:r>
              <a:rPr lang="en-US" dirty="0" smtClean="0"/>
              <a:t>&lt;&lt;"Enter elements\n";</a:t>
            </a:r>
          </a:p>
          <a:p>
            <a:pPr>
              <a:buNone/>
            </a:pPr>
            <a:endParaRPr lang="en-US" dirty="0"/>
          </a:p>
        </p:txBody>
      </p:sp>
      <p:sp>
        <p:nvSpPr>
          <p:cNvPr id="5" name="Content Placeholder 4"/>
          <p:cNvSpPr>
            <a:spLocks noGrp="1"/>
          </p:cNvSpPr>
          <p:nvPr>
            <p:ph sz="half" idx="2"/>
          </p:nvPr>
        </p:nvSpPr>
        <p:spPr/>
        <p:txBody>
          <a:bodyPr>
            <a:normAutofit fontScale="77500" lnSpcReduction="20000"/>
          </a:bodyPr>
          <a:lstStyle/>
          <a:p>
            <a:pPr>
              <a:buNone/>
            </a:pPr>
            <a:r>
              <a:rPr lang="en-US" dirty="0" smtClean="0"/>
              <a:t>for(</a:t>
            </a:r>
            <a:r>
              <a:rPr lang="en-US" dirty="0" err="1" smtClean="0"/>
              <a:t>i</a:t>
            </a:r>
            <a:r>
              <a:rPr lang="en-US" dirty="0" smtClean="0"/>
              <a:t>=0;i&lt;</a:t>
            </a:r>
            <a:r>
              <a:rPr lang="en-US" dirty="0" err="1" smtClean="0"/>
              <a:t>n;i</a:t>
            </a:r>
            <a:r>
              <a:rPr lang="en-US" dirty="0" smtClean="0"/>
              <a:t>++)</a:t>
            </a:r>
          </a:p>
          <a:p>
            <a:pPr>
              <a:buNone/>
            </a:pPr>
            <a:r>
              <a:rPr lang="en-US" dirty="0" smtClean="0"/>
              <a:t>	{</a:t>
            </a:r>
          </a:p>
          <a:p>
            <a:pPr>
              <a:buNone/>
            </a:pPr>
            <a:r>
              <a:rPr lang="en-US" dirty="0" smtClean="0"/>
              <a:t>	</a:t>
            </a:r>
            <a:r>
              <a:rPr lang="en-US" dirty="0" err="1" smtClean="0"/>
              <a:t>cin</a:t>
            </a:r>
            <a:r>
              <a:rPr lang="en-US" dirty="0" smtClean="0"/>
              <a:t>&gt;&gt;</a:t>
            </a:r>
            <a:r>
              <a:rPr lang="en-US" dirty="0" err="1" smtClean="0"/>
              <a:t>arr</a:t>
            </a:r>
            <a:r>
              <a:rPr lang="en-US" dirty="0" smtClean="0"/>
              <a:t>[</a:t>
            </a:r>
            <a:r>
              <a:rPr lang="en-US" dirty="0" err="1" smtClean="0"/>
              <a:t>i</a:t>
            </a:r>
            <a:r>
              <a:rPr lang="en-US" dirty="0" smtClean="0"/>
              <a:t>];</a:t>
            </a:r>
          </a:p>
          <a:p>
            <a:pPr>
              <a:buNone/>
            </a:pPr>
            <a:r>
              <a:rPr lang="en-US" dirty="0" smtClean="0"/>
              <a:t>	}</a:t>
            </a:r>
          </a:p>
          <a:p>
            <a:pPr>
              <a:buNone/>
            </a:pPr>
            <a:r>
              <a:rPr lang="en-US" dirty="0" smtClean="0"/>
              <a:t>	for(</a:t>
            </a:r>
            <a:r>
              <a:rPr lang="en-US" dirty="0" err="1" smtClean="0"/>
              <a:t>i</a:t>
            </a:r>
            <a:r>
              <a:rPr lang="en-US" dirty="0" smtClean="0"/>
              <a:t>=0;i&lt;</a:t>
            </a:r>
            <a:r>
              <a:rPr lang="en-US" dirty="0" err="1" smtClean="0"/>
              <a:t>n;i</a:t>
            </a:r>
            <a:r>
              <a:rPr lang="en-US" dirty="0" smtClean="0"/>
              <a:t>++)</a:t>
            </a:r>
          </a:p>
          <a:p>
            <a:pPr>
              <a:buNone/>
            </a:pPr>
            <a:r>
              <a:rPr lang="en-US" dirty="0" smtClean="0"/>
              <a:t>	{</a:t>
            </a:r>
          </a:p>
          <a:p>
            <a:pPr>
              <a:buNone/>
            </a:pPr>
            <a:r>
              <a:rPr lang="en-US" dirty="0" smtClean="0"/>
              <a:t>	total = total + </a:t>
            </a:r>
            <a:r>
              <a:rPr lang="en-US" dirty="0" err="1" smtClean="0"/>
              <a:t>arr</a:t>
            </a:r>
            <a:r>
              <a:rPr lang="en-US" dirty="0" smtClean="0"/>
              <a:t>[</a:t>
            </a:r>
            <a:r>
              <a:rPr lang="en-US" dirty="0" err="1" smtClean="0"/>
              <a:t>i</a:t>
            </a:r>
            <a:r>
              <a:rPr lang="en-US" dirty="0" smtClean="0"/>
              <a:t>];</a:t>
            </a:r>
          </a:p>
          <a:p>
            <a:pPr>
              <a:buNone/>
            </a:pPr>
            <a:r>
              <a:rPr lang="en-US" dirty="0" smtClean="0"/>
              <a:t>	}</a:t>
            </a:r>
          </a:p>
          <a:p>
            <a:pPr>
              <a:buNone/>
            </a:pPr>
            <a:r>
              <a:rPr lang="en-US" dirty="0" smtClean="0"/>
              <a:t>	average = total/n;</a:t>
            </a:r>
          </a:p>
          <a:p>
            <a:pPr>
              <a:buNone/>
            </a:pPr>
            <a:r>
              <a:rPr lang="en-US" dirty="0" smtClean="0"/>
              <a:t>	</a:t>
            </a:r>
            <a:r>
              <a:rPr lang="en-US" dirty="0" err="1" smtClean="0"/>
              <a:t>cout</a:t>
            </a:r>
            <a:r>
              <a:rPr lang="en-US" dirty="0" smtClean="0"/>
              <a:t>&lt;&lt;"Total is:"&lt;&lt;total&lt;&lt;</a:t>
            </a:r>
            <a:r>
              <a:rPr lang="en-US" dirty="0" err="1" smtClean="0"/>
              <a:t>endl</a:t>
            </a:r>
            <a:r>
              <a:rPr lang="en-US" dirty="0" smtClean="0"/>
              <a:t>;</a:t>
            </a:r>
          </a:p>
          <a:p>
            <a:pPr>
              <a:buNone/>
            </a:pPr>
            <a:r>
              <a:rPr lang="en-US" dirty="0" smtClean="0"/>
              <a:t>	</a:t>
            </a:r>
            <a:r>
              <a:rPr lang="en-US" dirty="0" err="1" smtClean="0"/>
              <a:t>cout</a:t>
            </a:r>
            <a:r>
              <a:rPr lang="en-US" dirty="0" smtClean="0"/>
              <a:t>&lt;&lt;"</a:t>
            </a:r>
            <a:r>
              <a:rPr lang="en-US" dirty="0" err="1" smtClean="0"/>
              <a:t>Averagge</a:t>
            </a:r>
            <a:r>
              <a:rPr lang="en-US" dirty="0" smtClean="0"/>
              <a:t> is:"&lt;&lt;average;</a:t>
            </a:r>
          </a:p>
          <a:p>
            <a:pPr>
              <a:buNone/>
            </a:pPr>
            <a:r>
              <a:rPr lang="en-US" dirty="0" smtClean="0"/>
              <a:t>	delete[] </a:t>
            </a:r>
            <a:r>
              <a:rPr lang="en-US" dirty="0" err="1" smtClean="0"/>
              <a:t>arr</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a:t>
            </a:r>
            <a:endParaRPr lang="en-US" dirty="0"/>
          </a:p>
        </p:txBody>
      </p:sp>
      <p:sp>
        <p:nvSpPr>
          <p:cNvPr id="4" name="Content Placeholder 3"/>
          <p:cNvSpPr>
            <a:spLocks noGrp="1"/>
          </p:cNvSpPr>
          <p:nvPr>
            <p:ph idx="1"/>
          </p:nvPr>
        </p:nvSpPr>
        <p:spPr/>
        <p:txBody>
          <a:bodyPr/>
          <a:lstStyle/>
          <a:p>
            <a:r>
              <a:rPr lang="en-US" dirty="0" smtClean="0"/>
              <a:t>Pointer is a variable used to hold the address of other variable.</a:t>
            </a:r>
          </a:p>
          <a:p>
            <a:r>
              <a:rPr lang="en-US" dirty="0" smtClean="0"/>
              <a:t>Syntax:</a:t>
            </a:r>
          </a:p>
          <a:p>
            <a:pPr>
              <a:buNone/>
            </a:pPr>
            <a:r>
              <a:rPr lang="en-US" dirty="0" smtClean="0"/>
              <a:t>	</a:t>
            </a:r>
            <a:r>
              <a:rPr lang="en-US" dirty="0" err="1" smtClean="0"/>
              <a:t>int</a:t>
            </a:r>
            <a:r>
              <a:rPr lang="en-US" dirty="0" smtClean="0"/>
              <a:t> *x;</a:t>
            </a:r>
          </a:p>
          <a:p>
            <a:pPr>
              <a:buNone/>
            </a:pPr>
            <a:r>
              <a:rPr lang="en-US" dirty="0" smtClean="0"/>
              <a:t>	float *y;</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objects:</a:t>
            </a:r>
            <a:endParaRPr lang="en-US" dirty="0"/>
          </a:p>
        </p:txBody>
      </p:sp>
      <p:sp>
        <p:nvSpPr>
          <p:cNvPr id="4" name="Content Placeholder 3"/>
          <p:cNvSpPr>
            <a:spLocks noGrp="1"/>
          </p:cNvSpPr>
          <p:nvPr>
            <p:ph idx="1"/>
          </p:nvPr>
        </p:nvSpPr>
        <p:spPr/>
        <p:txBody>
          <a:bodyPr/>
          <a:lstStyle/>
          <a:p>
            <a:r>
              <a:rPr lang="en-US" dirty="0" smtClean="0"/>
              <a:t>Pointers can point to objects as well as to simple data types and arrays. Sometimes however we don't know at the time that we write the program, how many objects we want to create. When this is the case we can use “new” to create objects while the program is running. “new” operator returns a pointer to an unnamed object.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pointers to objects:</a:t>
            </a:r>
            <a:endParaRPr lang="en-US" dirty="0"/>
          </a:p>
        </p:txBody>
      </p:sp>
      <p:sp>
        <p:nvSpPr>
          <p:cNvPr id="4" name="Content Placeholder 3"/>
          <p:cNvSpPr>
            <a:spLocks noGrp="1"/>
          </p:cNvSpPr>
          <p:nvPr>
            <p:ph sz="half" idx="1"/>
          </p:nvPr>
        </p:nvSpPr>
        <p:spPr/>
        <p:txBody>
          <a:bodyPr>
            <a:normAutofit fontScale="62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distance</a:t>
            </a:r>
          </a:p>
          <a:p>
            <a:pPr>
              <a:buNone/>
            </a:pPr>
            <a:r>
              <a:rPr lang="en-US" dirty="0" smtClean="0"/>
              <a:t>{</a:t>
            </a:r>
          </a:p>
          <a:p>
            <a:pPr>
              <a:buNone/>
            </a:pPr>
            <a:r>
              <a:rPr lang="en-US" dirty="0" smtClean="0"/>
              <a:t>private:</a:t>
            </a:r>
          </a:p>
          <a:p>
            <a:pPr>
              <a:buNone/>
            </a:pPr>
            <a:r>
              <a:rPr lang="en-US" dirty="0" err="1" smtClean="0"/>
              <a:t>int</a:t>
            </a:r>
            <a:r>
              <a:rPr lang="en-US" dirty="0" smtClean="0"/>
              <a:t> feet;</a:t>
            </a:r>
          </a:p>
          <a:p>
            <a:pPr>
              <a:buNone/>
            </a:pPr>
            <a:r>
              <a:rPr lang="en-US" dirty="0" smtClean="0"/>
              <a:t>float inch;</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&lt;&lt;"Enter feet and inch\n";</a:t>
            </a:r>
          </a:p>
          <a:p>
            <a:pPr>
              <a:buNone/>
            </a:pPr>
            <a:r>
              <a:rPr lang="en-US" dirty="0" err="1" smtClean="0"/>
              <a:t>cin</a:t>
            </a:r>
            <a:r>
              <a:rPr lang="en-US" dirty="0" smtClean="0"/>
              <a:t>&gt;&gt;feet&gt;&gt;inch;</a:t>
            </a:r>
          </a:p>
          <a:p>
            <a:pPr>
              <a:buNone/>
            </a:pPr>
            <a:r>
              <a:rPr lang="en-US" dirty="0" smtClean="0"/>
              <a:t>}</a:t>
            </a:r>
          </a:p>
          <a:p>
            <a:pPr>
              <a:buNone/>
            </a:pPr>
            <a:r>
              <a:rPr lang="en-US" dirty="0" smtClean="0"/>
              <a:t>void display()</a:t>
            </a:r>
          </a:p>
          <a:p>
            <a:pPr>
              <a:buNone/>
            </a:pPr>
            <a:r>
              <a:rPr lang="en-US" dirty="0" smtClean="0"/>
              <a:t>{</a:t>
            </a:r>
          </a:p>
          <a:p>
            <a:pPr>
              <a:buNone/>
            </a:pPr>
            <a:r>
              <a:rPr lang="en-US" dirty="0" err="1" smtClean="0"/>
              <a:t>cout</a:t>
            </a:r>
            <a:r>
              <a:rPr lang="en-US" dirty="0" smtClean="0"/>
              <a:t>&lt;&lt;feet&lt;&lt; "-"&lt;&lt;inch;</a:t>
            </a:r>
          </a:p>
          <a:p>
            <a:pPr>
              <a:buNone/>
            </a:pP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p:txBody>
          <a:bodyPr>
            <a:normAutofit fontScale="62500" lnSpcReduction="20000"/>
          </a:bodyPr>
          <a:lstStyle/>
          <a:p>
            <a:pPr>
              <a:buNone/>
            </a:pPr>
            <a:r>
              <a:rPr lang="en-US" dirty="0" smtClean="0"/>
              <a:t>main()</a:t>
            </a:r>
          </a:p>
          <a:p>
            <a:pPr>
              <a:buNone/>
            </a:pPr>
            <a:r>
              <a:rPr lang="en-US" dirty="0" smtClean="0"/>
              <a:t>{</a:t>
            </a:r>
          </a:p>
          <a:p>
            <a:pPr>
              <a:buNone/>
            </a:pPr>
            <a:r>
              <a:rPr lang="en-US" dirty="0" smtClean="0"/>
              <a:t>distance d1;</a:t>
            </a:r>
          </a:p>
          <a:p>
            <a:pPr>
              <a:buNone/>
            </a:pPr>
            <a:r>
              <a:rPr lang="en-US" dirty="0" smtClean="0"/>
              <a:t>d1.getdata();</a:t>
            </a:r>
          </a:p>
          <a:p>
            <a:pPr>
              <a:buNone/>
            </a:pPr>
            <a:r>
              <a:rPr lang="en-US" dirty="0" smtClean="0"/>
              <a:t>d1.display();</a:t>
            </a:r>
          </a:p>
          <a:p>
            <a:pPr>
              <a:buNone/>
            </a:pPr>
            <a:r>
              <a:rPr lang="en-US" dirty="0" smtClean="0"/>
              <a:t>distance *</a:t>
            </a:r>
            <a:r>
              <a:rPr lang="en-US" dirty="0" err="1" smtClean="0"/>
              <a:t>distptr</a:t>
            </a:r>
            <a:r>
              <a:rPr lang="en-US" dirty="0" smtClean="0"/>
              <a:t>;</a:t>
            </a:r>
          </a:p>
          <a:p>
            <a:pPr>
              <a:buNone/>
            </a:pPr>
            <a:r>
              <a:rPr lang="en-US" dirty="0" err="1" smtClean="0"/>
              <a:t>distptr</a:t>
            </a:r>
            <a:r>
              <a:rPr lang="en-US" dirty="0" smtClean="0"/>
              <a:t> = new distance;</a:t>
            </a:r>
          </a:p>
          <a:p>
            <a:pPr>
              <a:buNone/>
            </a:pPr>
            <a:r>
              <a:rPr lang="en-US" dirty="0" err="1" smtClean="0"/>
              <a:t>distptr</a:t>
            </a:r>
            <a:r>
              <a:rPr lang="en-US" dirty="0" smtClean="0"/>
              <a:t>-&gt;</a:t>
            </a:r>
            <a:r>
              <a:rPr lang="en-US" dirty="0" err="1" smtClean="0"/>
              <a:t>getdata</a:t>
            </a:r>
            <a:r>
              <a:rPr lang="en-US" dirty="0" smtClean="0"/>
              <a:t>();</a:t>
            </a:r>
          </a:p>
          <a:p>
            <a:pPr>
              <a:buNone/>
            </a:pPr>
            <a:r>
              <a:rPr lang="en-US" dirty="0" err="1" smtClean="0"/>
              <a:t>distptr</a:t>
            </a:r>
            <a:r>
              <a:rPr lang="en-US" dirty="0" smtClean="0"/>
              <a:t>-&gt;display();</a:t>
            </a:r>
          </a:p>
          <a:p>
            <a:pPr>
              <a:buNone/>
            </a:pP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sz="3600" b="1" dirty="0" smtClean="0"/>
              <a:t>Simple Program of Pointer:</a:t>
            </a:r>
            <a:endParaRPr lang="en-US" sz="3600" b="1" dirty="0"/>
          </a:p>
        </p:txBody>
      </p:sp>
      <p:sp>
        <p:nvSpPr>
          <p:cNvPr id="4" name="Content Placeholder 3"/>
          <p:cNvSpPr>
            <a:spLocks noGrp="1"/>
          </p:cNvSpPr>
          <p:nvPr>
            <p:ph idx="1"/>
          </p:nvPr>
        </p:nvSpPr>
        <p:spPr>
          <a:xfrm>
            <a:off x="301752" y="1143000"/>
            <a:ext cx="8503920" cy="5105400"/>
          </a:xfrm>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a=10;</a:t>
            </a:r>
          </a:p>
          <a:p>
            <a:pPr>
              <a:buNone/>
            </a:pPr>
            <a:r>
              <a:rPr lang="en-US" dirty="0" smtClean="0"/>
              <a:t>	</a:t>
            </a:r>
            <a:r>
              <a:rPr lang="en-US" dirty="0" err="1" smtClean="0"/>
              <a:t>int</a:t>
            </a:r>
            <a:r>
              <a:rPr lang="en-US" dirty="0" smtClean="0"/>
              <a:t> *b;</a:t>
            </a:r>
          </a:p>
          <a:p>
            <a:pPr>
              <a:buNone/>
            </a:pPr>
            <a:r>
              <a:rPr lang="en-US" dirty="0" smtClean="0"/>
              <a:t>	b=&amp;a;</a:t>
            </a:r>
          </a:p>
          <a:p>
            <a:pPr>
              <a:buNone/>
            </a:pPr>
            <a:r>
              <a:rPr lang="en-US" dirty="0" smtClean="0"/>
              <a:t>	</a:t>
            </a:r>
            <a:r>
              <a:rPr lang="en-US" dirty="0" err="1" smtClean="0"/>
              <a:t>cout</a:t>
            </a:r>
            <a:r>
              <a:rPr lang="en-US" dirty="0" smtClean="0"/>
              <a:t>&lt;&lt;"Address of a is"&lt;&lt;&amp;a&lt;&lt;</a:t>
            </a:r>
            <a:r>
              <a:rPr lang="en-US" dirty="0" err="1" smtClean="0"/>
              <a:t>endl</a:t>
            </a:r>
            <a:r>
              <a:rPr lang="en-US" dirty="0" smtClean="0"/>
              <a:t>;</a:t>
            </a:r>
          </a:p>
          <a:p>
            <a:pPr>
              <a:buNone/>
            </a:pPr>
            <a:r>
              <a:rPr lang="en-US" dirty="0" smtClean="0"/>
              <a:t>	</a:t>
            </a:r>
            <a:r>
              <a:rPr lang="en-US" dirty="0" err="1" smtClean="0"/>
              <a:t>cout</a:t>
            </a:r>
            <a:r>
              <a:rPr lang="en-US" dirty="0" smtClean="0"/>
              <a:t>&lt;&lt;"Address pointed by pointer is"&lt;&lt;b&lt;&lt;</a:t>
            </a:r>
            <a:r>
              <a:rPr lang="en-US" dirty="0" err="1" smtClean="0"/>
              <a:t>endl</a:t>
            </a:r>
            <a:r>
              <a:rPr lang="en-US" dirty="0" smtClean="0"/>
              <a:t>;</a:t>
            </a:r>
          </a:p>
          <a:p>
            <a:pPr>
              <a:buNone/>
            </a:pPr>
            <a:r>
              <a:rPr lang="en-US" dirty="0" smtClean="0"/>
              <a:t>	</a:t>
            </a:r>
            <a:r>
              <a:rPr lang="en-US" dirty="0" err="1" smtClean="0"/>
              <a:t>cout</a:t>
            </a:r>
            <a:r>
              <a:rPr lang="en-US" dirty="0" smtClean="0"/>
              <a:t>&lt;&lt;" Value of a is"&lt;&lt;a&lt;&lt;</a:t>
            </a:r>
            <a:r>
              <a:rPr lang="en-US" dirty="0" err="1" smtClean="0"/>
              <a:t>endl</a:t>
            </a:r>
            <a:r>
              <a:rPr lang="en-US" dirty="0" smtClean="0"/>
              <a:t>;</a:t>
            </a:r>
          </a:p>
          <a:p>
            <a:pPr>
              <a:buNone/>
            </a:pPr>
            <a:r>
              <a:rPr lang="en-US" dirty="0" smtClean="0"/>
              <a:t>	</a:t>
            </a:r>
            <a:r>
              <a:rPr lang="en-US" dirty="0" err="1" smtClean="0"/>
              <a:t>cout</a:t>
            </a:r>
            <a:r>
              <a:rPr lang="en-US" dirty="0" smtClean="0"/>
              <a:t>&lt;&lt;"Value of pointer variable is"&lt;&lt;*b;</a:t>
            </a:r>
          </a:p>
          <a:p>
            <a:pPr>
              <a:buNone/>
            </a:pPr>
            <a:r>
              <a:rPr lang="en-US" dirty="0" smtClean="0"/>
              <a:t>}</a:t>
            </a:r>
          </a:p>
          <a:p>
            <a:pPr>
              <a:buNone/>
            </a:pPr>
            <a:r>
              <a:rPr lang="en-US" dirty="0" smtClean="0"/>
              <a:t>Output:</a:t>
            </a:r>
          </a:p>
          <a:p>
            <a:pPr>
              <a:buNone/>
            </a:pPr>
            <a:r>
              <a:rPr lang="en-US" dirty="0" smtClean="0"/>
              <a:t>Address of a is 0x22fe34</a:t>
            </a:r>
          </a:p>
          <a:p>
            <a:pPr>
              <a:buNone/>
            </a:pPr>
            <a:r>
              <a:rPr lang="en-US" dirty="0" smtClean="0"/>
              <a:t>Address pointed by pointer is 0x22fe34</a:t>
            </a:r>
          </a:p>
          <a:p>
            <a:pPr>
              <a:buNone/>
            </a:pPr>
            <a:r>
              <a:rPr lang="en-US" dirty="0" smtClean="0"/>
              <a:t>Value of a is 10</a:t>
            </a:r>
          </a:p>
          <a:p>
            <a:pPr>
              <a:buNone/>
            </a:pPr>
            <a:r>
              <a:rPr lang="en-US" dirty="0" smtClean="0"/>
              <a:t>Value of pointer variable is 10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Indirect Addressing(</a:t>
            </a:r>
            <a:r>
              <a:rPr lang="en-US" dirty="0" err="1" smtClean="0"/>
              <a:t>Deferencing</a:t>
            </a:r>
            <a:r>
              <a:rPr lang="en-US" dirty="0" smtClean="0"/>
              <a:t>):</a:t>
            </a:r>
            <a:endParaRPr lang="en-US" dirty="0"/>
          </a:p>
        </p:txBody>
      </p:sp>
      <p:sp>
        <p:nvSpPr>
          <p:cNvPr id="4" name="Content Placeholder 3"/>
          <p:cNvSpPr>
            <a:spLocks noGrp="1"/>
          </p:cNvSpPr>
          <p:nvPr>
            <p:ph idx="1"/>
          </p:nvPr>
        </p:nvSpPr>
        <p:spPr/>
        <p:txBody>
          <a:bodyPr/>
          <a:lstStyle/>
          <a:p>
            <a:r>
              <a:rPr lang="en-US" dirty="0" smtClean="0"/>
              <a:t>The * used as indirection operator has different meaning from * used to declare pointer variable. The indirection operator precedes the variable means value of variable.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Simple program for indirect addressing:</a:t>
            </a:r>
            <a:endParaRPr lang="en-US" dirty="0"/>
          </a:p>
        </p:txBody>
      </p:sp>
      <p:sp>
        <p:nvSpPr>
          <p:cNvPr id="4" name="Content Placeholder 3"/>
          <p:cNvSpPr>
            <a:spLocks noGrp="1"/>
          </p:cNvSpPr>
          <p:nvPr>
            <p:ph idx="1"/>
          </p:nvPr>
        </p:nvSpPr>
        <p:spPr/>
        <p:txBody>
          <a:bodyPr>
            <a:normAutofit fontScale="8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var1,var2;</a:t>
            </a:r>
          </a:p>
          <a:p>
            <a:pPr>
              <a:buNone/>
            </a:pPr>
            <a:r>
              <a:rPr lang="en-US" dirty="0" smtClean="0"/>
              <a:t>	</a:t>
            </a:r>
            <a:r>
              <a:rPr lang="en-US" dirty="0" err="1" smtClean="0"/>
              <a:t>int</a:t>
            </a:r>
            <a:r>
              <a:rPr lang="en-US" dirty="0" smtClean="0"/>
              <a:t> *</a:t>
            </a:r>
            <a:r>
              <a:rPr lang="en-US" dirty="0" err="1" smtClean="0"/>
              <a:t>ptr</a:t>
            </a:r>
            <a:r>
              <a:rPr lang="en-US" dirty="0" smtClean="0"/>
              <a:t>;</a:t>
            </a:r>
          </a:p>
          <a:p>
            <a:pPr>
              <a:buNone/>
            </a:pPr>
            <a:r>
              <a:rPr lang="en-US" dirty="0" smtClean="0"/>
              <a:t>	</a:t>
            </a:r>
            <a:r>
              <a:rPr lang="en-US" dirty="0" err="1" smtClean="0"/>
              <a:t>ptr</a:t>
            </a:r>
            <a:r>
              <a:rPr lang="en-US" dirty="0" smtClean="0"/>
              <a:t> = &amp;var1;</a:t>
            </a:r>
          </a:p>
          <a:p>
            <a:pPr>
              <a:buNone/>
            </a:pPr>
            <a:r>
              <a:rPr lang="en-US" dirty="0" smtClean="0"/>
              <a:t>	*</a:t>
            </a:r>
            <a:r>
              <a:rPr lang="en-US" dirty="0" err="1" smtClean="0"/>
              <a:t>ptr</a:t>
            </a:r>
            <a:r>
              <a:rPr lang="en-US" dirty="0" smtClean="0"/>
              <a:t> = 37; // same as var1 = 37</a:t>
            </a:r>
          </a:p>
          <a:p>
            <a:pPr>
              <a:buNone/>
            </a:pPr>
            <a:r>
              <a:rPr lang="en-US" dirty="0" smtClean="0"/>
              <a:t>	var2 = *</a:t>
            </a:r>
            <a:r>
              <a:rPr lang="en-US" dirty="0" err="1" smtClean="0"/>
              <a:t>ptr</a:t>
            </a:r>
            <a:r>
              <a:rPr lang="en-US" dirty="0" smtClean="0"/>
              <a:t>; // same as var2 = var1</a:t>
            </a:r>
          </a:p>
          <a:p>
            <a:pPr>
              <a:buNone/>
            </a:pPr>
            <a:r>
              <a:rPr lang="en-US" dirty="0" smtClean="0"/>
              <a:t>	</a:t>
            </a:r>
            <a:r>
              <a:rPr lang="en-US" dirty="0" err="1" smtClean="0"/>
              <a:t>cout</a:t>
            </a:r>
            <a:r>
              <a:rPr lang="en-US" dirty="0" smtClean="0"/>
              <a:t>&lt;&lt;var2;</a:t>
            </a:r>
          </a:p>
          <a:p>
            <a:pPr>
              <a:buNone/>
            </a:pPr>
            <a:r>
              <a:rPr lang="en-US" dirty="0" smtClean="0"/>
              <a:t>}</a:t>
            </a:r>
          </a:p>
          <a:p>
            <a:pPr>
              <a:buNone/>
            </a:pPr>
            <a:r>
              <a:rPr lang="en-US" dirty="0" smtClean="0"/>
              <a:t>Output:</a:t>
            </a:r>
          </a:p>
          <a:p>
            <a:pPr>
              <a:buNone/>
            </a:pPr>
            <a:r>
              <a:rPr lang="en-US" dirty="0" smtClean="0"/>
              <a:t>37</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Pointer:</a:t>
            </a:r>
            <a:endParaRPr lang="en-US" dirty="0"/>
          </a:p>
        </p:txBody>
      </p:sp>
      <p:sp>
        <p:nvSpPr>
          <p:cNvPr id="4" name="Content Placeholder 3"/>
          <p:cNvSpPr>
            <a:spLocks noGrp="1"/>
          </p:cNvSpPr>
          <p:nvPr>
            <p:ph idx="1"/>
          </p:nvPr>
        </p:nvSpPr>
        <p:spPr/>
        <p:txBody>
          <a:bodyPr/>
          <a:lstStyle/>
          <a:p>
            <a:r>
              <a:rPr lang="en-US" dirty="0" smtClean="0"/>
              <a:t>It is a general purpose pointer that can point to any data type. This is called pointer to void.</a:t>
            </a:r>
          </a:p>
          <a:p>
            <a:r>
              <a:rPr lang="en-US" dirty="0" smtClean="0"/>
              <a:t>Syntax:</a:t>
            </a:r>
          </a:p>
          <a:p>
            <a:pPr>
              <a:buNone/>
            </a:pPr>
            <a:r>
              <a:rPr lang="en-US" dirty="0" smtClean="0"/>
              <a:t>	void *</a:t>
            </a:r>
            <a:r>
              <a:rPr lang="en-US" dirty="0" err="1" smtClean="0"/>
              <a:t>ptr</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and Array:</a:t>
            </a:r>
            <a:endParaRPr lang="en-US" dirty="0"/>
          </a:p>
        </p:txBody>
      </p:sp>
      <p:sp>
        <p:nvSpPr>
          <p:cNvPr id="4" name="Content Placeholder 3"/>
          <p:cNvSpPr>
            <a:spLocks noGrp="1"/>
          </p:cNvSpPr>
          <p:nvPr>
            <p:ph idx="1"/>
          </p:nvPr>
        </p:nvSpPr>
        <p:spPr/>
        <p:txBody>
          <a:bodyPr/>
          <a:lstStyle/>
          <a:p>
            <a:r>
              <a:rPr lang="en-US" dirty="0" smtClean="0"/>
              <a:t>Array element can be accessed using array notation with bracket or with pointer notation with an *. Array name by itself is an address or pointer. It points to the address of the first element can be expressed as either &amp;x[0] or simply x.</a:t>
            </a:r>
          </a:p>
          <a:p>
            <a:r>
              <a:rPr lang="en-US" dirty="0" smtClean="0"/>
              <a:t>The address of second array element can be written as &amp;x[1] or as x+1 and so on.</a:t>
            </a:r>
          </a:p>
          <a:p>
            <a:r>
              <a:rPr lang="en-US" dirty="0" smtClean="0"/>
              <a:t>*(x+1) represents the content of that address.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pointer and array:</a:t>
            </a:r>
            <a:endParaRPr lang="en-US" dirty="0"/>
          </a:p>
        </p:txBody>
      </p:sp>
      <p:sp>
        <p:nvSpPr>
          <p:cNvPr id="4" name="Content Placeholder 3"/>
          <p:cNvSpPr>
            <a:spLocks noGrp="1"/>
          </p:cNvSpPr>
          <p:nvPr>
            <p:ph sz="half" idx="1"/>
          </p:nvPr>
        </p:nvSpPr>
        <p:spPr/>
        <p:txBody>
          <a:bodyPr>
            <a:normAutofit fontScale="77500" lnSpcReduction="20000"/>
          </a:bodyPr>
          <a:lstStyle/>
          <a:p>
            <a:pPr>
              <a:buNone/>
            </a:pPr>
            <a:r>
              <a:rPr lang="en-US" dirty="0" smtClean="0"/>
              <a:t>Write a Program to enter 5 element in an array ,find its address, display that address and display it contents.</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x[5],</a:t>
            </a:r>
            <a:r>
              <a:rPr lang="en-US" dirty="0" err="1" smtClean="0"/>
              <a:t>i</a:t>
            </a:r>
            <a:r>
              <a:rPr lang="en-US" dirty="0" smtClean="0"/>
              <a:t>;</a:t>
            </a:r>
          </a:p>
          <a:p>
            <a:pPr>
              <a:buNone/>
            </a:pPr>
            <a:r>
              <a:rPr lang="en-US" dirty="0" smtClean="0"/>
              <a:t>	for(</a:t>
            </a:r>
            <a:r>
              <a:rPr lang="en-US" dirty="0" err="1" smtClean="0"/>
              <a:t>i</a:t>
            </a:r>
            <a:r>
              <a:rPr lang="en-US" dirty="0" smtClean="0"/>
              <a:t>=0;i&lt;5;i++)</a:t>
            </a:r>
          </a:p>
          <a:p>
            <a:pPr>
              <a:buNone/>
            </a:pPr>
            <a:r>
              <a:rPr lang="en-US" dirty="0" smtClean="0"/>
              <a:t>	{</a:t>
            </a:r>
          </a:p>
          <a:p>
            <a:pPr>
              <a:buNone/>
            </a:pPr>
            <a:r>
              <a:rPr lang="en-US" dirty="0" smtClean="0"/>
              <a:t>	</a:t>
            </a:r>
            <a:r>
              <a:rPr lang="en-US" dirty="0" err="1" smtClean="0"/>
              <a:t>cin</a:t>
            </a:r>
            <a:r>
              <a:rPr lang="en-US" dirty="0" smtClean="0"/>
              <a:t>&gt;&gt;x[</a:t>
            </a:r>
            <a:r>
              <a:rPr lang="en-US" dirty="0" err="1" smtClean="0"/>
              <a:t>i</a:t>
            </a:r>
            <a:r>
              <a:rPr lang="en-US" dirty="0" smtClean="0"/>
              <a:t>]; // Enter elements</a:t>
            </a:r>
          </a:p>
          <a:p>
            <a:pPr>
              <a:buNone/>
            </a:pPr>
            <a:r>
              <a:rPr lang="en-US" dirty="0" smtClean="0"/>
              <a:t>	}</a:t>
            </a:r>
          </a:p>
          <a:p>
            <a:pPr>
              <a:buNone/>
            </a:pPr>
            <a:r>
              <a:rPr lang="en-US" dirty="0" smtClean="0"/>
              <a:t>	</a:t>
            </a:r>
            <a:endParaRPr lang="en-US" dirty="0"/>
          </a:p>
        </p:txBody>
      </p:sp>
      <p:sp>
        <p:nvSpPr>
          <p:cNvPr id="5" name="Content Placeholder 4"/>
          <p:cNvSpPr>
            <a:spLocks noGrp="1"/>
          </p:cNvSpPr>
          <p:nvPr>
            <p:ph sz="half" idx="2"/>
          </p:nvPr>
        </p:nvSpPr>
        <p:spPr/>
        <p:txBody>
          <a:bodyPr>
            <a:normAutofit fontScale="77500" lnSpcReduction="20000"/>
          </a:bodyPr>
          <a:lstStyle/>
          <a:p>
            <a:pPr>
              <a:buNone/>
            </a:pPr>
            <a:r>
              <a:rPr lang="en-US" dirty="0" smtClean="0"/>
              <a:t>for(</a:t>
            </a:r>
            <a:r>
              <a:rPr lang="en-US" dirty="0" err="1" smtClean="0"/>
              <a:t>i</a:t>
            </a:r>
            <a:r>
              <a:rPr lang="en-US" dirty="0" smtClean="0"/>
              <a:t>=0;i&lt;5;i++)</a:t>
            </a:r>
          </a:p>
          <a:p>
            <a:pPr>
              <a:buNone/>
            </a:pPr>
            <a:r>
              <a:rPr lang="en-US" dirty="0" smtClean="0"/>
              <a:t>	{</a:t>
            </a:r>
          </a:p>
          <a:p>
            <a:pPr>
              <a:buNone/>
            </a:pPr>
            <a:r>
              <a:rPr lang="en-US" sz="1900" dirty="0" err="1" smtClean="0"/>
              <a:t>cout</a:t>
            </a:r>
            <a:r>
              <a:rPr lang="en-US" sz="1900" dirty="0" smtClean="0"/>
              <a:t>&lt;&lt;(</a:t>
            </a:r>
            <a:r>
              <a:rPr lang="en-US" sz="1900" dirty="0" err="1" smtClean="0"/>
              <a:t>x+i</a:t>
            </a:r>
            <a:r>
              <a:rPr lang="en-US" sz="1900" dirty="0" smtClean="0"/>
              <a:t>)&lt;&lt;</a:t>
            </a:r>
            <a:r>
              <a:rPr lang="en-US" sz="1900" dirty="0" err="1" smtClean="0"/>
              <a:t>endl</a:t>
            </a:r>
            <a:r>
              <a:rPr lang="en-US" sz="1900" dirty="0" smtClean="0"/>
              <a:t>; // to display address</a:t>
            </a:r>
          </a:p>
          <a:p>
            <a:pPr>
              <a:buNone/>
            </a:pPr>
            <a:r>
              <a:rPr lang="en-US" dirty="0" smtClean="0"/>
              <a:t>	}</a:t>
            </a:r>
          </a:p>
          <a:p>
            <a:pPr>
              <a:buNone/>
            </a:pPr>
            <a:r>
              <a:rPr lang="en-US" dirty="0" smtClean="0"/>
              <a:t>for(</a:t>
            </a:r>
            <a:r>
              <a:rPr lang="en-US" dirty="0" err="1" smtClean="0"/>
              <a:t>i</a:t>
            </a:r>
            <a:r>
              <a:rPr lang="en-US" dirty="0" smtClean="0"/>
              <a:t>=0;i&lt;5;i++)</a:t>
            </a:r>
          </a:p>
          <a:p>
            <a:pPr>
              <a:buNone/>
            </a:pPr>
            <a:r>
              <a:rPr lang="en-US" dirty="0" smtClean="0"/>
              <a:t>{</a:t>
            </a:r>
          </a:p>
          <a:p>
            <a:pPr>
              <a:buNone/>
            </a:pPr>
            <a:r>
              <a:rPr lang="en-US" dirty="0" smtClean="0"/>
              <a:t>	</a:t>
            </a:r>
            <a:r>
              <a:rPr lang="en-US" dirty="0" err="1" smtClean="0"/>
              <a:t>cout</a:t>
            </a:r>
            <a:r>
              <a:rPr lang="en-US" dirty="0" smtClean="0"/>
              <a:t>&lt;&lt;*(</a:t>
            </a:r>
            <a:r>
              <a:rPr lang="en-US" dirty="0" err="1" smtClean="0"/>
              <a:t>x+i</a:t>
            </a:r>
            <a:r>
              <a:rPr lang="en-US" dirty="0" smtClean="0"/>
              <a:t>)&lt;&lt;</a:t>
            </a:r>
            <a:r>
              <a:rPr lang="en-US" dirty="0" err="1" smtClean="0"/>
              <a:t>endl</a:t>
            </a:r>
            <a:r>
              <a:rPr lang="en-US" dirty="0" smtClean="0"/>
              <a:t>;</a:t>
            </a:r>
          </a:p>
          <a:p>
            <a:pPr>
              <a:buNone/>
            </a:pPr>
            <a:r>
              <a:rPr lang="en-US" dirty="0" smtClean="0"/>
              <a:t>}	</a:t>
            </a:r>
          </a:p>
          <a:p>
            <a:pPr>
              <a:buNone/>
            </a:pP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Write a program to enter 5 element in an array. Find total and average.</a:t>
            </a:r>
            <a:endParaRPr lang="en-US" sz="2800" b="1" dirty="0"/>
          </a:p>
        </p:txBody>
      </p:sp>
      <p:sp>
        <p:nvSpPr>
          <p:cNvPr id="4" name="Content Placeholder 3"/>
          <p:cNvSpPr>
            <a:spLocks noGrp="1"/>
          </p:cNvSpPr>
          <p:nvPr>
            <p:ph sz="half" idx="1"/>
          </p:nvPr>
        </p:nvSpPr>
        <p:spPr/>
        <p:txBody>
          <a:bodyPr>
            <a:normAutofit lnSpcReduction="1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x[5],</a:t>
            </a:r>
            <a:r>
              <a:rPr lang="en-US" dirty="0" err="1" smtClean="0"/>
              <a:t>i</a:t>
            </a:r>
            <a:r>
              <a:rPr lang="en-US" dirty="0" smtClean="0"/>
              <a:t>, total =0 , </a:t>
            </a:r>
            <a:r>
              <a:rPr lang="en-US" dirty="0" err="1" smtClean="0"/>
              <a:t>avg</a:t>
            </a:r>
            <a:r>
              <a:rPr lang="en-US" dirty="0" smtClean="0"/>
              <a:t>;</a:t>
            </a:r>
          </a:p>
          <a:p>
            <a:pPr>
              <a:buNone/>
            </a:pPr>
            <a:r>
              <a:rPr lang="en-US" dirty="0" smtClean="0"/>
              <a:t>	for(</a:t>
            </a:r>
            <a:r>
              <a:rPr lang="en-US" dirty="0" err="1" smtClean="0"/>
              <a:t>i</a:t>
            </a:r>
            <a:r>
              <a:rPr lang="en-US" dirty="0" smtClean="0"/>
              <a:t>=0;i&lt;5;i++)</a:t>
            </a:r>
          </a:p>
          <a:p>
            <a:pPr>
              <a:buNone/>
            </a:pPr>
            <a:r>
              <a:rPr lang="en-US" dirty="0" smtClean="0"/>
              <a:t>	{</a:t>
            </a:r>
          </a:p>
          <a:p>
            <a:pPr>
              <a:buNone/>
            </a:pPr>
            <a:r>
              <a:rPr lang="en-US" dirty="0" err="1" smtClean="0"/>
              <a:t>cin</a:t>
            </a:r>
            <a:r>
              <a:rPr lang="en-US" dirty="0" smtClean="0"/>
              <a:t>&gt;&gt;x[</a:t>
            </a:r>
            <a:r>
              <a:rPr lang="en-US" dirty="0" err="1" smtClean="0"/>
              <a:t>i</a:t>
            </a:r>
            <a:r>
              <a:rPr lang="en-US" dirty="0" smtClean="0"/>
              <a:t>]; </a:t>
            </a:r>
          </a:p>
          <a:p>
            <a:pPr>
              <a:buNone/>
            </a:pPr>
            <a:r>
              <a:rPr lang="en-US" dirty="0" smtClean="0"/>
              <a:t>	}</a:t>
            </a:r>
          </a:p>
          <a:p>
            <a:pPr>
              <a:buNone/>
            </a:pPr>
            <a:r>
              <a:rPr lang="en-US" dirty="0" smtClean="0"/>
              <a:t>	</a:t>
            </a:r>
            <a:endParaRPr lang="en-US" dirty="0"/>
          </a:p>
        </p:txBody>
      </p:sp>
      <p:sp>
        <p:nvSpPr>
          <p:cNvPr id="5" name="Content Placeholder 4"/>
          <p:cNvSpPr>
            <a:spLocks noGrp="1"/>
          </p:cNvSpPr>
          <p:nvPr>
            <p:ph sz="half" idx="2"/>
          </p:nvPr>
        </p:nvSpPr>
        <p:spPr/>
        <p:txBody>
          <a:bodyPr>
            <a:normAutofit lnSpcReduction="10000"/>
          </a:bodyPr>
          <a:lstStyle/>
          <a:p>
            <a:pPr>
              <a:buNone/>
            </a:pPr>
            <a:r>
              <a:rPr lang="en-US" dirty="0" smtClean="0"/>
              <a:t>for(</a:t>
            </a:r>
            <a:r>
              <a:rPr lang="en-US" dirty="0" err="1" smtClean="0"/>
              <a:t>i</a:t>
            </a:r>
            <a:r>
              <a:rPr lang="en-US" dirty="0" smtClean="0"/>
              <a:t>=0;i&lt;5;i++)</a:t>
            </a:r>
          </a:p>
          <a:p>
            <a:pPr>
              <a:buNone/>
            </a:pPr>
            <a:r>
              <a:rPr lang="en-US" dirty="0" smtClean="0"/>
              <a:t>	{</a:t>
            </a:r>
          </a:p>
          <a:p>
            <a:pPr>
              <a:buNone/>
            </a:pPr>
            <a:r>
              <a:rPr lang="en-US" dirty="0" smtClean="0"/>
              <a:t>total = total + *(</a:t>
            </a:r>
            <a:r>
              <a:rPr lang="en-US" dirty="0" err="1" smtClean="0"/>
              <a:t>x+i</a:t>
            </a:r>
            <a:r>
              <a:rPr lang="en-US" dirty="0" smtClean="0"/>
              <a:t>);</a:t>
            </a:r>
          </a:p>
          <a:p>
            <a:pPr>
              <a:buNone/>
            </a:pPr>
            <a:r>
              <a:rPr lang="en-US" dirty="0" smtClean="0"/>
              <a:t>	}</a:t>
            </a:r>
          </a:p>
          <a:p>
            <a:pPr>
              <a:buNone/>
            </a:pPr>
            <a:r>
              <a:rPr lang="en-US" sz="2000" dirty="0" err="1" smtClean="0"/>
              <a:t>cout</a:t>
            </a:r>
            <a:r>
              <a:rPr lang="en-US" sz="2000" dirty="0" smtClean="0"/>
              <a:t>&lt;&lt;"Total is"&lt;&lt;total&lt;&lt;</a:t>
            </a:r>
            <a:r>
              <a:rPr lang="en-US" sz="2000" dirty="0" err="1" smtClean="0"/>
              <a:t>endl</a:t>
            </a:r>
            <a:r>
              <a:rPr lang="en-US" sz="2000" dirty="0" smtClean="0"/>
              <a:t>;</a:t>
            </a:r>
          </a:p>
          <a:p>
            <a:pPr>
              <a:buNone/>
            </a:pPr>
            <a:r>
              <a:rPr lang="en-US" dirty="0" smtClean="0"/>
              <a:t>	</a:t>
            </a:r>
            <a:r>
              <a:rPr lang="en-US" dirty="0" err="1" smtClean="0"/>
              <a:t>avg</a:t>
            </a:r>
            <a:r>
              <a:rPr lang="en-US" dirty="0" smtClean="0"/>
              <a:t>=total/5;</a:t>
            </a:r>
          </a:p>
          <a:p>
            <a:pPr>
              <a:buNone/>
            </a:pPr>
            <a:r>
              <a:rPr lang="en-US" dirty="0" err="1" smtClean="0"/>
              <a:t>cout</a:t>
            </a:r>
            <a:r>
              <a:rPr lang="en-US" dirty="0" smtClean="0"/>
              <a:t>&lt;&lt;"Average is"&lt;&lt;</a:t>
            </a:r>
            <a:r>
              <a:rPr lang="en-US" dirty="0" err="1" smtClean="0"/>
              <a:t>avg</a:t>
            </a:r>
            <a:r>
              <a:rPr lang="en-US" dirty="0" smtClean="0"/>
              <a:t>	</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TotalTime>
  <Words>957</Words>
  <Application>Microsoft Office PowerPoint</Application>
  <PresentationFormat>On-screen Show (4:3)</PresentationFormat>
  <Paragraphs>220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Constantia</vt:lpstr>
      <vt:lpstr>Wingdings 2</vt:lpstr>
      <vt:lpstr>Flow</vt:lpstr>
      <vt:lpstr>Pointer</vt:lpstr>
      <vt:lpstr>Pointer:</vt:lpstr>
      <vt:lpstr>Simple Program of Pointer:</vt:lpstr>
      <vt:lpstr>Indirect Addressing(Deferencing):</vt:lpstr>
      <vt:lpstr>Simple program for indirect addressing:</vt:lpstr>
      <vt:lpstr>Void Pointer:</vt:lpstr>
      <vt:lpstr>Pointer and Array:</vt:lpstr>
      <vt:lpstr>Example of pointer and array:</vt:lpstr>
      <vt:lpstr>Write a program to enter 5 element in an array. Find total and average.</vt:lpstr>
      <vt:lpstr>Pointer and function:</vt:lpstr>
      <vt:lpstr>Example of pointer and function:</vt:lpstr>
      <vt:lpstr>Pointer and String:</vt:lpstr>
      <vt:lpstr>Example of pointer and string</vt:lpstr>
      <vt:lpstr>Memory Management(new &amp; delete):</vt:lpstr>
      <vt:lpstr>1) new operator:</vt:lpstr>
      <vt:lpstr>Syntax of new operator:</vt:lpstr>
      <vt:lpstr>2) Delete Operator:</vt:lpstr>
      <vt:lpstr>Syntax of delete operator:</vt:lpstr>
      <vt:lpstr>Program illustrating concept of new and delete operator as memory management</vt:lpstr>
      <vt:lpstr>Pointers to objects:</vt:lpstr>
      <vt:lpstr>Example of pointers to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dc:title>
  <dc:creator>nabraj</dc:creator>
  <cp:lastModifiedBy>abdul</cp:lastModifiedBy>
  <cp:revision>34</cp:revision>
  <dcterms:created xsi:type="dcterms:W3CDTF">2018-10-27T02:30:27Z</dcterms:created>
  <dcterms:modified xsi:type="dcterms:W3CDTF">2024-08-07T03:48:08Z</dcterms:modified>
</cp:coreProperties>
</file>