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68DE-5037-414A-8021-0E935F11F2C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564B-8CA7-42B5-95C8-9AB6BE904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6BE-4103-4814-AB91-1E5E215948A9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CFE8-0025-40EE-91D2-150F0204BD82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2911-DDE2-415F-A5F7-1B3D741F4836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283-A8CA-46C2-AFA2-3226138B2252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F6C-CD0B-47C9-9285-80BDC447E943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291F-BC43-4F6C-966B-630FD28E107B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DE0D-201E-42D6-B9E8-8FB277003DA9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B13-8DB7-47A0-93EA-3AD792E1D4E5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574-CE98-4D19-B2DD-E7567C634882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AD6-FCE8-4310-9942-3E36EB24302B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CD4C-3144-4BFC-8831-5B1CE4743EEB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242E63-133E-4511-A294-BE94BD3502FC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C73F9-812C-4CD1-8A6E-A6D6A8BBBD1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 and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en-US" dirty="0" smtClean="0"/>
              <a:t>A file is a place on the disk where a group of related data is stored. The data file allows us to stored the information permanently and to access and alter that information whenever necessary.</a:t>
            </a:r>
          </a:p>
          <a:p>
            <a:r>
              <a:rPr lang="en-US" dirty="0" smtClean="0"/>
              <a:t>To read and write from a file we are using the standard C++ library called </a:t>
            </a:r>
            <a:r>
              <a:rPr lang="en-US" b="1" dirty="0" smtClean="0"/>
              <a:t>fstream</a:t>
            </a:r>
            <a:r>
              <a:rPr lang="en-US" dirty="0" smtClean="0"/>
              <a:t>. The data types define in fstream library is: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170680"/>
          <a:ext cx="7848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create files, write information to files, and read information from files.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read information from files.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create files and write information to the files.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opening modes: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Opening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for reading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for writing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output is appended at the end</a:t>
                      </a:r>
                      <a:r>
                        <a:rPr lang="en-US" baseline="0" dirty="0" smtClean="0"/>
                        <a:t> of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C++ FileStream example: writing to a file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#include &lt;iostream&gt;  </a:t>
            </a:r>
          </a:p>
          <a:p>
            <a:pPr>
              <a:buNone/>
            </a:pPr>
            <a:r>
              <a:rPr lang="en-US" dirty="0" smtClean="0"/>
              <a:t>    #include &lt;fstream&gt;  </a:t>
            </a:r>
          </a:p>
          <a:p>
            <a:pPr>
              <a:buNone/>
            </a:pPr>
            <a:r>
              <a:rPr lang="en-US" dirty="0" smtClean="0"/>
              <a:t>    using namespace std;  </a:t>
            </a:r>
          </a:p>
          <a:p>
            <a:pPr>
              <a:buNone/>
            </a:pPr>
            <a:r>
              <a:rPr lang="en-US" dirty="0" smtClean="0"/>
              <a:t>    int main () {  </a:t>
            </a:r>
          </a:p>
          <a:p>
            <a:pPr>
              <a:buNone/>
            </a:pPr>
            <a:r>
              <a:rPr lang="en-US" dirty="0" smtClean="0"/>
              <a:t>      ofstream fout;</a:t>
            </a:r>
          </a:p>
          <a:p>
            <a:pPr>
              <a:buNone/>
            </a:pPr>
            <a:r>
              <a:rPr lang="en-US" dirty="0" smtClean="0"/>
              <a:t>      fout.open("d:\\bmc.txt");</a:t>
            </a:r>
          </a:p>
          <a:p>
            <a:pPr>
              <a:buNone/>
            </a:pPr>
            <a:r>
              <a:rPr lang="en-US" dirty="0" smtClean="0"/>
              <a:t>      fout&lt;&lt;"Welcome to Nepal\n";</a:t>
            </a:r>
          </a:p>
          <a:p>
            <a:pPr>
              <a:buNone/>
            </a:pPr>
            <a:r>
              <a:rPr lang="en-US" dirty="0" smtClean="0"/>
              <a:t>      fout&lt;&lt;"Nice country\n";</a:t>
            </a:r>
          </a:p>
          <a:p>
            <a:pPr>
              <a:buNone/>
            </a:pPr>
            <a:r>
              <a:rPr lang="en-US" dirty="0" smtClean="0"/>
              <a:t>      fout.close();</a:t>
            </a:r>
          </a:p>
          <a:p>
            <a:pPr>
              <a:buNone/>
            </a:pPr>
            <a:r>
              <a:rPr lang="en-US" dirty="0" smtClean="0"/>
              <a:t>      return 0;  </a:t>
            </a:r>
          </a:p>
          <a:p>
            <a:pPr>
              <a:buNone/>
            </a:pPr>
            <a:r>
              <a:rPr lang="en-US" dirty="0" smtClean="0"/>
              <a:t>   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C++ FileStream example: reading from a file</a:t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 &lt;iostream&gt;  </a:t>
            </a:r>
          </a:p>
          <a:p>
            <a:pPr>
              <a:buNone/>
            </a:pPr>
            <a:r>
              <a:rPr lang="en-US" dirty="0" smtClean="0"/>
              <a:t>    #include &lt;fstream&gt;  </a:t>
            </a:r>
          </a:p>
          <a:p>
            <a:pPr>
              <a:buNone/>
            </a:pPr>
            <a:r>
              <a:rPr lang="en-US" dirty="0" smtClean="0"/>
              <a:t>    using namespace std;  </a:t>
            </a:r>
          </a:p>
          <a:p>
            <a:pPr>
              <a:buNone/>
            </a:pPr>
            <a:r>
              <a:rPr lang="en-US" dirty="0" smtClean="0"/>
              <a:t>    int main () {  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srg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filestream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filestream.open</a:t>
            </a:r>
            <a:r>
              <a:rPr lang="en-US" dirty="0" smtClean="0"/>
              <a:t>("d:\\bmc.txt");   </a:t>
            </a:r>
          </a:p>
          <a:p>
            <a:pPr>
              <a:buNone/>
            </a:pPr>
            <a:r>
              <a:rPr lang="en-US" dirty="0" smtClean="0"/>
              <a:t>        while(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filestream,srg</a:t>
            </a:r>
            <a:r>
              <a:rPr lang="en-US" dirty="0" smtClean="0"/>
              <a:t>))  </a:t>
            </a:r>
          </a:p>
          <a:p>
            <a:pPr>
              <a:buNone/>
            </a:pPr>
            <a:r>
              <a:rPr lang="en-US" dirty="0" smtClean="0"/>
              <a:t>        {  </a:t>
            </a:r>
          </a:p>
          <a:p>
            <a:pPr>
              <a:buNone/>
            </a:pPr>
            <a:r>
              <a:rPr lang="en-US" dirty="0" smtClean="0"/>
              <a:t>          cout &lt;&lt; </a:t>
            </a:r>
            <a:r>
              <a:rPr lang="en-US" dirty="0" err="1" smtClean="0"/>
              <a:t>srg</a:t>
            </a:r>
            <a:r>
              <a:rPr lang="en-US" dirty="0" smtClean="0"/>
              <a:t> 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   }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filestream.close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  return 0;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C++ FileStream example: appending in a file</a:t>
            </a:r>
            <a:br>
              <a:rPr lang="en-US" sz="32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#include&lt;iostream&gt;</a:t>
            </a:r>
          </a:p>
          <a:p>
            <a:pPr>
              <a:buNone/>
            </a:pPr>
            <a:r>
              <a:rPr lang="en-US" dirty="0" smtClean="0"/>
              <a:t>#include&lt;string&gt;</a:t>
            </a:r>
          </a:p>
          <a:p>
            <a:pPr>
              <a:buNone/>
            </a:pPr>
            <a:r>
              <a:rPr lang="en-US" dirty="0" smtClean="0"/>
              <a:t>#include&lt;fstream&gt;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int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ofstream fout;  </a:t>
            </a:r>
          </a:p>
          <a:p>
            <a:pPr>
              <a:buNone/>
            </a:pPr>
            <a:r>
              <a:rPr lang="en-US" dirty="0" smtClean="0"/>
              <a:t>    fout.open ("</a:t>
            </a:r>
            <a:r>
              <a:rPr lang="en-US" smtClean="0"/>
              <a:t>d:\\bmc.txt</a:t>
            </a:r>
            <a:r>
              <a:rPr lang="en-US" dirty="0" smtClean="0"/>
              <a:t>",ios::app); </a:t>
            </a:r>
          </a:p>
          <a:p>
            <a:pPr>
              <a:buNone/>
            </a:pPr>
            <a:r>
              <a:rPr lang="en-US" dirty="0" smtClean="0"/>
              <a:t>        fout&lt;&lt; " Example of appending in a file.\n"; </a:t>
            </a:r>
          </a:p>
          <a:p>
            <a:pPr>
              <a:buNone/>
            </a:pPr>
            <a:r>
              <a:rPr lang="en-US" dirty="0" smtClean="0"/>
              <a:t>    cout&lt;&lt;"\n Data has been appended to file";</a:t>
            </a:r>
          </a:p>
          <a:p>
            <a:pPr>
              <a:buNone/>
            </a:pPr>
            <a:r>
              <a:rPr lang="en-US" dirty="0" smtClean="0"/>
              <a:t>    fout.close(); 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//</a:t>
            </a:r>
            <a:r>
              <a:rPr lang="en-US" sz="1200" b="1" dirty="0"/>
              <a:t>C++ program to write and read text in/from file.</a:t>
            </a:r>
            <a:br>
              <a:rPr lang="en-US" sz="1200" b="1" dirty="0"/>
            </a:br>
            <a:r>
              <a:rPr lang="en-US" sz="1000" dirty="0" smtClean="0"/>
              <a:t>#</a:t>
            </a:r>
            <a:r>
              <a:rPr lang="en-US" sz="1000" dirty="0"/>
              <a:t>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fstream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ofstream</a:t>
            </a:r>
            <a:r>
              <a:rPr lang="en-US" sz="1000" dirty="0"/>
              <a:t> file; 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file.open</a:t>
            </a:r>
            <a:r>
              <a:rPr lang="en-US" sz="1000" dirty="0"/>
              <a:t>("d:\\sample.txt", </a:t>
            </a:r>
            <a:r>
              <a:rPr lang="en-US" sz="1000" dirty="0" err="1"/>
              <a:t>ios</a:t>
            </a:r>
            <a:r>
              <a:rPr lang="en-US" sz="1000" dirty="0"/>
              <a:t>::out);  // Corrected file path</a:t>
            </a:r>
          </a:p>
          <a:p>
            <a:pPr marL="0" indent="0">
              <a:buNone/>
            </a:pPr>
            <a:r>
              <a:rPr lang="en-US" sz="1000" dirty="0"/>
              <a:t>   if (</a:t>
            </a:r>
            <a:r>
              <a:rPr lang="en-US" sz="1000" dirty="0" err="1"/>
              <a:t>file.is_open</a:t>
            </a:r>
            <a:r>
              <a:rPr lang="en-US" sz="1000" dirty="0"/>
              <a:t>()) {</a:t>
            </a:r>
          </a:p>
          <a:p>
            <a:pPr marL="0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cout</a:t>
            </a:r>
            <a:r>
              <a:rPr lang="en-US" sz="1000" dirty="0"/>
              <a:t> &lt;&lt; "File created successfully."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       file &lt;&lt; "Example of writing and reading from file.";</a:t>
            </a:r>
          </a:p>
          <a:p>
            <a:pPr marL="0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file.close</a:t>
            </a:r>
            <a:r>
              <a:rPr lang="en-US" sz="1000" dirty="0"/>
              <a:t>();    </a:t>
            </a:r>
          </a:p>
          <a:p>
            <a:pPr marL="0" indent="0">
              <a:buNone/>
            </a:pPr>
            <a:r>
              <a:rPr lang="en-US" sz="1000" dirty="0"/>
              <a:t>   } else {</a:t>
            </a:r>
          </a:p>
          <a:p>
            <a:pPr marL="0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cout</a:t>
            </a:r>
            <a:r>
              <a:rPr lang="en-US" sz="1000" dirty="0"/>
              <a:t> &lt;&lt; "Error opening file for writing."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       return 1;</a:t>
            </a:r>
          </a:p>
          <a:p>
            <a:pPr marL="0" indent="0">
              <a:buNone/>
            </a:pPr>
            <a:r>
              <a:rPr lang="en-US" sz="1000" dirty="0"/>
              <a:t>   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// Again open file in read mode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ifstream</a:t>
            </a:r>
            <a:r>
              <a:rPr lang="en-US" sz="1000" dirty="0"/>
              <a:t> file1;</a:t>
            </a:r>
          </a:p>
          <a:p>
            <a:pPr marL="0" indent="0">
              <a:buNone/>
            </a:pPr>
            <a:r>
              <a:rPr lang="en-US" sz="1000" dirty="0"/>
              <a:t>   file1.open("d:\\sample.txt", </a:t>
            </a:r>
            <a:r>
              <a:rPr lang="en-US" sz="1000" dirty="0" err="1"/>
              <a:t>ios</a:t>
            </a:r>
            <a:r>
              <a:rPr lang="en-US" sz="1000" dirty="0"/>
              <a:t>::in);  // Corrected file path</a:t>
            </a:r>
          </a:p>
          <a:p>
            <a:pPr marL="0" indent="0">
              <a:buNone/>
            </a:pPr>
            <a:r>
              <a:rPr lang="en-US" sz="1000" dirty="0"/>
              <a:t>   if (file1.is_open()) {</a:t>
            </a:r>
          </a:p>
          <a:p>
            <a:pPr marL="0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cout</a:t>
            </a:r>
            <a:r>
              <a:rPr lang="en-US" sz="1000" dirty="0"/>
              <a:t> &lt;&lt; "File content: ";</a:t>
            </a:r>
          </a:p>
          <a:p>
            <a:pPr marL="0" indent="0">
              <a:buNone/>
            </a:pPr>
            <a:r>
              <a:rPr lang="en-US" sz="1000" dirty="0"/>
              <a:t>       char </a:t>
            </a:r>
            <a:r>
              <a:rPr lang="en-US" sz="1000" dirty="0" err="1"/>
              <a:t>ch</a:t>
            </a:r>
            <a:r>
              <a:rPr lang="en-US" sz="1000" dirty="0"/>
              <a:t>; </a:t>
            </a:r>
          </a:p>
          <a:p>
            <a:pPr marL="0" indent="0">
              <a:buNone/>
            </a:pPr>
            <a:r>
              <a:rPr lang="en-US" sz="1000" dirty="0"/>
              <a:t>       while (file1.get(</a:t>
            </a:r>
            <a:r>
              <a:rPr lang="en-US" sz="1000" dirty="0" err="1"/>
              <a:t>ch</a:t>
            </a:r>
            <a:r>
              <a:rPr lang="en-US" sz="1000" dirty="0"/>
              <a:t>)) {  // Corrected reading method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cout</a:t>
            </a:r>
            <a:r>
              <a:rPr lang="en-US" sz="1000" dirty="0"/>
              <a:t> &lt;&lt; </a:t>
            </a:r>
            <a:r>
              <a:rPr lang="en-US" sz="1000" dirty="0" err="1"/>
              <a:t>ch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       }</a:t>
            </a:r>
          </a:p>
          <a:p>
            <a:pPr marL="0" indent="0">
              <a:buNone/>
            </a:pPr>
            <a:r>
              <a:rPr lang="en-US" sz="1000" dirty="0"/>
              <a:t>       file1.close(); </a:t>
            </a:r>
          </a:p>
          <a:p>
            <a:pPr marL="0" indent="0">
              <a:buNone/>
            </a:pPr>
            <a:r>
              <a:rPr lang="en-US" sz="1000" dirty="0"/>
              <a:t>   } else {</a:t>
            </a:r>
          </a:p>
          <a:p>
            <a:pPr marL="0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cout</a:t>
            </a:r>
            <a:r>
              <a:rPr lang="en-US" sz="1000" dirty="0"/>
              <a:t> &lt;&lt; "Error opening file for reading."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       return 1;</a:t>
            </a:r>
          </a:p>
          <a:p>
            <a:pPr marL="0" indent="0">
              <a:buNone/>
            </a:pPr>
            <a:r>
              <a:rPr lang="en-US" sz="1000" dirty="0"/>
              <a:t>   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4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C++ program to write and read text in/from file.</a:t>
            </a:r>
            <a:br>
              <a:rPr lang="en-US" sz="1800" b="1" dirty="0" smtClean="0"/>
            </a:b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ofstream</a:t>
            </a:r>
            <a:r>
              <a:rPr lang="en-US" dirty="0" smtClean="0"/>
              <a:t> file;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file.open</a:t>
            </a:r>
            <a:r>
              <a:rPr lang="en-US" dirty="0" smtClean="0"/>
              <a:t>("d:\ </a:t>
            </a:r>
            <a:r>
              <a:rPr lang="en-US" dirty="0" err="1" smtClean="0"/>
              <a:t>sample.txt",ios</a:t>
            </a:r>
            <a:r>
              <a:rPr lang="en-US" dirty="0" smtClean="0"/>
              <a:t>::out);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&lt;&lt;"File created successfully."&lt;&lt;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file&lt;&lt;"Example of writing and reading from file.";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file.close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//again open file in read mode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ifstream</a:t>
            </a:r>
            <a:r>
              <a:rPr lang="en-US" dirty="0" smtClean="0"/>
              <a:t> file1;</a:t>
            </a:r>
          </a:p>
          <a:p>
            <a:pPr>
              <a:buNone/>
            </a:pPr>
            <a:r>
              <a:rPr lang="en-US" dirty="0" smtClean="0"/>
              <a:t>   file1.open("d:\ </a:t>
            </a:r>
            <a:r>
              <a:rPr lang="en-US" dirty="0" err="1" smtClean="0"/>
              <a:t>sample.txt",ios</a:t>
            </a:r>
            <a:r>
              <a:rPr lang="en-US" dirty="0" smtClean="0"/>
              <a:t>::in); </a:t>
            </a:r>
          </a:p>
          <a:p>
            <a:pPr>
              <a:buNone/>
            </a:pPr>
            <a:r>
              <a:rPr lang="en-US" dirty="0" smtClean="0"/>
              <a:t>   char </a:t>
            </a:r>
            <a:r>
              <a:rPr lang="en-US" dirty="0" err="1" smtClean="0"/>
              <a:t>ch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&lt;&lt;"File content: ";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while(</a:t>
            </a:r>
            <a:r>
              <a:rPr lang="en-US" dirty="0"/>
              <a:t>file1.get(</a:t>
            </a:r>
            <a:r>
              <a:rPr lang="en-US" dirty="0" err="1"/>
              <a:t>ch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file1.close(); </a:t>
            </a:r>
          </a:p>
          <a:p>
            <a:pPr>
              <a:buNone/>
            </a:pPr>
            <a:r>
              <a:rPr lang="en-US" dirty="0" smtClean="0"/>
              <a:t>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489</Words>
  <Application>Microsoft Office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File handling and streams</vt:lpstr>
      <vt:lpstr>File:</vt:lpstr>
      <vt:lpstr>File opening modes:</vt:lpstr>
      <vt:lpstr>C++ FileStream example: writing to a file </vt:lpstr>
      <vt:lpstr>C++ FileStream example: reading from a file </vt:lpstr>
      <vt:lpstr>C++ FileStream example: appending in a file </vt:lpstr>
      <vt:lpstr>PowerPoint Presentation</vt:lpstr>
      <vt:lpstr>C++ program to write and read text in/from file.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and streams</dc:title>
  <dc:creator>Nabraj</dc:creator>
  <cp:lastModifiedBy>abdul</cp:lastModifiedBy>
  <cp:revision>17</cp:revision>
  <dcterms:created xsi:type="dcterms:W3CDTF">2019-07-06T12:12:14Z</dcterms:created>
  <dcterms:modified xsi:type="dcterms:W3CDTF">2024-08-20T06:03:12Z</dcterms:modified>
</cp:coreProperties>
</file>