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C7F81-F579-44C1-AB21-5940C99F666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3D713-0E42-4373-AFF9-1C5AABC0C3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9F9B-405E-4CEA-A6FA-84925435D398}" type="datetime1">
              <a:rPr lang="en-US" smtClean="0"/>
              <a:t>5/5/2022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1312-22B3-49F5-9A13-8E0C0CEC34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5169-1AC3-45FF-A1A8-41D4DF2AB27F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1312-22B3-49F5-9A13-8E0C0CEC34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C6B0-4C63-45C9-B9A0-9DEE2D4C7C01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1312-22B3-49F5-9A13-8E0C0CEC34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C19-0278-4D88-B361-3694D1FD80ED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1312-22B3-49F5-9A13-8E0C0CEC34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B419-4EC5-4FD8-AB41-37C334A35297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1312-22B3-49F5-9A13-8E0C0CEC34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5DCE-898D-45BE-893A-C87C6BC99B69}" type="datetime1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1312-22B3-49F5-9A13-8E0C0CEC34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9068-119C-4F21-BC8E-F629F7B642E3}" type="datetime1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1312-22B3-49F5-9A13-8E0C0CEC34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DF97-0363-425E-9488-DD580F351E9B}" type="datetime1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1312-22B3-49F5-9A13-8E0C0CEC34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D705-3095-4E24-9F20-9E4B3418DF0D}" type="datetime1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1312-22B3-49F5-9A13-8E0C0CEC34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0A4D-1129-4BBC-8B79-C043DAF1DA27}" type="datetime1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1312-22B3-49F5-9A13-8E0C0CEC34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0DF2-1B00-4794-A600-80F8E4108006}" type="datetime1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A261312-22B3-49F5-9A13-8E0C0CEC34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A098841-1AE1-42AC-92E5-F1AA03140707}" type="datetime1">
              <a:rPr lang="en-US" smtClean="0"/>
              <a:t>5/5/2022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A261312-22B3-49F5-9A13-8E0C0CEC340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Mutimedia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10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04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Advantages of multimedia: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It makes teaching learning easier in the classroom.</a:t>
            </a:r>
          </a:p>
          <a:p>
            <a:r>
              <a:rPr lang="en-US" dirty="0" smtClean="0"/>
              <a:t>It makes sharing of views, ideas and thoughts among various people around the world easy.</a:t>
            </a:r>
          </a:p>
          <a:p>
            <a:r>
              <a:rPr lang="en-US" dirty="0" smtClean="0"/>
              <a:t>It can store the data and information for long time.</a:t>
            </a:r>
          </a:p>
          <a:p>
            <a:r>
              <a:rPr lang="en-US" dirty="0" smtClean="0"/>
              <a:t>It is very cheap to get the knowledge about the related subject matter in a short time through multimedia</a:t>
            </a:r>
          </a:p>
          <a:p>
            <a:r>
              <a:rPr lang="en-US" dirty="0" smtClean="0"/>
              <a:t>It is very easy to use, handle, carry, copy and store data.</a:t>
            </a:r>
          </a:p>
          <a:p>
            <a:r>
              <a:rPr lang="en-US" dirty="0" smtClean="0"/>
              <a:t>It allows adding audio, video, text, graphics to make information interactive and attractive.</a:t>
            </a:r>
          </a:p>
          <a:p>
            <a:r>
              <a:rPr lang="en-US" dirty="0" smtClean="0"/>
              <a:t>It has a wide use in interactive web pages, video conferencing, distance education and seminars.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multimedia: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expensive.</a:t>
            </a:r>
          </a:p>
          <a:p>
            <a:r>
              <a:rPr lang="en-US" dirty="0" smtClean="0"/>
              <a:t>It needs well trained manpower to produce multimedia content.</a:t>
            </a:r>
          </a:p>
          <a:p>
            <a:r>
              <a:rPr lang="en-US" dirty="0" smtClean="0"/>
              <a:t>Multimedia files are too large so, it is time consuming to transfer across the internet.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*******THE END******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Multimedia</a:t>
            </a:r>
            <a:r>
              <a:rPr lang="en-US" dirty="0" smtClean="0"/>
              <a:t> is the field related to computer controlled integration of texts, </a:t>
            </a:r>
            <a:r>
              <a:rPr lang="en-US" b="1" i="1" dirty="0" smtClean="0"/>
              <a:t>graphics, audio, video and animations</a:t>
            </a:r>
            <a:r>
              <a:rPr lang="en-US" dirty="0" smtClean="0"/>
              <a:t>. The information in the multimedia can be represented through digitally.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Multimedia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Multimedia System</a:t>
            </a:r>
            <a:r>
              <a:rPr lang="en-US" dirty="0" smtClean="0"/>
              <a:t> is characterized by the processing, storage, generation, manipulation and interpretation of Multimedia information.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Multimedia technology applies interactive computer elements, such as graphics, text, video, sound, and animation, to deliver a message.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754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Hardware used in Multimedia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Video Camera, Video Recorder, Audio Microphone, Keyboard, Mouse, Hard disks, CD-ROM, DVD, High Resolution monitors, </a:t>
            </a:r>
            <a:r>
              <a:rPr lang="en-US" dirty="0" err="1" smtClean="0"/>
              <a:t>Colour</a:t>
            </a:r>
            <a:r>
              <a:rPr lang="en-US" dirty="0" smtClean="0"/>
              <a:t> printers, Multimedia projector, sound card, Speaker, Scanner, High speed processor, Large capacity memory(RAM) </a:t>
            </a:r>
            <a:r>
              <a:rPr lang="en-US" i="1" dirty="0" smtClean="0"/>
              <a:t>etc.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used in multimedia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Ms-word, Adobe </a:t>
            </a:r>
            <a:r>
              <a:rPr lang="en-US" dirty="0" err="1" smtClean="0"/>
              <a:t>photoshop</a:t>
            </a:r>
            <a:r>
              <a:rPr lang="en-US" dirty="0" smtClean="0"/>
              <a:t>, Adobe movie maker, macromedia flash, </a:t>
            </a:r>
            <a:r>
              <a:rPr lang="en-US" dirty="0" err="1" smtClean="0"/>
              <a:t>maya</a:t>
            </a:r>
            <a:r>
              <a:rPr lang="en-US" dirty="0" smtClean="0"/>
              <a:t> animation, </a:t>
            </a:r>
            <a:r>
              <a:rPr lang="en-US" dirty="0" err="1" smtClean="0"/>
              <a:t>vlc</a:t>
            </a:r>
            <a:r>
              <a:rPr lang="en-US" dirty="0" smtClean="0"/>
              <a:t> player, Corel Draw, Window Media player, Macromedia Freehand , Musical Instrument Digital Interface(MIDI)etc.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used in multimedia: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</a:p>
          <a:p>
            <a:r>
              <a:rPr lang="en-US" dirty="0" smtClean="0"/>
              <a:t>Graphics</a:t>
            </a:r>
          </a:p>
          <a:p>
            <a:r>
              <a:rPr lang="en-US" dirty="0" smtClean="0"/>
              <a:t>Audio</a:t>
            </a:r>
          </a:p>
          <a:p>
            <a:r>
              <a:rPr lang="en-US" dirty="0" smtClean="0"/>
              <a:t>Video- Pictures in motion is called video.</a:t>
            </a:r>
          </a:p>
          <a:p>
            <a:r>
              <a:rPr lang="en-US" dirty="0" smtClean="0"/>
              <a:t>Animation- It is the illusion of motion created by the consecutive display of pictures.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multimedia content: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Linear Multimedia(Non-interactive): In linear, the user  has no control over the sequence of events. </a:t>
            </a:r>
            <a:r>
              <a:rPr lang="en-US" dirty="0" err="1" smtClean="0"/>
              <a:t>Eg</a:t>
            </a:r>
            <a:r>
              <a:rPr lang="en-US" dirty="0" smtClean="0"/>
              <a:t> movie.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Non-Linear Multimedia(Interactive): In Non-linear, the user can control over the sequence of events by using buttons or links. </a:t>
            </a:r>
            <a:r>
              <a:rPr lang="en-US" dirty="0" err="1" smtClean="0"/>
              <a:t>Eg</a:t>
            </a:r>
            <a:r>
              <a:rPr lang="en-US" dirty="0" smtClean="0"/>
              <a:t> internet.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multimedia: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Education and Training</a:t>
            </a:r>
          </a:p>
          <a:p>
            <a:r>
              <a:rPr lang="en-US" dirty="0" smtClean="0"/>
              <a:t>Entertainment</a:t>
            </a:r>
          </a:p>
          <a:p>
            <a:r>
              <a:rPr lang="en-US" dirty="0" smtClean="0"/>
              <a:t>Internet and web</a:t>
            </a:r>
          </a:p>
          <a:p>
            <a:r>
              <a:rPr lang="en-US" dirty="0" smtClean="0"/>
              <a:t>Advertisement</a:t>
            </a:r>
          </a:p>
          <a:p>
            <a:r>
              <a:rPr lang="en-US" dirty="0" smtClean="0"/>
              <a:t>Virtual reality</a:t>
            </a:r>
          </a:p>
          <a:p>
            <a:r>
              <a:rPr lang="en-US" dirty="0" smtClean="0"/>
              <a:t>Business</a:t>
            </a:r>
          </a:p>
          <a:p>
            <a:r>
              <a:rPr lang="en-US" dirty="0" smtClean="0"/>
              <a:t>Film industry</a:t>
            </a:r>
          </a:p>
          <a:p>
            <a:r>
              <a:rPr lang="en-US" dirty="0" smtClean="0"/>
              <a:t>Medicine</a:t>
            </a:r>
          </a:p>
          <a:p>
            <a:r>
              <a:rPr lang="en-US" dirty="0" smtClean="0"/>
              <a:t>Multimedia presentation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</TotalTime>
  <Words>375</Words>
  <Application>Microsoft Office PowerPoint</Application>
  <PresentationFormat>On-screen Show (4:3)</PresentationFormat>
  <Paragraphs>44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Mutimedia</vt:lpstr>
      <vt:lpstr>Multimedia</vt:lpstr>
      <vt:lpstr>Multimedia System</vt:lpstr>
      <vt:lpstr>Multimedia technology</vt:lpstr>
      <vt:lpstr>Hardware used in Multimedia</vt:lpstr>
      <vt:lpstr>Software used in multimedia</vt:lpstr>
      <vt:lpstr>Elements used in multimedia:</vt:lpstr>
      <vt:lpstr>Types of multimedia content:</vt:lpstr>
      <vt:lpstr>Application of multimedia:</vt:lpstr>
      <vt:lpstr>Advantages of multimedia:</vt:lpstr>
      <vt:lpstr>Disadvantages of multimedia: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Mutimedia</dc:title>
  <dc:creator>Nabraj</dc:creator>
  <cp:lastModifiedBy>DELL</cp:lastModifiedBy>
  <cp:revision>5</cp:revision>
  <dcterms:created xsi:type="dcterms:W3CDTF">2019-03-14T06:03:48Z</dcterms:created>
  <dcterms:modified xsi:type="dcterms:W3CDTF">2022-05-05T06:46:27Z</dcterms:modified>
</cp:coreProperties>
</file>