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E3C9A-20C2-4805-1E8D-76C10C6EC2BB}" v="21" dt="2024-04-10T06:44:43.087"/>
    <p1510:client id="{FF458D6E-79A1-B870-6A82-31F4C544ACC2}" v="3" dt="2024-04-10T06:46:20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file/d/17wG2qY_M9m4AShbQKyNxQC55SNHAdz97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/>
            <a:r>
              <a:rPr lang="en-US" dirty="0"/>
              <a:t>HARSATH  A</a:t>
            </a:r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43426" y="385444"/>
            <a:ext cx="2889567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742790" y="6076156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4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HARSATH  A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18</cp:revision>
  <dcterms:modified xsi:type="dcterms:W3CDTF">2024-04-10T06:46:43Z</dcterms:modified>
</cp:coreProperties>
</file>