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3416A9D-4A62-4FEE-BD5C-64B3F8E3148C}" type="datetimeFigureOut">
              <a:rPr lang="en-US" smtClean="0"/>
              <a:t>11/3/2020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31348BD-D538-40E2-B9C5-C9EC74FF016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0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16A9D-4A62-4FEE-BD5C-64B3F8E3148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348BD-D538-40E2-B9C5-C9EC74FF016C}" type="slidenum">
              <a:rPr lang="en-US" smtClean="0"/>
              <a:t>‹#›</a:t>
            </a:fld>
            <a:endParaRPr lang="en-US"/>
          </a:p>
        </p:txBody>
      </p:sp>
    </p:spTree>
    <p:extLst>
      <p:ext uri="{BB962C8B-B14F-4D97-AF65-F5344CB8AC3E}">
        <p14:creationId xmlns:p14="http://schemas.microsoft.com/office/powerpoint/2010/main" val="263069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416A9D-4A62-4FEE-BD5C-64B3F8E3148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348BD-D538-40E2-B9C5-C9EC74FF016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2244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416A9D-4A62-4FEE-BD5C-64B3F8E3148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348BD-D538-40E2-B9C5-C9EC74FF016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742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416A9D-4A62-4FEE-BD5C-64B3F8E3148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348BD-D538-40E2-B9C5-C9EC74FF016C}" type="slidenum">
              <a:rPr lang="en-US" smtClean="0"/>
              <a:t>‹#›</a:t>
            </a:fld>
            <a:endParaRPr lang="en-US"/>
          </a:p>
        </p:txBody>
      </p:sp>
    </p:spTree>
    <p:extLst>
      <p:ext uri="{BB962C8B-B14F-4D97-AF65-F5344CB8AC3E}">
        <p14:creationId xmlns:p14="http://schemas.microsoft.com/office/powerpoint/2010/main" val="1809533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416A9D-4A62-4FEE-BD5C-64B3F8E3148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348BD-D538-40E2-B9C5-C9EC74FF016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5067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416A9D-4A62-4FEE-BD5C-64B3F8E3148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348BD-D538-40E2-B9C5-C9EC74FF016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6181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416A9D-4A62-4FEE-BD5C-64B3F8E3148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348BD-D538-40E2-B9C5-C9EC74FF016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757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416A9D-4A62-4FEE-BD5C-64B3F8E3148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348BD-D538-40E2-B9C5-C9EC74FF016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807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416A9D-4A62-4FEE-BD5C-64B3F8E3148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348BD-D538-40E2-B9C5-C9EC74FF016C}" type="slidenum">
              <a:rPr lang="en-US" smtClean="0"/>
              <a:t>‹#›</a:t>
            </a:fld>
            <a:endParaRPr lang="en-US"/>
          </a:p>
        </p:txBody>
      </p:sp>
    </p:spTree>
    <p:extLst>
      <p:ext uri="{BB962C8B-B14F-4D97-AF65-F5344CB8AC3E}">
        <p14:creationId xmlns:p14="http://schemas.microsoft.com/office/powerpoint/2010/main" val="11638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416A9D-4A62-4FEE-BD5C-64B3F8E3148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348BD-D538-40E2-B9C5-C9EC74FF016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374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416A9D-4A62-4FEE-BD5C-64B3F8E3148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348BD-D538-40E2-B9C5-C9EC74FF016C}" type="slidenum">
              <a:rPr lang="en-US" smtClean="0"/>
              <a:t>‹#›</a:t>
            </a:fld>
            <a:endParaRPr lang="en-US"/>
          </a:p>
        </p:txBody>
      </p:sp>
    </p:spTree>
    <p:extLst>
      <p:ext uri="{BB962C8B-B14F-4D97-AF65-F5344CB8AC3E}">
        <p14:creationId xmlns:p14="http://schemas.microsoft.com/office/powerpoint/2010/main" val="109142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416A9D-4A62-4FEE-BD5C-64B3F8E3148C}"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1348BD-D538-40E2-B9C5-C9EC74FF016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8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416A9D-4A62-4FEE-BD5C-64B3F8E3148C}"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1348BD-D538-40E2-B9C5-C9EC74FF016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8897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16A9D-4A62-4FEE-BD5C-64B3F8E3148C}"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1348BD-D538-40E2-B9C5-C9EC74FF016C}" type="slidenum">
              <a:rPr lang="en-US" smtClean="0"/>
              <a:t>‹#›</a:t>
            </a:fld>
            <a:endParaRPr lang="en-US"/>
          </a:p>
        </p:txBody>
      </p:sp>
    </p:spTree>
    <p:extLst>
      <p:ext uri="{BB962C8B-B14F-4D97-AF65-F5344CB8AC3E}">
        <p14:creationId xmlns:p14="http://schemas.microsoft.com/office/powerpoint/2010/main" val="384153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16A9D-4A62-4FEE-BD5C-64B3F8E3148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348BD-D538-40E2-B9C5-C9EC74FF016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7903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16A9D-4A62-4FEE-BD5C-64B3F8E3148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348BD-D538-40E2-B9C5-C9EC74FF016C}" type="slidenum">
              <a:rPr lang="en-US" smtClean="0"/>
              <a:t>‹#›</a:t>
            </a:fld>
            <a:endParaRPr lang="en-US"/>
          </a:p>
        </p:txBody>
      </p:sp>
    </p:spTree>
    <p:extLst>
      <p:ext uri="{BB962C8B-B14F-4D97-AF65-F5344CB8AC3E}">
        <p14:creationId xmlns:p14="http://schemas.microsoft.com/office/powerpoint/2010/main" val="357003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416A9D-4A62-4FEE-BD5C-64B3F8E3148C}" type="datetimeFigureOut">
              <a:rPr lang="en-US" smtClean="0"/>
              <a:t>11/3/2020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1348BD-D538-40E2-B9C5-C9EC74FF016C}" type="slidenum">
              <a:rPr lang="en-US" smtClean="0"/>
              <a:t>‹#›</a:t>
            </a:fld>
            <a:endParaRPr lang="en-US"/>
          </a:p>
        </p:txBody>
      </p:sp>
    </p:spTree>
    <p:extLst>
      <p:ext uri="{BB962C8B-B14F-4D97-AF65-F5344CB8AC3E}">
        <p14:creationId xmlns:p14="http://schemas.microsoft.com/office/powerpoint/2010/main" val="2046062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Loops</a:t>
            </a: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Rabbia</a:t>
            </a:r>
            <a:r>
              <a:rPr lang="en-US" dirty="0" smtClean="0"/>
              <a:t> </a:t>
            </a:r>
            <a:r>
              <a:rPr lang="en-US" dirty="0" err="1" smtClean="0"/>
              <a:t>Mahum</a:t>
            </a:r>
            <a:endParaRPr lang="en-US" dirty="0"/>
          </a:p>
        </p:txBody>
      </p:sp>
    </p:spTree>
    <p:extLst>
      <p:ext uri="{BB962C8B-B14F-4D97-AF65-F5344CB8AC3E}">
        <p14:creationId xmlns:p14="http://schemas.microsoft.com/office/powerpoint/2010/main" val="3835705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a:xfrm>
            <a:off x="1295401" y="2556931"/>
            <a:ext cx="10094494" cy="3667405"/>
          </a:xfrm>
        </p:spPr>
        <p:txBody>
          <a:bodyPr>
            <a:normAutofit fontScale="85000" lnSpcReduction="20000"/>
          </a:bodyPr>
          <a:lstStyle/>
          <a:p>
            <a:pPr marL="0" indent="0">
              <a:buNone/>
            </a:pPr>
            <a:r>
              <a:rPr lang="en-US" smtClean="0"/>
              <a:t>◼</a:t>
            </a:r>
            <a:r>
              <a:rPr lang="en-US" dirty="0"/>
              <a:t>The while loop continues to loop while some condition is true. </a:t>
            </a:r>
            <a:endParaRPr lang="en-US" dirty="0" smtClean="0"/>
          </a:p>
          <a:p>
            <a:pPr marL="0" indent="0">
              <a:buNone/>
            </a:pPr>
            <a:r>
              <a:rPr lang="en-US" dirty="0" smtClean="0"/>
              <a:t>◼</a:t>
            </a:r>
            <a:r>
              <a:rPr lang="en-US" dirty="0"/>
              <a:t>When the condition becomes false, the looping is discontinued. </a:t>
            </a:r>
            <a:endParaRPr lang="en-US" dirty="0" smtClean="0"/>
          </a:p>
          <a:p>
            <a:pPr marL="0" indent="0">
              <a:buNone/>
            </a:pPr>
            <a:r>
              <a:rPr lang="en-US" dirty="0" smtClean="0"/>
              <a:t>◼</a:t>
            </a:r>
            <a:r>
              <a:rPr lang="en-US" dirty="0"/>
              <a:t>The general from of while loop </a:t>
            </a:r>
            <a:r>
              <a:rPr lang="en-US" dirty="0" err="1"/>
              <a:t>is,initialize</a:t>
            </a:r>
            <a:r>
              <a:rPr lang="en-US" dirty="0"/>
              <a:t> loop counter ; </a:t>
            </a:r>
            <a:endParaRPr lang="en-US" dirty="0" smtClean="0"/>
          </a:p>
          <a:p>
            <a:pPr marL="0" indent="0">
              <a:buNone/>
            </a:pPr>
            <a:r>
              <a:rPr lang="en-US" dirty="0" smtClean="0">
                <a:solidFill>
                  <a:srgbClr val="FF0000"/>
                </a:solidFill>
              </a:rPr>
              <a:t>while(test </a:t>
            </a:r>
            <a:r>
              <a:rPr lang="en-US" dirty="0">
                <a:solidFill>
                  <a:srgbClr val="FF0000"/>
                </a:solidFill>
              </a:rPr>
              <a:t>loop counter using a condition</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solidFill>
                  <a:srgbClr val="FF0000"/>
                </a:solidFill>
              </a:rPr>
              <a:t>do </a:t>
            </a:r>
            <a:r>
              <a:rPr lang="en-US" dirty="0">
                <a:solidFill>
                  <a:srgbClr val="FF0000"/>
                </a:solidFill>
              </a:rPr>
              <a:t>this</a:t>
            </a:r>
            <a:r>
              <a:rPr lang="en-US" dirty="0" smtClean="0">
                <a:solidFill>
                  <a:srgbClr val="FF0000"/>
                </a:solidFill>
              </a:rPr>
              <a:t>;</a:t>
            </a:r>
          </a:p>
          <a:p>
            <a:pPr marL="0" indent="0">
              <a:buNone/>
            </a:pPr>
            <a:r>
              <a:rPr lang="en-US" dirty="0" smtClean="0">
                <a:solidFill>
                  <a:srgbClr val="FF0000"/>
                </a:solidFill>
              </a:rPr>
              <a:t>and </a:t>
            </a:r>
            <a:r>
              <a:rPr lang="en-US" dirty="0">
                <a:solidFill>
                  <a:srgbClr val="FF0000"/>
                </a:solidFill>
              </a:rPr>
              <a:t>this</a:t>
            </a:r>
            <a:r>
              <a:rPr lang="en-US" dirty="0" smtClean="0">
                <a:solidFill>
                  <a:srgbClr val="FF0000"/>
                </a:solidFill>
              </a:rPr>
              <a:t>;</a:t>
            </a:r>
          </a:p>
          <a:p>
            <a:pPr marL="0" indent="0">
              <a:buNone/>
            </a:pPr>
            <a:r>
              <a:rPr lang="en-US" dirty="0" smtClean="0">
                <a:solidFill>
                  <a:srgbClr val="FF0000"/>
                </a:solidFill>
              </a:rPr>
              <a:t>increment </a:t>
            </a:r>
            <a:r>
              <a:rPr lang="en-US" dirty="0">
                <a:solidFill>
                  <a:srgbClr val="FF0000"/>
                </a:solidFill>
              </a:rPr>
              <a:t>loop counter ; </a:t>
            </a:r>
            <a:endParaRPr lang="en-US" dirty="0" smtClean="0">
              <a:solidFill>
                <a:srgbClr val="FF0000"/>
              </a:solidFill>
            </a:endParaRPr>
          </a:p>
          <a:p>
            <a:pPr marL="0" indent="0">
              <a:buNone/>
            </a:pPr>
            <a:r>
              <a:rPr lang="en-US" dirty="0" smtClean="0">
                <a:solidFill>
                  <a:srgbClr val="FF0000"/>
                </a:solidFill>
              </a:rPr>
              <a:t>}</a:t>
            </a:r>
            <a:endParaRPr lang="en-US" dirty="0">
              <a:solidFill>
                <a:srgbClr val="FF0000"/>
              </a:solidFill>
            </a:endParaRPr>
          </a:p>
          <a:p>
            <a:endParaRPr lang="en-US" dirty="0"/>
          </a:p>
        </p:txBody>
      </p:sp>
    </p:spTree>
    <p:extLst>
      <p:ext uri="{BB962C8B-B14F-4D97-AF65-F5344CB8AC3E}">
        <p14:creationId xmlns:p14="http://schemas.microsoft.com/office/powerpoint/2010/main" val="205044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In place of the condition there can be any other valid expression. </a:t>
            </a:r>
            <a:endParaRPr lang="en-US" dirty="0" smtClean="0">
              <a:solidFill>
                <a:srgbClr val="FF0000"/>
              </a:solidFill>
            </a:endParaRPr>
          </a:p>
          <a:p>
            <a:pPr marL="0" indent="0">
              <a:buNone/>
            </a:pPr>
            <a:r>
              <a:rPr lang="en-US" dirty="0" smtClean="0"/>
              <a:t>◼</a:t>
            </a:r>
            <a:r>
              <a:rPr lang="en-US" dirty="0"/>
              <a:t>So long as the expression evaluates to a non-zero value the statements within the loop would get executed</a:t>
            </a:r>
            <a:r>
              <a:rPr lang="en-US" dirty="0" smtClean="0"/>
              <a:t>.</a:t>
            </a:r>
          </a:p>
          <a:p>
            <a:pPr marL="0" indent="0">
              <a:buNone/>
            </a:pPr>
            <a:r>
              <a:rPr lang="en-US" dirty="0" smtClean="0"/>
              <a:t>◼</a:t>
            </a:r>
            <a:r>
              <a:rPr lang="en-US" dirty="0"/>
              <a:t>The condition being tested may use relational or logical operators as shown in the following </a:t>
            </a:r>
            <a:r>
              <a:rPr lang="en-US" dirty="0" smtClean="0"/>
              <a:t>examples.</a:t>
            </a:r>
          </a:p>
          <a:p>
            <a:pPr marL="0" indent="0">
              <a:buNone/>
            </a:pPr>
            <a:r>
              <a:rPr lang="en-US" dirty="0" smtClean="0">
                <a:solidFill>
                  <a:schemeClr val="accent5"/>
                </a:solidFill>
              </a:rPr>
              <a:t>While(</a:t>
            </a:r>
            <a:r>
              <a:rPr lang="en-US" dirty="0" err="1" smtClean="0">
                <a:solidFill>
                  <a:schemeClr val="accent5"/>
                </a:solidFill>
              </a:rPr>
              <a:t>i</a:t>
            </a:r>
            <a:r>
              <a:rPr lang="en-US" dirty="0" smtClean="0">
                <a:solidFill>
                  <a:schemeClr val="accent5"/>
                </a:solidFill>
              </a:rPr>
              <a:t>&lt;=10)</a:t>
            </a:r>
          </a:p>
          <a:p>
            <a:pPr marL="0" indent="0">
              <a:buNone/>
            </a:pPr>
            <a:r>
              <a:rPr lang="en-US" dirty="0" smtClean="0">
                <a:solidFill>
                  <a:schemeClr val="accent5"/>
                </a:solidFill>
              </a:rPr>
              <a:t>While(</a:t>
            </a:r>
            <a:r>
              <a:rPr lang="en-US" dirty="0" err="1" smtClean="0">
                <a:solidFill>
                  <a:schemeClr val="accent5"/>
                </a:solidFill>
              </a:rPr>
              <a:t>i</a:t>
            </a:r>
            <a:r>
              <a:rPr lang="en-US" dirty="0" smtClean="0">
                <a:solidFill>
                  <a:schemeClr val="accent5"/>
                </a:solidFill>
              </a:rPr>
              <a:t>&gt;=10 &amp;&amp; j&lt;=15)</a:t>
            </a:r>
          </a:p>
          <a:p>
            <a:pPr marL="0" indent="0">
              <a:buNone/>
            </a:pPr>
            <a:r>
              <a:rPr lang="en-US" dirty="0" smtClean="0">
                <a:solidFill>
                  <a:schemeClr val="accent5"/>
                </a:solidFill>
              </a:rPr>
              <a:t>While (j&gt;10 &amp;&amp; (b&lt;15 || c&lt;20))</a:t>
            </a:r>
            <a:endParaRPr lang="en-US" dirty="0">
              <a:solidFill>
                <a:schemeClr val="accent5"/>
              </a:solidFill>
            </a:endParaRPr>
          </a:p>
        </p:txBody>
      </p:sp>
    </p:spTree>
    <p:extLst>
      <p:ext uri="{BB962C8B-B14F-4D97-AF65-F5344CB8AC3E}">
        <p14:creationId xmlns:p14="http://schemas.microsoft.com/office/powerpoint/2010/main" val="88261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Indefinite loop</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As a rule the while must test a condition that will eventually become false, otherwise the loop would be executed forever, indefinitely</a:t>
            </a:r>
            <a:r>
              <a:rPr lang="en-US" dirty="0" smtClean="0"/>
              <a:t>.</a:t>
            </a:r>
          </a:p>
          <a:p>
            <a:pPr marL="0" indent="0">
              <a:buNone/>
            </a:pPr>
            <a:r>
              <a:rPr lang="en-US" dirty="0" smtClean="0"/>
              <a:t>◼</a:t>
            </a:r>
            <a:r>
              <a:rPr lang="en-US" dirty="0"/>
              <a:t>Instead of incrementing, we can decrement the counter as </a:t>
            </a:r>
            <a:r>
              <a:rPr lang="en-US" dirty="0" smtClean="0"/>
              <a:t>well.</a:t>
            </a:r>
          </a:p>
          <a:p>
            <a:pPr marL="0" indent="0">
              <a:buNone/>
            </a:pPr>
            <a:r>
              <a:rPr lang="en-US" dirty="0" smtClean="0"/>
              <a:t>◼</a:t>
            </a:r>
            <a:r>
              <a:rPr lang="en-US" dirty="0"/>
              <a:t>It is not necessary that a loop counter must only be an int. it can be even float.</a:t>
            </a:r>
          </a:p>
        </p:txBody>
      </p:sp>
    </p:spTree>
    <p:extLst>
      <p:ext uri="{BB962C8B-B14F-4D97-AF65-F5344CB8AC3E}">
        <p14:creationId xmlns:p14="http://schemas.microsoft.com/office/powerpoint/2010/main" val="128437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Write a program that find the sum of all the digits from 1 to given number</a:t>
            </a:r>
            <a:r>
              <a:rPr lang="en-US" dirty="0" smtClean="0"/>
              <a:t>???</a:t>
            </a:r>
            <a:r>
              <a:rPr lang="en-US" dirty="0"/>
              <a:t> ◼ </a:t>
            </a:r>
            <a:r>
              <a:rPr lang="en-US" dirty="0" smtClean="0"/>
              <a:t>Write </a:t>
            </a:r>
            <a:r>
              <a:rPr lang="en-US" dirty="0"/>
              <a:t>a program that find the even </a:t>
            </a:r>
            <a:r>
              <a:rPr lang="en-US" dirty="0" err="1"/>
              <a:t>upto</a:t>
            </a:r>
            <a:r>
              <a:rPr lang="en-US" dirty="0"/>
              <a:t> a given number and add all the those even numbers?</a:t>
            </a:r>
          </a:p>
        </p:txBody>
      </p:sp>
    </p:spTree>
    <p:extLst>
      <p:ext uri="{BB962C8B-B14F-4D97-AF65-F5344CB8AC3E}">
        <p14:creationId xmlns:p14="http://schemas.microsoft.com/office/powerpoint/2010/main" val="327862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Statement</a:t>
            </a:r>
            <a:endParaRPr lang="en-US" dirty="0"/>
          </a:p>
        </p:txBody>
      </p:sp>
      <p:sp>
        <p:nvSpPr>
          <p:cNvPr id="3" name="Content Placeholder 2"/>
          <p:cNvSpPr>
            <a:spLocks noGrp="1"/>
          </p:cNvSpPr>
          <p:nvPr>
            <p:ph idx="1"/>
          </p:nvPr>
        </p:nvSpPr>
        <p:spPr>
          <a:xfrm>
            <a:off x="1295401" y="2556931"/>
            <a:ext cx="9601196" cy="3769053"/>
          </a:xfrm>
        </p:spPr>
        <p:txBody>
          <a:bodyPr>
            <a:normAutofit fontScale="62500" lnSpcReduction="20000"/>
          </a:bodyPr>
          <a:lstStyle/>
          <a:p>
            <a:r>
              <a:rPr lang="en-US" dirty="0"/>
              <a:t>The break statement </a:t>
            </a:r>
            <a:r>
              <a:rPr lang="en-US" dirty="0" smtClean="0"/>
              <a:t>can </a:t>
            </a:r>
            <a:r>
              <a:rPr lang="en-US" dirty="0"/>
              <a:t>be used to jump out of a </a:t>
            </a:r>
            <a:r>
              <a:rPr lang="en-US" b="1" dirty="0"/>
              <a:t>loop</a:t>
            </a:r>
            <a:r>
              <a:rPr lang="en-US" dirty="0"/>
              <a:t>.</a:t>
            </a:r>
          </a:p>
          <a:p>
            <a:r>
              <a:rPr lang="en-US" dirty="0"/>
              <a:t>This example jumps out of the loop when i is equal to 4</a:t>
            </a:r>
            <a:r>
              <a:rPr lang="en-US" dirty="0" smtClean="0"/>
              <a:t>:</a:t>
            </a:r>
          </a:p>
          <a:p>
            <a:r>
              <a:rPr lang="en-US" dirty="0" smtClean="0">
                <a:solidFill>
                  <a:srgbClr val="FF0000"/>
                </a:solidFill>
              </a:rPr>
              <a:t>Example:</a:t>
            </a:r>
          </a:p>
          <a:p>
            <a:pPr marL="0" indent="0">
              <a:buNone/>
            </a:pPr>
            <a:r>
              <a:rPr lang="nn-NO" dirty="0"/>
              <a:t>for (int i = 0; i &lt; 10; i++) {</a:t>
            </a:r>
            <a:br>
              <a:rPr lang="nn-NO" dirty="0"/>
            </a:br>
            <a:r>
              <a:rPr lang="nn-NO" dirty="0"/>
              <a:t>  if (i == 4) {</a:t>
            </a:r>
            <a:br>
              <a:rPr lang="nn-NO" dirty="0"/>
            </a:br>
            <a:r>
              <a:rPr lang="nn-NO" dirty="0"/>
              <a:t>    break;</a:t>
            </a:r>
            <a:br>
              <a:rPr lang="nn-NO" dirty="0"/>
            </a:br>
            <a:r>
              <a:rPr lang="nn-NO" dirty="0"/>
              <a:t>  }</a:t>
            </a:r>
            <a:br>
              <a:rPr lang="nn-NO" dirty="0"/>
            </a:br>
            <a:r>
              <a:rPr lang="nn-NO" dirty="0"/>
              <a:t>  cout &lt;&lt; i &lt;&lt; "\n";</a:t>
            </a:r>
            <a:br>
              <a:rPr lang="nn-NO" dirty="0"/>
            </a:br>
            <a:r>
              <a:rPr lang="nn-NO" dirty="0" smtClean="0"/>
              <a:t>}</a:t>
            </a:r>
          </a:p>
          <a:p>
            <a:pPr marL="0" indent="0">
              <a:buNone/>
            </a:pPr>
            <a:r>
              <a:rPr lang="nn-NO" dirty="0" smtClean="0">
                <a:solidFill>
                  <a:srgbClr val="FF0000"/>
                </a:solidFill>
              </a:rPr>
              <a:t>Output:</a:t>
            </a:r>
          </a:p>
          <a:p>
            <a:pPr marL="0" indent="0">
              <a:buNone/>
            </a:pPr>
            <a:r>
              <a:rPr lang="nn-NO" dirty="0" smtClean="0">
                <a:solidFill>
                  <a:srgbClr val="FF0000"/>
                </a:solidFill>
              </a:rPr>
              <a:t>0</a:t>
            </a:r>
          </a:p>
          <a:p>
            <a:pPr marL="0" indent="0">
              <a:buNone/>
            </a:pPr>
            <a:r>
              <a:rPr lang="nn-NO" dirty="0" smtClean="0">
                <a:solidFill>
                  <a:srgbClr val="FF0000"/>
                </a:solidFill>
              </a:rPr>
              <a:t>1</a:t>
            </a:r>
          </a:p>
          <a:p>
            <a:pPr marL="0" indent="0">
              <a:buNone/>
            </a:pPr>
            <a:r>
              <a:rPr lang="nn-NO" dirty="0" smtClean="0">
                <a:solidFill>
                  <a:srgbClr val="FF0000"/>
                </a:solidFill>
              </a:rPr>
              <a:t>2</a:t>
            </a:r>
          </a:p>
          <a:p>
            <a:pPr marL="0" indent="0">
              <a:buNone/>
            </a:pPr>
            <a:r>
              <a:rPr lang="nn-NO" dirty="0">
                <a:solidFill>
                  <a:srgbClr val="FF0000"/>
                </a:solidFill>
              </a:rPr>
              <a:t>3</a:t>
            </a:r>
            <a:endParaRPr lang="en-US" dirty="0">
              <a:solidFill>
                <a:srgbClr val="FF0000"/>
              </a:solidFill>
            </a:endParaRPr>
          </a:p>
          <a:p>
            <a:endParaRPr lang="en-US" dirty="0"/>
          </a:p>
        </p:txBody>
      </p:sp>
    </p:spTree>
    <p:extLst>
      <p:ext uri="{BB962C8B-B14F-4D97-AF65-F5344CB8AC3E}">
        <p14:creationId xmlns:p14="http://schemas.microsoft.com/office/powerpoint/2010/main" val="266312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Statement</a:t>
            </a:r>
            <a:endParaRPr lang="en-US" dirty="0"/>
          </a:p>
        </p:txBody>
      </p:sp>
      <p:sp>
        <p:nvSpPr>
          <p:cNvPr id="3" name="Content Placeholder 2"/>
          <p:cNvSpPr>
            <a:spLocks noGrp="1"/>
          </p:cNvSpPr>
          <p:nvPr>
            <p:ph idx="1"/>
          </p:nvPr>
        </p:nvSpPr>
        <p:spPr>
          <a:xfrm>
            <a:off x="1295401" y="2482117"/>
            <a:ext cx="9601196" cy="4109875"/>
          </a:xfrm>
        </p:spPr>
        <p:txBody>
          <a:bodyPr>
            <a:normAutofit fontScale="70000" lnSpcReduction="20000"/>
          </a:bodyPr>
          <a:lstStyle/>
          <a:p>
            <a:r>
              <a:rPr lang="en-US" dirty="0"/>
              <a:t>The continue statement breaks one iteration (in the loop), if a specified condition occurs, and continues with the next iteration in the loop.</a:t>
            </a:r>
          </a:p>
          <a:p>
            <a:r>
              <a:rPr lang="en-US" dirty="0"/>
              <a:t>This example skips the value of 4</a:t>
            </a:r>
            <a:r>
              <a:rPr lang="en-US" dirty="0" smtClean="0"/>
              <a:t>:</a:t>
            </a:r>
          </a:p>
          <a:p>
            <a:r>
              <a:rPr lang="en-US" dirty="0" smtClean="0">
                <a:solidFill>
                  <a:srgbClr val="FF0000"/>
                </a:solidFill>
              </a:rPr>
              <a:t>Example:</a:t>
            </a:r>
            <a:endParaRPr lang="en-US" dirty="0">
              <a:solidFill>
                <a:srgbClr val="FF0000"/>
              </a:solidFill>
            </a:endParaRPr>
          </a:p>
          <a:p>
            <a:pPr marL="0" indent="0">
              <a:buNone/>
            </a:pPr>
            <a:r>
              <a:rPr lang="en-US" dirty="0" smtClean="0"/>
              <a:t>for</a:t>
            </a:r>
            <a:r>
              <a:rPr lang="en-US" dirty="0"/>
              <a:t> (</a:t>
            </a:r>
            <a:r>
              <a:rPr lang="en-US" dirty="0" err="1"/>
              <a:t>int</a:t>
            </a:r>
            <a:r>
              <a:rPr lang="en-US" dirty="0"/>
              <a:t> i = 0; i &lt; 10; i++) {</a:t>
            </a:r>
            <a:br>
              <a:rPr lang="en-US" dirty="0"/>
            </a:br>
            <a:r>
              <a:rPr lang="en-US" dirty="0"/>
              <a:t>  if (i == 4) {</a:t>
            </a:r>
            <a:br>
              <a:rPr lang="en-US" dirty="0"/>
            </a:br>
            <a:r>
              <a:rPr lang="en-US" dirty="0"/>
              <a:t>    continue;</a:t>
            </a:r>
            <a:br>
              <a:rPr lang="en-US" dirty="0"/>
            </a:br>
            <a:r>
              <a:rPr lang="en-US" dirty="0"/>
              <a:t>  }</a:t>
            </a:r>
            <a:br>
              <a:rPr lang="en-US" dirty="0"/>
            </a:br>
            <a:r>
              <a:rPr lang="en-US" dirty="0"/>
              <a:t>  </a:t>
            </a:r>
            <a:r>
              <a:rPr lang="en-US" dirty="0" err="1"/>
              <a:t>cout</a:t>
            </a:r>
            <a:r>
              <a:rPr lang="en-US" dirty="0"/>
              <a:t> &lt;&lt; i &lt;&lt; "\n";</a:t>
            </a:r>
            <a:br>
              <a:rPr lang="en-US" dirty="0"/>
            </a:br>
            <a:r>
              <a:rPr lang="en-US" dirty="0" smtClean="0"/>
              <a:t>}</a:t>
            </a:r>
          </a:p>
          <a:p>
            <a:pPr marL="0" indent="0">
              <a:buNone/>
            </a:pPr>
            <a:r>
              <a:rPr lang="en-US" dirty="0" smtClean="0">
                <a:solidFill>
                  <a:srgbClr val="FF0000"/>
                </a:solidFill>
              </a:rPr>
              <a:t>Output:</a:t>
            </a:r>
          </a:p>
          <a:p>
            <a:pPr marL="0" indent="0">
              <a:buNone/>
            </a:pPr>
            <a:r>
              <a:rPr lang="en-US" dirty="0" smtClean="0"/>
              <a:t>0</a:t>
            </a:r>
          </a:p>
          <a:p>
            <a:pPr marL="0" indent="0">
              <a:buNone/>
            </a:pPr>
            <a:r>
              <a:rPr lang="en-US" dirty="0" smtClean="0"/>
              <a:t>1</a:t>
            </a:r>
          </a:p>
          <a:p>
            <a:pPr marL="0" indent="0">
              <a:buNone/>
            </a:pPr>
            <a:r>
              <a:rPr lang="en-US" dirty="0" smtClean="0"/>
              <a:t>2…..9</a:t>
            </a:r>
            <a:endParaRPr lang="en-US" dirty="0"/>
          </a:p>
        </p:txBody>
      </p:sp>
    </p:spTree>
    <p:extLst>
      <p:ext uri="{BB962C8B-B14F-4D97-AF65-F5344CB8AC3E}">
        <p14:creationId xmlns:p14="http://schemas.microsoft.com/office/powerpoint/2010/main" val="420557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Do/While loop</a:t>
            </a:r>
            <a:endParaRPr lang="en-US" dirty="0"/>
          </a:p>
        </p:txBody>
      </p:sp>
      <p:sp>
        <p:nvSpPr>
          <p:cNvPr id="3" name="Content Placeholder 2"/>
          <p:cNvSpPr>
            <a:spLocks noGrp="1"/>
          </p:cNvSpPr>
          <p:nvPr>
            <p:ph idx="1"/>
          </p:nvPr>
        </p:nvSpPr>
        <p:spPr/>
        <p:txBody>
          <a:bodyPr/>
          <a:lstStyle/>
          <a:p>
            <a:r>
              <a:rPr lang="en-US" dirty="0"/>
              <a:t>The do/while loop is a variant of the while loop. This loop will execute the code block once, before checking if the condition is true, then it will repeat the loop as long as the condition is true</a:t>
            </a:r>
            <a:r>
              <a:rPr lang="en-US" dirty="0" smtClean="0"/>
              <a:t>.</a:t>
            </a:r>
          </a:p>
          <a:p>
            <a:r>
              <a:rPr lang="en-US" dirty="0" smtClean="0">
                <a:solidFill>
                  <a:srgbClr val="FF0000"/>
                </a:solidFill>
              </a:rPr>
              <a:t>Syntax:</a:t>
            </a:r>
          </a:p>
          <a:p>
            <a:pPr marL="0" indent="0">
              <a:buNone/>
            </a:pPr>
            <a:r>
              <a:rPr lang="en-US" dirty="0"/>
              <a:t>do {</a:t>
            </a:r>
            <a:br>
              <a:rPr lang="en-US" dirty="0"/>
            </a:br>
            <a:r>
              <a:rPr lang="en-US" i="1" dirty="0"/>
              <a:t>  // code block to be executed</a:t>
            </a:r>
            <a:br>
              <a:rPr lang="en-US" i="1" dirty="0"/>
            </a:br>
            <a:r>
              <a:rPr lang="en-US" dirty="0"/>
              <a:t>}</a:t>
            </a:r>
            <a:br>
              <a:rPr lang="en-US" dirty="0"/>
            </a:br>
            <a:r>
              <a:rPr lang="en-US" dirty="0"/>
              <a:t>while (</a:t>
            </a:r>
            <a:r>
              <a:rPr lang="en-US" i="1" dirty="0"/>
              <a:t>condition</a:t>
            </a:r>
            <a:r>
              <a:rPr lang="en-US" dirty="0"/>
              <a:t>);</a:t>
            </a:r>
          </a:p>
        </p:txBody>
      </p:sp>
    </p:spTree>
    <p:extLst>
      <p:ext uri="{BB962C8B-B14F-4D97-AF65-F5344CB8AC3E}">
        <p14:creationId xmlns:p14="http://schemas.microsoft.com/office/powerpoint/2010/main" val="82134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Do/While loop</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example below uses a do/while loop. The loop will always be executed at least once, even if the condition is false, because the code block is executed before the condition is tested</a:t>
            </a:r>
            <a:r>
              <a:rPr lang="en-US" dirty="0" smtClean="0"/>
              <a:t>:</a:t>
            </a:r>
          </a:p>
          <a:p>
            <a:r>
              <a:rPr lang="en-US" dirty="0" smtClean="0">
                <a:solidFill>
                  <a:srgbClr val="FF0000"/>
                </a:solidFill>
              </a:rPr>
              <a:t>For Example:</a:t>
            </a:r>
          </a:p>
          <a:p>
            <a:pPr marL="0" indent="0">
              <a:buNone/>
            </a:pPr>
            <a:r>
              <a:rPr lang="en-US" dirty="0" err="1"/>
              <a:t>int</a:t>
            </a:r>
            <a:r>
              <a:rPr lang="en-US" dirty="0"/>
              <a:t> i = 0;</a:t>
            </a:r>
            <a:br>
              <a:rPr lang="en-US" dirty="0"/>
            </a:br>
            <a:r>
              <a:rPr lang="en-US" dirty="0"/>
              <a:t>do {</a:t>
            </a:r>
            <a:br>
              <a:rPr lang="en-US" dirty="0"/>
            </a:br>
            <a:r>
              <a:rPr lang="en-US" dirty="0"/>
              <a:t>  </a:t>
            </a:r>
            <a:r>
              <a:rPr lang="en-US" dirty="0" err="1"/>
              <a:t>cout</a:t>
            </a:r>
            <a:r>
              <a:rPr lang="en-US" dirty="0"/>
              <a:t> &lt;&lt; i &lt;&lt; "\n";</a:t>
            </a:r>
            <a:br>
              <a:rPr lang="en-US" dirty="0"/>
            </a:br>
            <a:r>
              <a:rPr lang="en-US" dirty="0"/>
              <a:t>  i++;</a:t>
            </a:r>
            <a:br>
              <a:rPr lang="en-US" dirty="0"/>
            </a:br>
            <a:r>
              <a:rPr lang="en-US" dirty="0"/>
              <a:t>}</a:t>
            </a:r>
            <a:br>
              <a:rPr lang="en-US" dirty="0"/>
            </a:br>
            <a:r>
              <a:rPr lang="en-US" dirty="0"/>
              <a:t>while (i &lt; 5);</a:t>
            </a:r>
          </a:p>
        </p:txBody>
      </p:sp>
    </p:spTree>
    <p:extLst>
      <p:ext uri="{BB962C8B-B14F-4D97-AF65-F5344CB8AC3E}">
        <p14:creationId xmlns:p14="http://schemas.microsoft.com/office/powerpoint/2010/main" val="2478916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Do-While loop</a:t>
            </a:r>
            <a:endParaRPr lang="en-US" dirty="0"/>
          </a:p>
        </p:txBody>
      </p:sp>
      <p:sp>
        <p:nvSpPr>
          <p:cNvPr id="3" name="Content Placeholder 2"/>
          <p:cNvSpPr>
            <a:spLocks noGrp="1"/>
          </p:cNvSpPr>
          <p:nvPr>
            <p:ph idx="1"/>
          </p:nvPr>
        </p:nvSpPr>
        <p:spPr/>
        <p:txBody>
          <a:bodyPr/>
          <a:lstStyle/>
          <a:p>
            <a:r>
              <a:rPr lang="en-US" dirty="0" smtClean="0"/>
              <a:t>Write </a:t>
            </a:r>
            <a:r>
              <a:rPr lang="en-US" dirty="0"/>
              <a:t>a program that find the even </a:t>
            </a:r>
            <a:r>
              <a:rPr lang="en-US" dirty="0" err="1"/>
              <a:t>upto</a:t>
            </a:r>
            <a:r>
              <a:rPr lang="en-US" dirty="0"/>
              <a:t> a given number and add all the those even numbers?</a:t>
            </a:r>
          </a:p>
          <a:p>
            <a:endParaRPr lang="en-US" dirty="0"/>
          </a:p>
        </p:txBody>
      </p:sp>
    </p:spTree>
    <p:extLst>
      <p:ext uri="{BB962C8B-B14F-4D97-AF65-F5344CB8AC3E}">
        <p14:creationId xmlns:p14="http://schemas.microsoft.com/office/powerpoint/2010/main" val="1162635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007" y="2628900"/>
            <a:ext cx="6716684"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20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Loops?</a:t>
            </a:r>
            <a:endParaRPr lang="en-US" dirty="0"/>
          </a:p>
        </p:txBody>
      </p:sp>
      <p:sp>
        <p:nvSpPr>
          <p:cNvPr id="3" name="Content Placeholder 2"/>
          <p:cNvSpPr>
            <a:spLocks noGrp="1"/>
          </p:cNvSpPr>
          <p:nvPr>
            <p:ph idx="1"/>
          </p:nvPr>
        </p:nvSpPr>
        <p:spPr/>
        <p:txBody>
          <a:bodyPr/>
          <a:lstStyle/>
          <a:p>
            <a:r>
              <a:rPr lang="en-US" dirty="0" smtClean="0"/>
              <a:t>Loops cause a section of your program to be repeated a certain number of times.</a:t>
            </a:r>
          </a:p>
          <a:p>
            <a:r>
              <a:rPr lang="en-US" dirty="0" smtClean="0"/>
              <a:t>Repeats until the condition remains true.</a:t>
            </a:r>
          </a:p>
          <a:p>
            <a:r>
              <a:rPr lang="en-US" dirty="0" smtClean="0"/>
              <a:t>Terminates when the condition becomes false.</a:t>
            </a:r>
            <a:endParaRPr lang="en-US" dirty="0"/>
          </a:p>
        </p:txBody>
      </p:sp>
    </p:spTree>
    <p:extLst>
      <p:ext uri="{BB962C8B-B14F-4D97-AF65-F5344CB8AC3E}">
        <p14:creationId xmlns:p14="http://schemas.microsoft.com/office/powerpoint/2010/main" val="216799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in C++</a:t>
            </a:r>
            <a:endParaRPr lang="en-US" dirty="0"/>
          </a:p>
        </p:txBody>
      </p:sp>
      <p:sp>
        <p:nvSpPr>
          <p:cNvPr id="3" name="Content Placeholder 2"/>
          <p:cNvSpPr>
            <a:spLocks noGrp="1"/>
          </p:cNvSpPr>
          <p:nvPr>
            <p:ph idx="1"/>
          </p:nvPr>
        </p:nvSpPr>
        <p:spPr/>
        <p:txBody>
          <a:bodyPr/>
          <a:lstStyle/>
          <a:p>
            <a:r>
              <a:rPr lang="en-US" dirty="0" smtClean="0"/>
              <a:t>For loop</a:t>
            </a:r>
          </a:p>
          <a:p>
            <a:r>
              <a:rPr lang="en-US" dirty="0" smtClean="0"/>
              <a:t>While loop</a:t>
            </a:r>
          </a:p>
          <a:p>
            <a:r>
              <a:rPr lang="en-US" dirty="0" smtClean="0"/>
              <a:t>Do-While loop</a:t>
            </a:r>
            <a:endParaRPr lang="en-US" dirty="0"/>
          </a:p>
        </p:txBody>
      </p:sp>
    </p:spTree>
    <p:extLst>
      <p:ext uri="{BB962C8B-B14F-4D97-AF65-F5344CB8AC3E}">
        <p14:creationId xmlns:p14="http://schemas.microsoft.com/office/powerpoint/2010/main" val="301890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for loop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8857" y="3135448"/>
            <a:ext cx="5514286" cy="2161905"/>
          </a:xfrm>
        </p:spPr>
      </p:pic>
    </p:spTree>
    <p:extLst>
      <p:ext uri="{BB962C8B-B14F-4D97-AF65-F5344CB8AC3E}">
        <p14:creationId xmlns:p14="http://schemas.microsoft.com/office/powerpoint/2010/main" val="30841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608" y="2494089"/>
            <a:ext cx="3675706" cy="3317875"/>
          </a:xfrm>
        </p:spPr>
      </p:pic>
    </p:spTree>
    <p:extLst>
      <p:ext uri="{BB962C8B-B14F-4D97-AF65-F5344CB8AC3E}">
        <p14:creationId xmlns:p14="http://schemas.microsoft.com/office/powerpoint/2010/main" val="31457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loop-multiple expressions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7482" y="2646794"/>
            <a:ext cx="5161905" cy="2885714"/>
          </a:xfrm>
        </p:spPr>
      </p:pic>
    </p:spTree>
    <p:extLst>
      <p:ext uri="{BB962C8B-B14F-4D97-AF65-F5344CB8AC3E}">
        <p14:creationId xmlns:p14="http://schemas.microsoft.com/office/powerpoint/2010/main" val="238670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visibility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666105"/>
            <a:ext cx="4090329" cy="3317875"/>
          </a:xfrm>
        </p:spPr>
      </p:pic>
    </p:spTree>
    <p:extLst>
      <p:ext uri="{BB962C8B-B14F-4D97-AF65-F5344CB8AC3E}">
        <p14:creationId xmlns:p14="http://schemas.microsoft.com/office/powerpoint/2010/main" val="181753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visibility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42" y="2557463"/>
            <a:ext cx="5670549" cy="3317875"/>
          </a:xfrm>
        </p:spPr>
      </p:pic>
    </p:spTree>
    <p:extLst>
      <p:ext uri="{BB962C8B-B14F-4D97-AF65-F5344CB8AC3E}">
        <p14:creationId xmlns:p14="http://schemas.microsoft.com/office/powerpoint/2010/main" val="143173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554" y="2432278"/>
            <a:ext cx="6571429" cy="11238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554" y="2759517"/>
            <a:ext cx="6280261" cy="3462953"/>
          </a:xfrm>
          <a:prstGeom prst="rect">
            <a:avLst/>
          </a:prstGeom>
        </p:spPr>
      </p:pic>
    </p:spTree>
    <p:extLst>
      <p:ext uri="{BB962C8B-B14F-4D97-AF65-F5344CB8AC3E}">
        <p14:creationId xmlns:p14="http://schemas.microsoft.com/office/powerpoint/2010/main" val="100192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1455</TotalTime>
  <Words>335</Words>
  <Application>Microsoft Office PowerPoint</Application>
  <PresentationFormat>Custom</PresentationFormat>
  <Paragraphs>71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Organic</vt:lpstr>
      <vt:lpstr>Loops</vt:lpstr>
      <vt:lpstr>Why Loops?</vt:lpstr>
      <vt:lpstr>Loops in C++</vt:lpstr>
      <vt:lpstr>Syntax of for loop</vt:lpstr>
      <vt:lpstr>Example</vt:lpstr>
      <vt:lpstr>For loop-multiple expressions</vt:lpstr>
      <vt:lpstr>Variable visibility</vt:lpstr>
      <vt:lpstr>Variable visibility</vt:lpstr>
      <vt:lpstr>Programs</vt:lpstr>
      <vt:lpstr>While Loop</vt:lpstr>
      <vt:lpstr>Important Points</vt:lpstr>
      <vt:lpstr>Indefinite loop</vt:lpstr>
      <vt:lpstr>Problem</vt:lpstr>
      <vt:lpstr>Break Statement</vt:lpstr>
      <vt:lpstr>Continue Statement</vt:lpstr>
      <vt:lpstr>The Do/While loop</vt:lpstr>
      <vt:lpstr>The Do/While loop</vt:lpstr>
      <vt:lpstr>Problem of Do-While loop</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Dell</cp:lastModifiedBy>
  <cp:revision>12</cp:revision>
  <dcterms:created xsi:type="dcterms:W3CDTF">2020-06-09T21:07:09Z</dcterms:created>
  <dcterms:modified xsi:type="dcterms:W3CDTF">2020-11-03T11:23:19Z</dcterms:modified>
</cp:coreProperties>
</file>