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6E1F6E-F52C-43B5-BEEE-3B2F6E725B6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5"/>
  </p:normalViewPr>
  <p:slideViewPr>
    <p:cSldViewPr snapToGrid="0" snapToObjects="1" showGuides="1">
      <p:cViewPr varScale="1">
        <p:scale>
          <a:sx n="114" d="100"/>
          <a:sy n="114" d="100"/>
        </p:scale>
        <p:origin x="4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5391DDC-B041-0642-912B-52C778FA5BB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0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39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1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62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83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78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1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2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0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5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0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1DDC-B041-0642-912B-52C778FA5BB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391DDC-B041-0642-912B-52C778FA5BB0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C604D-DF55-E547-BAF9-8BD6E028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87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buite" TargetMode="External"/><Relationship Id="rId2" Type="http://schemas.openxmlformats.org/officeDocument/2006/relationships/hyperlink" Target="https://github.com/abdulib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huntercash" TargetMode="External"/><Relationship Id="rId4" Type="http://schemas.openxmlformats.org/officeDocument/2006/relationships/hyperlink" Target="https://github.com/ugoch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A25A-E5BA-A54C-A788-9C6A8959D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1487189"/>
            <a:ext cx="7197726" cy="2421464"/>
          </a:xfrm>
        </p:spPr>
        <p:txBody>
          <a:bodyPr/>
          <a:lstStyle/>
          <a:p>
            <a:r>
              <a:rPr lang="en-US" dirty="0"/>
              <a:t>NYC collisions vs the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B8E11-A9B5-A447-996D-062EAB71E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77859"/>
            <a:ext cx="7197726" cy="140546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 tooltip="GitHub"/>
              </a:rPr>
              <a:t>Ibrahim Abdulrahmon</a:t>
            </a:r>
            <a:endParaRPr lang="en-US" dirty="0"/>
          </a:p>
          <a:p>
            <a:r>
              <a:rPr lang="en-US" dirty="0">
                <a:hlinkClick r:id="rId3" tooltip="Github"/>
              </a:rPr>
              <a:t>Chris Hart</a:t>
            </a:r>
            <a:endParaRPr lang="en-US" dirty="0"/>
          </a:p>
          <a:p>
            <a:r>
              <a:rPr lang="en-US" dirty="0">
                <a:hlinkClick r:id="rId4" tooltip="GitHub"/>
              </a:rPr>
              <a:t>Ugochi Akaluso</a:t>
            </a:r>
            <a:endParaRPr lang="en-US" dirty="0"/>
          </a:p>
          <a:p>
            <a:r>
              <a:rPr lang="en-US" dirty="0">
                <a:hlinkClick r:id="rId5" tooltip="GitHub"/>
              </a:rPr>
              <a:t>Hunter Cash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0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906F-996B-4A66-BEB4-13C4A5D5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hypothesis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0169-7FD4-44CC-9DCF-20BEC4928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statistical significance between the weather and the amount of collisions, and collision related injuries, and deaths. </a:t>
            </a:r>
          </a:p>
          <a:p>
            <a:r>
              <a:rPr lang="en-US" dirty="0"/>
              <a:t>We were able to find a correlation between weather and accidents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7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4E5D-74C5-4D5B-82CF-2E7207B6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A713-E431-4A6E-A04B-6CC1A774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we answer the questions?</a:t>
            </a:r>
          </a:p>
          <a:p>
            <a:r>
              <a:rPr lang="en-US" dirty="0"/>
              <a:t>describing what kinds of data you needed to answer them</a:t>
            </a:r>
          </a:p>
          <a:p>
            <a:r>
              <a:rPr lang="en-US" dirty="0"/>
              <a:t>Where we found the data</a:t>
            </a:r>
          </a:p>
        </p:txBody>
      </p:sp>
    </p:spTree>
    <p:extLst>
      <p:ext uri="{BB962C8B-B14F-4D97-AF65-F5344CB8AC3E}">
        <p14:creationId xmlns:p14="http://schemas.microsoft.com/office/powerpoint/2010/main" val="188920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74D2-5883-43A9-B4F6-67C710FA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085E-18F2-4752-BD2E-C6B0ACC3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6499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A148-DFCE-4891-9EAA-B72040FA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38B-966C-446B-9F69-1A2640082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6571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4FBD-68E8-4194-BAD4-0E2591D5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47FE-8208-4CFF-A7C5-DA4BA313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Discuss your findings.</a:t>
            </a:r>
          </a:p>
          <a:p>
            <a:r>
              <a:rPr lang="en-US" dirty="0"/>
              <a:t>Did you find what you expected to find?</a:t>
            </a:r>
          </a:p>
          <a:p>
            <a:r>
              <a:rPr lang="en-US" dirty="0"/>
              <a:t>If not, why not? </a:t>
            </a:r>
          </a:p>
          <a:p>
            <a:r>
              <a:rPr lang="en-US" dirty="0"/>
              <a:t>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96511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735F-C251-4344-A617-E3F1D232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exploration &amp;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137B6-5479-46C4-9CE5-93126F1F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96898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2105-2D73-4E24-B721-D796B790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16CA-E7C2-43BA-B746-A817BEFC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3798023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54</TotalTime>
  <Words>273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NYC collisions vs the Weather</vt:lpstr>
      <vt:lpstr>Motivation &amp; hypothesis </vt:lpstr>
      <vt:lpstr>Questions &amp; Data</vt:lpstr>
      <vt:lpstr>Data Cleanup &amp; exploration</vt:lpstr>
      <vt:lpstr>Data Analysis</vt:lpstr>
      <vt:lpstr>discussion</vt:lpstr>
      <vt:lpstr>Further exploration &amp; difficulties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Camden Kirkland</dc:creator>
  <cp:lastModifiedBy>Hunter Cash</cp:lastModifiedBy>
  <cp:revision>5</cp:revision>
  <dcterms:created xsi:type="dcterms:W3CDTF">2019-01-08T00:15:01Z</dcterms:created>
  <dcterms:modified xsi:type="dcterms:W3CDTF">2019-03-29T15:59:52Z</dcterms:modified>
</cp:coreProperties>
</file>