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60" r:id="rId2"/>
    <p:sldId id="271" r:id="rId3"/>
    <p:sldId id="276" r:id="rId4"/>
    <p:sldId id="258" r:id="rId5"/>
    <p:sldId id="256" r:id="rId6"/>
    <p:sldId id="259" r:id="rId7"/>
    <p:sldId id="272" r:id="rId8"/>
    <p:sldId id="280" r:id="rId9"/>
    <p:sldId id="279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0756" autoAdjust="0"/>
  </p:normalViewPr>
  <p:slideViewPr>
    <p:cSldViewPr>
      <p:cViewPr>
        <p:scale>
          <a:sx n="66" d="100"/>
          <a:sy n="66" d="100"/>
        </p:scale>
        <p:origin x="-1290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F32E1-6030-4DD0-BDBA-0B7AA6C60EAF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864203A3-1BDE-4F28-B3C7-711CC3F83262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Open Source  vs.</a:t>
          </a:r>
        </a:p>
        <a:p>
          <a:r>
            <a:rPr lang="en-US" dirty="0" smtClean="0"/>
            <a:t>Enterprise	</a:t>
          </a:r>
          <a:endParaRPr lang="en-US" dirty="0"/>
        </a:p>
      </dgm:t>
    </dgm:pt>
    <dgm:pt modelId="{7C411AA2-D186-4967-9662-9661DCB249A8}" type="parTrans" cxnId="{1DE85B09-0FAF-443F-BBF2-8F39F1F16041}">
      <dgm:prSet/>
      <dgm:spPr/>
      <dgm:t>
        <a:bodyPr/>
        <a:lstStyle/>
        <a:p>
          <a:endParaRPr lang="en-US"/>
        </a:p>
      </dgm:t>
    </dgm:pt>
    <dgm:pt modelId="{DC4946E8-B00B-40BB-882D-3CA7A9B1D9B8}" type="sibTrans" cxnId="{1DE85B09-0FAF-443F-BBF2-8F39F1F16041}">
      <dgm:prSet/>
      <dgm:spPr/>
      <dgm:t>
        <a:bodyPr/>
        <a:lstStyle/>
        <a:p>
          <a:endParaRPr lang="en-US"/>
        </a:p>
      </dgm:t>
    </dgm:pt>
    <dgm:pt modelId="{12CD8E56-4A25-4006-99B5-E33B3BBA57D9}">
      <dgm:prSet phldrT="[Text]"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1E09583E-80EC-4D1B-A7C7-0145B5F1C80A}" type="parTrans" cxnId="{0264593A-6C03-428C-85DC-3E1117A18433}">
      <dgm:prSet/>
      <dgm:spPr/>
      <dgm:t>
        <a:bodyPr/>
        <a:lstStyle/>
        <a:p>
          <a:endParaRPr lang="en-US"/>
        </a:p>
      </dgm:t>
    </dgm:pt>
    <dgm:pt modelId="{2E2BF6C3-2270-46DB-8688-967D5A76B98B}" type="sibTrans" cxnId="{0264593A-6C03-428C-85DC-3E1117A18433}">
      <dgm:prSet/>
      <dgm:spPr/>
      <dgm:t>
        <a:bodyPr/>
        <a:lstStyle/>
        <a:p>
          <a:endParaRPr lang="en-US"/>
        </a:p>
      </dgm:t>
    </dgm:pt>
    <dgm:pt modelId="{CA07C4EA-9E2F-426A-B72C-46C698659B87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538D7722-FD1F-4527-AA35-B1A1BFD5F784}" type="parTrans" cxnId="{FDF18517-C73D-4D72-8BFE-0BFE94F5D232}">
      <dgm:prSet/>
      <dgm:spPr/>
      <dgm:t>
        <a:bodyPr/>
        <a:lstStyle/>
        <a:p>
          <a:endParaRPr lang="en-US"/>
        </a:p>
      </dgm:t>
    </dgm:pt>
    <dgm:pt modelId="{FA3A05B1-B03D-4371-9D47-8A41D591457F}" type="sibTrans" cxnId="{FDF18517-C73D-4D72-8BFE-0BFE94F5D232}">
      <dgm:prSet/>
      <dgm:spPr/>
      <dgm:t>
        <a:bodyPr/>
        <a:lstStyle/>
        <a:p>
          <a:endParaRPr lang="en-US"/>
        </a:p>
      </dgm:t>
    </dgm:pt>
    <dgm:pt modelId="{42A99F9A-7896-475B-BD05-F3FA4A1D4B80}">
      <dgm:prSet/>
      <dgm:spPr/>
      <dgm:t>
        <a:bodyPr/>
        <a:lstStyle/>
        <a:p>
          <a:r>
            <a:rPr lang="en-US" dirty="0" smtClean="0"/>
            <a:t>Final</a:t>
          </a:r>
          <a:endParaRPr lang="en-US" dirty="0"/>
        </a:p>
      </dgm:t>
    </dgm:pt>
    <dgm:pt modelId="{2E583E43-11BD-49EA-BE7F-E412CBC91F02}" type="parTrans" cxnId="{5FD79F19-D2E3-4CD0-BFE5-9D387F4E605F}">
      <dgm:prSet/>
      <dgm:spPr/>
      <dgm:t>
        <a:bodyPr/>
        <a:lstStyle/>
        <a:p>
          <a:endParaRPr lang="en-US"/>
        </a:p>
      </dgm:t>
    </dgm:pt>
    <dgm:pt modelId="{38543B72-7162-46F5-BE6F-CC73A28B4043}" type="sibTrans" cxnId="{5FD79F19-D2E3-4CD0-BFE5-9D387F4E605F}">
      <dgm:prSet/>
      <dgm:spPr/>
      <dgm:t>
        <a:bodyPr/>
        <a:lstStyle/>
        <a:p>
          <a:endParaRPr lang="en-US"/>
        </a:p>
      </dgm:t>
    </dgm:pt>
    <dgm:pt modelId="{9B11BB23-B9D8-4F12-B9B2-AB4886FE8254}" type="pres">
      <dgm:prSet presAssocID="{EA9F32E1-6030-4DD0-BDBA-0B7AA6C60EAF}" presName="Name0" presStyleCnt="0">
        <dgm:presLayoutVars>
          <dgm:dir/>
          <dgm:animLvl val="lvl"/>
          <dgm:resizeHandles val="exact"/>
        </dgm:presLayoutVars>
      </dgm:prSet>
      <dgm:spPr/>
    </dgm:pt>
    <dgm:pt modelId="{40AF34CB-ED65-48E3-A4DE-D6F1CA4295D7}" type="pres">
      <dgm:prSet presAssocID="{864203A3-1BDE-4F28-B3C7-711CC3F8326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89941-D9DB-41DE-A740-0D7EEB4F2993}" type="pres">
      <dgm:prSet presAssocID="{DC4946E8-B00B-40BB-882D-3CA7A9B1D9B8}" presName="parTxOnlySpace" presStyleCnt="0"/>
      <dgm:spPr/>
    </dgm:pt>
    <dgm:pt modelId="{91130053-462D-45C0-B5B3-4F791393FA38}" type="pres">
      <dgm:prSet presAssocID="{12CD8E56-4A25-4006-99B5-E33B3BBA57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32CBC-1C09-4380-9120-D1C19C0BE6CE}" type="pres">
      <dgm:prSet presAssocID="{2E2BF6C3-2270-46DB-8688-967D5A76B98B}" presName="parTxOnlySpace" presStyleCnt="0"/>
      <dgm:spPr/>
    </dgm:pt>
    <dgm:pt modelId="{9FC55674-9336-4B20-B201-B6944DB5C6E6}" type="pres">
      <dgm:prSet presAssocID="{CA07C4EA-9E2F-426A-B72C-46C698659B8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4B6D5-60E8-4588-B640-147B1A09F9F8}" type="pres">
      <dgm:prSet presAssocID="{FA3A05B1-B03D-4371-9D47-8A41D591457F}" presName="parTxOnlySpace" presStyleCnt="0"/>
      <dgm:spPr/>
    </dgm:pt>
    <dgm:pt modelId="{1777AA33-F276-492D-B90F-60E6EF087C71}" type="pres">
      <dgm:prSet presAssocID="{42A99F9A-7896-475B-BD05-F3FA4A1D4B8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0E6834-A028-4392-89D1-610605298AD6}" type="presOf" srcId="{CA07C4EA-9E2F-426A-B72C-46C698659B87}" destId="{9FC55674-9336-4B20-B201-B6944DB5C6E6}" srcOrd="0" destOrd="0" presId="urn:microsoft.com/office/officeart/2005/8/layout/chevron1"/>
    <dgm:cxn modelId="{1DE85B09-0FAF-443F-BBF2-8F39F1F16041}" srcId="{EA9F32E1-6030-4DD0-BDBA-0B7AA6C60EAF}" destId="{864203A3-1BDE-4F28-B3C7-711CC3F83262}" srcOrd="0" destOrd="0" parTransId="{7C411AA2-D186-4967-9662-9661DCB249A8}" sibTransId="{DC4946E8-B00B-40BB-882D-3CA7A9B1D9B8}"/>
    <dgm:cxn modelId="{5FD79F19-D2E3-4CD0-BFE5-9D387F4E605F}" srcId="{EA9F32E1-6030-4DD0-BDBA-0B7AA6C60EAF}" destId="{42A99F9A-7896-475B-BD05-F3FA4A1D4B80}" srcOrd="3" destOrd="0" parTransId="{2E583E43-11BD-49EA-BE7F-E412CBC91F02}" sibTransId="{38543B72-7162-46F5-BE6F-CC73A28B4043}"/>
    <dgm:cxn modelId="{CD08AB94-0273-445C-8DB0-F53C8AAA2913}" type="presOf" srcId="{864203A3-1BDE-4F28-B3C7-711CC3F83262}" destId="{40AF34CB-ED65-48E3-A4DE-D6F1CA4295D7}" srcOrd="0" destOrd="0" presId="urn:microsoft.com/office/officeart/2005/8/layout/chevron1"/>
    <dgm:cxn modelId="{A235F9EA-46BF-44EA-BC13-4AF132806F83}" type="presOf" srcId="{EA9F32E1-6030-4DD0-BDBA-0B7AA6C60EAF}" destId="{9B11BB23-B9D8-4F12-B9B2-AB4886FE8254}" srcOrd="0" destOrd="0" presId="urn:microsoft.com/office/officeart/2005/8/layout/chevron1"/>
    <dgm:cxn modelId="{0264593A-6C03-428C-85DC-3E1117A18433}" srcId="{EA9F32E1-6030-4DD0-BDBA-0B7AA6C60EAF}" destId="{12CD8E56-4A25-4006-99B5-E33B3BBA57D9}" srcOrd="1" destOrd="0" parTransId="{1E09583E-80EC-4D1B-A7C7-0145B5F1C80A}" sibTransId="{2E2BF6C3-2270-46DB-8688-967D5A76B98B}"/>
    <dgm:cxn modelId="{FDF18517-C73D-4D72-8BFE-0BFE94F5D232}" srcId="{EA9F32E1-6030-4DD0-BDBA-0B7AA6C60EAF}" destId="{CA07C4EA-9E2F-426A-B72C-46C698659B87}" srcOrd="2" destOrd="0" parTransId="{538D7722-FD1F-4527-AA35-B1A1BFD5F784}" sibTransId="{FA3A05B1-B03D-4371-9D47-8A41D591457F}"/>
    <dgm:cxn modelId="{0499BEF1-9C6C-4675-B693-02088A401E62}" type="presOf" srcId="{42A99F9A-7896-475B-BD05-F3FA4A1D4B80}" destId="{1777AA33-F276-492D-B90F-60E6EF087C71}" srcOrd="0" destOrd="0" presId="urn:microsoft.com/office/officeart/2005/8/layout/chevron1"/>
    <dgm:cxn modelId="{3517E9BF-47F6-4B16-A090-8CFC39B069C0}" type="presOf" srcId="{12CD8E56-4A25-4006-99B5-E33B3BBA57D9}" destId="{91130053-462D-45C0-B5B3-4F791393FA38}" srcOrd="0" destOrd="0" presId="urn:microsoft.com/office/officeart/2005/8/layout/chevron1"/>
    <dgm:cxn modelId="{74693176-3340-44DF-AF43-E95BEF81630E}" type="presParOf" srcId="{9B11BB23-B9D8-4F12-B9B2-AB4886FE8254}" destId="{40AF34CB-ED65-48E3-A4DE-D6F1CA4295D7}" srcOrd="0" destOrd="0" presId="urn:microsoft.com/office/officeart/2005/8/layout/chevron1"/>
    <dgm:cxn modelId="{B58CBDE2-A9A1-4054-879D-76C4E094A1FF}" type="presParOf" srcId="{9B11BB23-B9D8-4F12-B9B2-AB4886FE8254}" destId="{53389941-D9DB-41DE-A740-0D7EEB4F2993}" srcOrd="1" destOrd="0" presId="urn:microsoft.com/office/officeart/2005/8/layout/chevron1"/>
    <dgm:cxn modelId="{1EAFF8E5-E54C-4ACF-8884-7353E886259E}" type="presParOf" srcId="{9B11BB23-B9D8-4F12-B9B2-AB4886FE8254}" destId="{91130053-462D-45C0-B5B3-4F791393FA38}" srcOrd="2" destOrd="0" presId="urn:microsoft.com/office/officeart/2005/8/layout/chevron1"/>
    <dgm:cxn modelId="{D0643CDB-6827-4FE4-B8E1-EDF5F6878610}" type="presParOf" srcId="{9B11BB23-B9D8-4F12-B9B2-AB4886FE8254}" destId="{8E832CBC-1C09-4380-9120-D1C19C0BE6CE}" srcOrd="3" destOrd="0" presId="urn:microsoft.com/office/officeart/2005/8/layout/chevron1"/>
    <dgm:cxn modelId="{E7A522D4-28F6-4790-A586-8CA358C6C970}" type="presParOf" srcId="{9B11BB23-B9D8-4F12-B9B2-AB4886FE8254}" destId="{9FC55674-9336-4B20-B201-B6944DB5C6E6}" srcOrd="4" destOrd="0" presId="urn:microsoft.com/office/officeart/2005/8/layout/chevron1"/>
    <dgm:cxn modelId="{F154E09C-26D2-405C-ACF6-BAB7D0EE2CB5}" type="presParOf" srcId="{9B11BB23-B9D8-4F12-B9B2-AB4886FE8254}" destId="{E0A4B6D5-60E8-4588-B640-147B1A09F9F8}" srcOrd="5" destOrd="0" presId="urn:microsoft.com/office/officeart/2005/8/layout/chevron1"/>
    <dgm:cxn modelId="{E94C43E0-8BE7-466A-A89C-20EBACCE7D59}" type="presParOf" srcId="{9B11BB23-B9D8-4F12-B9B2-AB4886FE8254}" destId="{1777AA33-F276-492D-B90F-60E6EF087C7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F34CB-ED65-48E3-A4DE-D6F1CA4295D7}">
      <dsp:nvSpPr>
        <dsp:cNvPr id="0" name=""/>
        <dsp:cNvSpPr/>
      </dsp:nvSpPr>
      <dsp:spPr>
        <a:xfrm>
          <a:off x="3817" y="1750287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Open Source  vs.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Enterprise	</a:t>
          </a:r>
          <a:endParaRPr lang="en-US" sz="1300" kern="1200" dirty="0"/>
        </a:p>
      </dsp:txBody>
      <dsp:txXfrm>
        <a:off x="448248" y="1750287"/>
        <a:ext cx="1333291" cy="888861"/>
      </dsp:txXfrm>
    </dsp:sp>
    <dsp:sp modelId="{91130053-462D-45C0-B5B3-4F791393FA38}">
      <dsp:nvSpPr>
        <dsp:cNvPr id="0" name=""/>
        <dsp:cNvSpPr/>
      </dsp:nvSpPr>
      <dsp:spPr>
        <a:xfrm>
          <a:off x="2003754" y="1750287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Demo</a:t>
          </a:r>
          <a:endParaRPr lang="en-US" sz="1300" kern="1200" dirty="0"/>
        </a:p>
      </dsp:txBody>
      <dsp:txXfrm>
        <a:off x="2448185" y="1750287"/>
        <a:ext cx="1333291" cy="888861"/>
      </dsp:txXfrm>
    </dsp:sp>
    <dsp:sp modelId="{9FC55674-9336-4B20-B201-B6944DB5C6E6}">
      <dsp:nvSpPr>
        <dsp:cNvPr id="0" name=""/>
        <dsp:cNvSpPr/>
      </dsp:nvSpPr>
      <dsp:spPr>
        <a:xfrm>
          <a:off x="4003692" y="1750287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Evaluation</a:t>
          </a:r>
          <a:endParaRPr lang="en-US" sz="1300" kern="1200" dirty="0"/>
        </a:p>
      </dsp:txBody>
      <dsp:txXfrm>
        <a:off x="4448123" y="1750287"/>
        <a:ext cx="1333291" cy="888861"/>
      </dsp:txXfrm>
    </dsp:sp>
    <dsp:sp modelId="{1777AA33-F276-492D-B90F-60E6EF087C71}">
      <dsp:nvSpPr>
        <dsp:cNvPr id="0" name=""/>
        <dsp:cNvSpPr/>
      </dsp:nvSpPr>
      <dsp:spPr>
        <a:xfrm>
          <a:off x="6003629" y="1750287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Final</a:t>
          </a:r>
          <a:endParaRPr lang="en-US" sz="1300" kern="1200" dirty="0"/>
        </a:p>
      </dsp:txBody>
      <dsp:txXfrm>
        <a:off x="6448060" y="1750287"/>
        <a:ext cx="1333291" cy="88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F00C-E86D-431C-AD82-1F2FC82FA30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FDC5-7E58-4522-8015-25A262D72F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51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square.com/pages/products/testquest-automated-testing-platform/testquest-10.asp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FDC5-7E58-4522-8015-25A262D72F2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Android:</a:t>
            </a:r>
          </a:p>
          <a:p>
            <a:r>
              <a:rPr lang="en-CA" dirty="0" smtClean="0"/>
              <a:t>Hand</a:t>
            </a:r>
            <a:r>
              <a:rPr lang="en-CA" baseline="0" dirty="0" smtClean="0"/>
              <a:t> set</a:t>
            </a:r>
          </a:p>
          <a:p>
            <a:r>
              <a:rPr lang="en-CA" baseline="0" dirty="0" smtClean="0"/>
              <a:t>Tablet</a:t>
            </a:r>
          </a:p>
          <a:p>
            <a:endParaRPr lang="en-CA" baseline="0" dirty="0" smtClean="0"/>
          </a:p>
          <a:p>
            <a:r>
              <a:rPr lang="en-CA" baseline="0" dirty="0" smtClean="0"/>
              <a:t>Hand set different manafactures like Samsung, LG, HTC, Motorola, Google Nexus</a:t>
            </a:r>
          </a:p>
          <a:p>
            <a:r>
              <a:rPr lang="en-CA" baseline="0" dirty="0" smtClean="0"/>
              <a:t>Tablets : Samgung, Nexus, </a:t>
            </a:r>
          </a:p>
          <a:p>
            <a:r>
              <a:rPr lang="en-CA" baseline="0" dirty="0" smtClean="0"/>
              <a:t>Connection: Wifi / 3 G</a:t>
            </a:r>
          </a:p>
          <a:p>
            <a:endParaRPr lang="en-CA" baseline="0" dirty="0" smtClean="0"/>
          </a:p>
          <a:p>
            <a:r>
              <a:rPr lang="en-CA" baseline="0" dirty="0" smtClean="0"/>
              <a:t>Handset has different version of App, Tablet has different version of Application</a:t>
            </a:r>
          </a:p>
          <a:p>
            <a:endParaRPr lang="en-CA" baseline="0" dirty="0" smtClean="0"/>
          </a:p>
          <a:p>
            <a:r>
              <a:rPr lang="en-CA" baseline="0" dirty="0" smtClean="0"/>
              <a:t>Different Operating system : Jelly Bean, ice ceram sand wich latest : Kit kat which runs on only Google devices at this moment ???</a:t>
            </a:r>
          </a:p>
          <a:p>
            <a:endParaRPr lang="en-CA" baseline="0" dirty="0" smtClean="0"/>
          </a:p>
          <a:p>
            <a:r>
              <a:rPr lang="en-CA" baseline="0" dirty="0" smtClean="0"/>
              <a:t>IOS : Iphone , 4s /5S</a:t>
            </a:r>
          </a:p>
          <a:p>
            <a:endParaRPr lang="en-CA" baseline="0" dirty="0" smtClean="0"/>
          </a:p>
          <a:p>
            <a:r>
              <a:rPr lang="en-CA" baseline="0" dirty="0" smtClean="0"/>
              <a:t>IOS : 6, 7</a:t>
            </a:r>
          </a:p>
          <a:p>
            <a:endParaRPr lang="en-CA" baseline="0" dirty="0" smtClean="0"/>
          </a:p>
          <a:p>
            <a:r>
              <a:rPr lang="en-CA" baseline="0" dirty="0" smtClean="0"/>
              <a:t>IPAD : mini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FDC5-7E58-4522-8015-25A262D72F2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839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APPIUM</a:t>
            </a:r>
          </a:p>
          <a:p>
            <a:r>
              <a:rPr lang="en-US" dirty="0" smtClean="0"/>
              <a:t>http://appium.io/</a:t>
            </a:r>
          </a:p>
          <a:p>
            <a:r>
              <a:rPr lang="en-US" dirty="0" smtClean="0"/>
              <a:t>http://code.google.com/p/robotium/</a:t>
            </a:r>
          </a:p>
          <a:p>
            <a:endParaRPr lang="en-US" dirty="0" smtClean="0"/>
          </a:p>
          <a:p>
            <a:r>
              <a:rPr lang="en-US" dirty="0" smtClean="0"/>
              <a:t>http://developer.android.com/tools/help/monkeyrunner_concepts.html</a:t>
            </a:r>
          </a:p>
          <a:p>
            <a:r>
              <a:rPr lang="en-US" dirty="0" smtClean="0"/>
              <a:t>http://mobpot.wordpress.com/2011/08/03/automating-ios-native-app-testing-using-frank/</a:t>
            </a:r>
          </a:p>
          <a:p>
            <a:endParaRPr lang="en-US" dirty="0" smtClean="0"/>
          </a:p>
          <a:p>
            <a:r>
              <a:rPr lang="en-US" dirty="0" smtClean="0"/>
              <a:t>http://code.google.com/p/nativedriver/</a:t>
            </a:r>
          </a:p>
          <a:p>
            <a:endParaRPr lang="en-US" dirty="0" smtClean="0"/>
          </a:p>
          <a:p>
            <a:r>
              <a:rPr lang="en-US" dirty="0" smtClean="0"/>
              <a:t>www.zucchiniframework.org</a:t>
            </a:r>
          </a:p>
          <a:p>
            <a:endParaRPr lang="en-US" dirty="0" smtClean="0"/>
          </a:p>
          <a:p>
            <a:r>
              <a:rPr lang="en-US" dirty="0" smtClean="0"/>
              <a:t>www.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FDC5-7E58-4522-8015-25A262D72F2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FDC5-7E58-4522-8015-25A262D72F2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TestQuest Pro</a:t>
            </a:r>
          </a:p>
          <a:p>
            <a:endParaRPr lang="en-US" dirty="0" smtClean="0"/>
          </a:p>
          <a:p>
            <a:r>
              <a:rPr lang="en-US" dirty="0" smtClean="0"/>
              <a:t>In progress ,</a:t>
            </a:r>
          </a:p>
          <a:p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 smtClean="0">
                <a:hlinkClick r:id="rId3"/>
              </a:rPr>
              <a:t>email</a:t>
            </a:r>
            <a:r>
              <a:rPr lang="en-US" dirty="0" smtClean="0"/>
              <a:t> or call:</a:t>
            </a:r>
          </a:p>
          <a:p>
            <a:r>
              <a:rPr lang="en-US" dirty="0" smtClean="0"/>
              <a:t>888.820.4500</a:t>
            </a:r>
          </a:p>
          <a:p>
            <a:r>
              <a:rPr lang="en-US" dirty="0" smtClean="0"/>
              <a:t>+1.425.519.5900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http://www.bsquare.com/products/testquest-automated-testing-platform/testquest-10</a:t>
            </a:r>
          </a:p>
          <a:p>
            <a:endParaRPr lang="en-US" dirty="0" smtClean="0"/>
          </a:p>
          <a:p>
            <a:r>
              <a:rPr lang="en-US" dirty="0" smtClean="0"/>
              <a:t>http://www.jamosolutions.com/</a:t>
            </a:r>
          </a:p>
          <a:p>
            <a:endParaRPr lang="en-US" dirty="0" smtClean="0"/>
          </a:p>
          <a:p>
            <a:r>
              <a:rPr lang="en-US" dirty="0" smtClean="0"/>
              <a:t>https://jazz.net/library/article/1253</a:t>
            </a:r>
          </a:p>
          <a:p>
            <a:endParaRPr lang="en-US" dirty="0" smtClean="0"/>
          </a:p>
          <a:p>
            <a:r>
              <a:rPr lang="en-US" dirty="0" smtClean="0"/>
              <a:t>https://pic.dhe.ibm.com/infocenter/rtwhelp/v8r5m0/index.jsp?topic=%2Fcom.ibm.rational.test.lt.moeb.doc%2Ftopics%2Fcmobovw.html</a:t>
            </a:r>
          </a:p>
          <a:p>
            <a:endParaRPr lang="en-US" dirty="0" smtClean="0"/>
          </a:p>
          <a:p>
            <a:r>
              <a:rPr lang="en-US" dirty="0" smtClean="0"/>
              <a:t>http://www.telerik.com/automated-testing-tools/purchase.aspx</a:t>
            </a:r>
          </a:p>
          <a:p>
            <a:endParaRPr lang="en-US" dirty="0" smtClean="0"/>
          </a:p>
          <a:p>
            <a:r>
              <a:rPr lang="en-US" dirty="0" smtClean="0"/>
              <a:t>http://www.soasta.com/testing-solutions/mobile-application-testing/</a:t>
            </a:r>
          </a:p>
          <a:p>
            <a:endParaRPr lang="en-US" dirty="0" smtClean="0"/>
          </a:p>
          <a:p>
            <a:r>
              <a:rPr lang="en-US" dirty="0" smtClean="0"/>
              <a:t>http://www.zaptechnologies.com/products/zaptest-suite</a:t>
            </a:r>
          </a:p>
          <a:p>
            <a:endParaRPr lang="en-US" dirty="0" smtClean="0"/>
          </a:p>
          <a:p>
            <a:r>
              <a:rPr lang="en-US" dirty="0" smtClean="0"/>
              <a:t>http://www.t-plan.com/robot/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FDC5-7E58-4522-8015-25A262D72F2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Demo from vendors</a:t>
            </a:r>
            <a:r>
              <a:rPr lang="en-CA" baseline="0" dirty="0" smtClean="0"/>
              <a:t> and evaluation check list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FDC5-7E58-4522-8015-25A262D72F2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401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59311D-2477-4A84-9DC9-91F675C7D2E2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2E6698-ACF6-470B-AC74-4BBB65F77AF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oleObject" Target="../embeddings/Microsoft_Office_Excel_97-2003_Worksheet1.xls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image" Target="../media/image47.jpeg"/><Relationship Id="rId18" Type="http://schemas.openxmlformats.org/officeDocument/2006/relationships/image" Target="../media/image29.pn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12" Type="http://schemas.openxmlformats.org/officeDocument/2006/relationships/image" Target="../media/image30.png"/><Relationship Id="rId17" Type="http://schemas.openxmlformats.org/officeDocument/2006/relationships/image" Target="../media/image51.jpeg"/><Relationship Id="rId2" Type="http://schemas.openxmlformats.org/officeDocument/2006/relationships/image" Target="../media/image31.png"/><Relationship Id="rId16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11" Type="http://schemas.openxmlformats.org/officeDocument/2006/relationships/image" Target="../media/image46.png"/><Relationship Id="rId5" Type="http://schemas.openxmlformats.org/officeDocument/2006/relationships/image" Target="../media/image41.jpeg"/><Relationship Id="rId15" Type="http://schemas.openxmlformats.org/officeDocument/2006/relationships/image" Target="../media/image49.jpeg"/><Relationship Id="rId10" Type="http://schemas.openxmlformats.org/officeDocument/2006/relationships/image" Target="../media/image45.jpeg"/><Relationship Id="rId4" Type="http://schemas.openxmlformats.org/officeDocument/2006/relationships/image" Target="../media/image40.jpeg"/><Relationship Id="rId9" Type="http://schemas.openxmlformats.org/officeDocument/2006/relationships/image" Target="../media/image32.png"/><Relationship Id="rId14" Type="http://schemas.openxmlformats.org/officeDocument/2006/relationships/image" Target="../media/image4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2514600" cy="1769017"/>
          </a:xfrm>
        </p:spPr>
        <p:txBody>
          <a:bodyPr>
            <a:noAutofit/>
          </a:bodyPr>
          <a:lstStyle/>
          <a:p>
            <a:r>
              <a:rPr lang="en-US" sz="2800" dirty="0" smtClean="0"/>
              <a:t>MOBILE</a:t>
            </a:r>
            <a:br>
              <a:rPr lang="en-US" sz="2800" dirty="0" smtClean="0"/>
            </a:br>
            <a:r>
              <a:rPr lang="en-US" sz="2800" dirty="0" smtClean="0"/>
              <a:t>APPLICATION</a:t>
            </a:r>
            <a:br>
              <a:rPr lang="en-US" sz="2800" dirty="0" smtClean="0"/>
            </a:br>
            <a:r>
              <a:rPr lang="en-US" sz="2800" dirty="0" smtClean="0"/>
              <a:t>AUTOMATION</a:t>
            </a:r>
            <a:br>
              <a:rPr lang="en-US" sz="2800" dirty="0" smtClean="0"/>
            </a:br>
            <a:r>
              <a:rPr lang="en-US" sz="2800" dirty="0" smtClean="0"/>
              <a:t>TOOLS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4248" b="14248"/>
          <a:stretch>
            <a:fillRect/>
          </a:stretch>
        </p:blipFill>
        <p:spPr bwMode="auto">
          <a:xfrm rot="420000">
            <a:off x="3485793" y="1287754"/>
            <a:ext cx="4617720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748860">
            <a:off x="889606" y="4422062"/>
            <a:ext cx="1301555" cy="145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700312">
            <a:off x="7543800" y="228600"/>
            <a:ext cx="104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0"/>
            <a:ext cx="8286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5187462"/>
            <a:ext cx="1066800" cy="11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3400" y="3429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SUBHAN ABDUL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038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CA" dirty="0" smtClean="0"/>
              <a:t>Need for Mobile Automation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2084320"/>
            <a:ext cx="8229600" cy="1801880"/>
          </a:xfrm>
        </p:spPr>
        <p:txBody>
          <a:bodyPr>
            <a:normAutofit/>
          </a:bodyPr>
          <a:lstStyle/>
          <a:p>
            <a:r>
              <a:rPr lang="en-CA" dirty="0" smtClean="0"/>
              <a:t>New version of OS / Devices / Application</a:t>
            </a:r>
          </a:p>
          <a:p>
            <a:r>
              <a:rPr lang="en-CA" dirty="0" smtClean="0"/>
              <a:t>Functional Test case : 800 : 6 Man days : Single Device</a:t>
            </a:r>
          </a:p>
          <a:p>
            <a:r>
              <a:rPr lang="en-CA" dirty="0" smtClean="0"/>
              <a:t>Regression Test cases: 350 : 3 Man days : Single Device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55318"/>
            <a:ext cx="155432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8923" y="5432363"/>
            <a:ext cx="1066800" cy="131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8722" y="5208520"/>
            <a:ext cx="1948764" cy="156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1600201" cy="164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640" y="5089401"/>
            <a:ext cx="27146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4" y="-152400"/>
            <a:ext cx="16031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2639" y="-32657"/>
            <a:ext cx="1468653" cy="110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3587" y="0"/>
            <a:ext cx="1075135" cy="106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2265" y="0"/>
            <a:ext cx="1295399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7288" y="47932"/>
            <a:ext cx="11763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3626" y="83797"/>
            <a:ext cx="139541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477" y="0"/>
            <a:ext cx="86852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53200" y="3733800"/>
            <a:ext cx="7658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099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1403925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13544140"/>
              </p:ext>
            </p:extLst>
          </p:nvPr>
        </p:nvGraphicFramePr>
        <p:xfrm>
          <a:off x="457200" y="1295400"/>
          <a:ext cx="7543800" cy="5369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47"/>
                <a:gridCol w="3509653"/>
                <a:gridCol w="1344523"/>
                <a:gridCol w="1855877"/>
              </a:tblGrid>
              <a:tr h="634790">
                <a:tc>
                  <a:txBody>
                    <a:bodyPr/>
                    <a:lstStyle/>
                    <a:p>
                      <a:r>
                        <a:rPr lang="en-US" dirty="0" smtClean="0"/>
                        <a:t>SL NO</a:t>
                      </a:r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ANDRIOD</a:t>
                      </a:r>
                      <a:endParaRPr lang="en-US" dirty="0"/>
                    </a:p>
                  </a:txBody>
                  <a:tcPr marL="91438" marR="91438"/>
                </a:tc>
              </a:tr>
              <a:tr h="61463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MONKEY</a:t>
                      </a:r>
                      <a:r>
                        <a:rPr lang="en-US" baseline="0" dirty="0" smtClean="0"/>
                        <a:t> TALK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        </a:t>
                      </a:r>
                      <a:r>
                        <a:rPr lang="en-US" dirty="0" smtClean="0">
                          <a:ln>
                            <a:solidFill>
                              <a:schemeClr val="accent1">
                                <a:alpha val="56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sym typeface="Wingdings"/>
                        </a:rPr>
                        <a:t></a:t>
                      </a:r>
                      <a:endParaRPr lang="en-US" dirty="0">
                        <a:ln>
                          <a:solidFill>
                            <a:schemeClr val="accent1">
                              <a:alpha val="56000"/>
                            </a:schemeClr>
                          </a:solidFill>
                        </a:ln>
                        <a:solidFill>
                          <a:srgbClr val="92D050"/>
                        </a:solidFill>
                      </a:endParaRPr>
                    </a:p>
                  </a:txBody>
                  <a:tcPr marL="91438" marR="91438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</a:tr>
              <a:tr h="4534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APPIUM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</a:tr>
              <a:tr h="4534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SIKULI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</a:tr>
              <a:tr h="45342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NATIVE DRIVER : GOOGLE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</a:tr>
              <a:tr h="45342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ROBOTINUM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</a:tr>
              <a:tr h="45342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CUCUMBER – WEB</a:t>
                      </a:r>
                      <a:r>
                        <a:rPr lang="en-US" baseline="0" dirty="0" smtClean="0"/>
                        <a:t> DRIVER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</a:tr>
              <a:tr h="45342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MONKEY</a:t>
                      </a:r>
                      <a:r>
                        <a:rPr lang="en-US" baseline="0" dirty="0" smtClean="0"/>
                        <a:t> RUNNER</a:t>
                      </a:r>
                      <a:endParaRPr lang="en-US" dirty="0" smtClean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</a:tr>
              <a:tr h="453421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FRANK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</a:tr>
              <a:tr h="453421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ZUCHINI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</a:tr>
              <a:tr h="45342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AUTOMATOR- ANDROID</a:t>
                      </a:r>
                      <a:endParaRPr lang="en-US" dirty="0"/>
                    </a:p>
                  </a:txBody>
                  <a:tcPr marL="182882" marR="182882" marT="91440" marB="914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8" marR="91438"/>
                </a:tc>
              </a:tr>
            </a:tbl>
          </a:graphicData>
        </a:graphic>
      </p:graphicFrame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6883400" y="5867400"/>
            <a:ext cx="279400" cy="3048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57800" y="2057400"/>
            <a:ext cx="1905000" cy="4572000"/>
            <a:chOff x="5257800" y="2057400"/>
            <a:chExt cx="1905000" cy="4572000"/>
          </a:xfrm>
        </p:grpSpPr>
        <p:grpSp>
          <p:nvGrpSpPr>
            <p:cNvPr id="13" name="Group 12"/>
            <p:cNvGrpSpPr/>
            <p:nvPr/>
          </p:nvGrpSpPr>
          <p:grpSpPr>
            <a:xfrm>
              <a:off x="5257800" y="2057400"/>
              <a:ext cx="1905000" cy="268288"/>
              <a:chOff x="2667000" y="2209800"/>
              <a:chExt cx="1905000" cy="268288"/>
            </a:xfrm>
          </p:grpSpPr>
          <p:sp>
            <p:nvSpPr>
              <p:cNvPr id="15" name="Oval 3"/>
              <p:cNvSpPr>
                <a:spLocks noChangeArrowheads="1"/>
              </p:cNvSpPr>
              <p:nvPr/>
            </p:nvSpPr>
            <p:spPr bwMode="auto">
              <a:xfrm>
                <a:off x="26670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Oval 3"/>
              <p:cNvSpPr>
                <a:spLocks noChangeArrowheads="1"/>
              </p:cNvSpPr>
              <p:nvPr/>
            </p:nvSpPr>
            <p:spPr bwMode="auto">
              <a:xfrm>
                <a:off x="42672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257800" y="2667000"/>
              <a:ext cx="1905000" cy="268288"/>
              <a:chOff x="2667000" y="2209800"/>
              <a:chExt cx="1905000" cy="268288"/>
            </a:xfrm>
          </p:grpSpPr>
          <p:sp>
            <p:nvSpPr>
              <p:cNvPr id="18" name="Oval 3"/>
              <p:cNvSpPr>
                <a:spLocks noChangeArrowheads="1"/>
              </p:cNvSpPr>
              <p:nvPr/>
            </p:nvSpPr>
            <p:spPr bwMode="auto">
              <a:xfrm>
                <a:off x="26670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Oval 3"/>
              <p:cNvSpPr>
                <a:spLocks noChangeArrowheads="1"/>
              </p:cNvSpPr>
              <p:nvPr/>
            </p:nvSpPr>
            <p:spPr bwMode="auto">
              <a:xfrm>
                <a:off x="42672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257800" y="3124200"/>
              <a:ext cx="1905000" cy="268288"/>
              <a:chOff x="2667000" y="2209800"/>
              <a:chExt cx="1905000" cy="268288"/>
            </a:xfrm>
          </p:grpSpPr>
          <p:sp>
            <p:nvSpPr>
              <p:cNvPr id="22" name="Oval 3"/>
              <p:cNvSpPr>
                <a:spLocks noChangeArrowheads="1"/>
              </p:cNvSpPr>
              <p:nvPr/>
            </p:nvSpPr>
            <p:spPr bwMode="auto">
              <a:xfrm>
                <a:off x="26670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Oval 3"/>
              <p:cNvSpPr>
                <a:spLocks noChangeArrowheads="1"/>
              </p:cNvSpPr>
              <p:nvPr/>
            </p:nvSpPr>
            <p:spPr bwMode="auto">
              <a:xfrm>
                <a:off x="42672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257800" y="3581400"/>
              <a:ext cx="1905000" cy="268288"/>
              <a:chOff x="2667000" y="2209800"/>
              <a:chExt cx="1905000" cy="268288"/>
            </a:xfrm>
          </p:grpSpPr>
          <p:sp>
            <p:nvSpPr>
              <p:cNvPr id="28" name="Oval 3"/>
              <p:cNvSpPr>
                <a:spLocks noChangeArrowheads="1"/>
              </p:cNvSpPr>
              <p:nvPr/>
            </p:nvSpPr>
            <p:spPr bwMode="auto">
              <a:xfrm>
                <a:off x="26670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Oval 3"/>
              <p:cNvSpPr>
                <a:spLocks noChangeArrowheads="1"/>
              </p:cNvSpPr>
              <p:nvPr/>
            </p:nvSpPr>
            <p:spPr bwMode="auto">
              <a:xfrm>
                <a:off x="42672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7800" y="4495800"/>
              <a:ext cx="1905000" cy="268288"/>
              <a:chOff x="2667000" y="2209800"/>
              <a:chExt cx="1905000" cy="268288"/>
            </a:xfrm>
          </p:grpSpPr>
          <p:sp>
            <p:nvSpPr>
              <p:cNvPr id="31" name="Oval 3"/>
              <p:cNvSpPr>
                <a:spLocks noChangeArrowheads="1"/>
              </p:cNvSpPr>
              <p:nvPr/>
            </p:nvSpPr>
            <p:spPr bwMode="auto">
              <a:xfrm>
                <a:off x="26670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Oval 3"/>
              <p:cNvSpPr>
                <a:spLocks noChangeArrowheads="1"/>
              </p:cNvSpPr>
              <p:nvPr/>
            </p:nvSpPr>
            <p:spPr bwMode="auto">
              <a:xfrm>
                <a:off x="42672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257800" y="4953000"/>
              <a:ext cx="1905000" cy="304800"/>
              <a:chOff x="5257800" y="4953000"/>
              <a:chExt cx="1905000" cy="304800"/>
            </a:xfrm>
          </p:grpSpPr>
          <p:sp>
            <p:nvSpPr>
              <p:cNvPr id="25" name="Oval 3"/>
              <p:cNvSpPr>
                <a:spLocks noChangeArrowheads="1"/>
              </p:cNvSpPr>
              <p:nvPr/>
            </p:nvSpPr>
            <p:spPr bwMode="auto">
              <a:xfrm>
                <a:off x="6858000" y="49530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5257800" y="4953000"/>
                <a:ext cx="279400" cy="30480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257800" y="5410200"/>
              <a:ext cx="1905000" cy="304800"/>
              <a:chOff x="5257800" y="5410200"/>
              <a:chExt cx="1905000" cy="304800"/>
            </a:xfrm>
          </p:grpSpPr>
          <p:sp>
            <p:nvSpPr>
              <p:cNvPr id="26" name="Oval 3"/>
              <p:cNvSpPr>
                <a:spLocks noChangeArrowheads="1"/>
              </p:cNvSpPr>
              <p:nvPr/>
            </p:nvSpPr>
            <p:spPr bwMode="auto">
              <a:xfrm>
                <a:off x="5257800" y="54102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Oval 7"/>
              <p:cNvSpPr>
                <a:spLocks noChangeArrowheads="1"/>
              </p:cNvSpPr>
              <p:nvPr/>
            </p:nvSpPr>
            <p:spPr bwMode="auto">
              <a:xfrm>
                <a:off x="6883400" y="5410200"/>
                <a:ext cx="279400" cy="30480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57800" y="3998912"/>
              <a:ext cx="1905000" cy="344488"/>
              <a:chOff x="5257800" y="3998912"/>
              <a:chExt cx="1905000" cy="344488"/>
            </a:xfrm>
          </p:grpSpPr>
          <p:sp>
            <p:nvSpPr>
              <p:cNvPr id="24" name="Oval 3"/>
              <p:cNvSpPr>
                <a:spLocks noChangeArrowheads="1"/>
              </p:cNvSpPr>
              <p:nvPr/>
            </p:nvSpPr>
            <p:spPr bwMode="auto">
              <a:xfrm>
                <a:off x="5257800" y="3998912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Oval 7"/>
              <p:cNvSpPr>
                <a:spLocks noChangeArrowheads="1"/>
              </p:cNvSpPr>
              <p:nvPr/>
            </p:nvSpPr>
            <p:spPr bwMode="auto">
              <a:xfrm>
                <a:off x="6883400" y="4038600"/>
                <a:ext cx="279400" cy="30480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6" name="Oval 3"/>
            <p:cNvSpPr>
              <a:spLocks noChangeArrowheads="1"/>
            </p:cNvSpPr>
            <p:nvPr/>
          </p:nvSpPr>
          <p:spPr bwMode="auto">
            <a:xfrm>
              <a:off x="5257800" y="58674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257800" y="6324600"/>
              <a:ext cx="1905000" cy="304800"/>
              <a:chOff x="5257800" y="6324600"/>
              <a:chExt cx="1905000" cy="304800"/>
            </a:xfrm>
          </p:grpSpPr>
          <p:sp>
            <p:nvSpPr>
              <p:cNvPr id="38" name="Oval 7"/>
              <p:cNvSpPr>
                <a:spLocks noChangeArrowheads="1"/>
              </p:cNvSpPr>
              <p:nvPr/>
            </p:nvSpPr>
            <p:spPr bwMode="auto">
              <a:xfrm>
                <a:off x="5257800" y="6324600"/>
                <a:ext cx="279400" cy="30480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Oval 3"/>
              <p:cNvSpPr>
                <a:spLocks noChangeArrowheads="1"/>
              </p:cNvSpPr>
              <p:nvPr/>
            </p:nvSpPr>
            <p:spPr bwMode="auto">
              <a:xfrm>
                <a:off x="6858000" y="63246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698" name="AutoShape 2" descr="data:image/jpeg;base64,/9j/4AAQSkZJRgABAQAAAQABAAD/2wCEAAkGBxQTEhUUExQWFRUXFxcVFhcXFxQYGRcXGBcXFxUUFRUYHCggGBwlHRUVITEhJSkrLi4uFx8zODMsNygtLisBCgoKDg0OFxAQGiwkHBwsLCwsLCwsLCwsLCwsLCwsLCwsLCwsLCwsLCwsLCwsLCwsLCwsLCwsLCwsLCwsLCwsLP/AABEIALoBDgMBIgACEQEDEQH/xAAbAAACAwEBAQAAAAAAAAAAAAAEBQIDBgEAB//EADwQAAICAQMCBQEHAwMDAgcAAAECAxEABBIhBTEGEyJBUWEUIzJxgZHwQqHRFbHBBxbxwuEXJDNSYnOS/8QAFwEBAQEBAAAAAAAAAAAAAAAAAAECA//EAB0RAQEBAQACAwEAAAAAAAAAAAARASExQRJRcWH/2gAMAwEAAhEDEQA/AM5M+Rh6pLGGCOyh1KsAeCp9iD+eRnOBSHOriadH68NPHInlB/MaJrLFSDC4kQVRBFjnGninxpDqSxGn3Fo1XdII98bqzkFGANqQR22njMdK2XTdJlAtV8wbd5MREgC/LbL219axMW6aT7NWs84jMTJRqJV8v8EsjNJQG2zGVB9yyj8wenaXzEchvUu30kekhiF5cmgSSKFG6PasBZ5I7iayjFJGRWtXABIYMLH4S3qHbn4wteoKqNHEp2Py6zCOQqwsBo5FVTdEi6Hf55yGLOodMdSwADhVLlktl2hipYmgRTAg3XI/XM9NmzfxCX8wOtI0LRgUXYNtk2MZGYPwZX5s8HsTyearWRz3QhW9OFbc0ZEBSSdgEE0fKhWQUh3Abdp9JxmrGHY5q+l+XMJQggUHSSKsR2B/OFFCGc3IxIsMD717ZOfwwkjDbUJMUsixW4kO0/dWmoIYsQTu22vo9PfMz1LpzQrEXPMqCQCm4VgCvqIprBHa67HL5QX4h6Z5A05AYCWFZCGHO7cwb8+39xk08MalvLBUDzE3xgsORRYCvawDxieWRqAYtQHAJNAH4B7DH3SfFZjlhkmjEvkrsWiVYgAhbPY0CcBNpuoSRkFWIrtnW6iSBYBIN/TNz0Dq3Sniihni2lZNzMwu1NXbr+uD9U8O6BoHnin2/fFQL42cc1398lWMhJOpiPNMT29sn0vp6yKxZgpGTn6ZEN4WUMQfT39Xf/H98XvFInHIyoun6cQTt5AypZJU7E56LXsvGGabqa8B1BH7cYCyTUMTZJxn07qaqKcA/wC+e6kkezcvf3/9sr0nRzIm4EfvgEb4mruMGn6aKsEZRJ091+cpMrDjA9JpSMHZDhQ1Zz0TgnnJFugyM5hc0YvjJrpbGIUBnsMk0RyhoCMkWqrz150rnMivZ7PZ7A7nbyOdwPoU5wKTC5sEkOdHMNJlSyFTakg/IJB/cZa+X+dp2oPG8dKQWiIbc3FMUft72AcgvbxFIUaNqSMxtGghREaO/VStW5kZvxIWpgT2NZrn03T9Yk8saIixRRkyKjwBJCNQaK/hckrDx+Q3MfxZSTokZUP50aERl5IlLSyDaOGVVsHd3IsbOb4yrU+F9ZCu8xllMYkJiYPSMLtgh3bfk1X1yauNRqPAjeWGjlUkxq4UhiGY7rCS7QCDtBB216u9cnEfYZJd3lRvJtG5tiM+1e24hQaHI5/4wzpnVZoq8qV1ohtoY7b72UPpPB9x74R0rq50+/0blfyzQbYQ0UqyxsG2mqZRYrkH275FIplm00iMQUfYHQkKwMbhlDLdqykbh+/uMkvW5QqBdg2qVJ2KS4IRfvA9g0saAUBwozW9H1XTZJdMNQziOLTDSlJkUC/PaTzPNTfVJK4BpTuQcqDYOg/6faTUDSrp9TTyRyNIweOcbownZUI2i373XYcE5b9kY9NfHMYRK97YvJ9ajbHX4W3jk/txlfVOlxCvKYAFmAkLjy25PA9xQrvhE/hCRTHcsQWRpEDHeu1o91rICvpJ2du9nEWs0jRsVYdmZdwvaSCVJVuxFjvlRe/SXCKwKkMStA2QQa/bnA3gcWKPBr6XhcHVHVQhAZAQQCPrfB/MYVH1hb5BUb921e1HuOcBMjbWv4zRaDxIgP3kYIPf+3+Mt1McGoZmXaln0+1C+byvV+EW2ho2Dggdq78cd/rgS1MmkkViLVq4/wCB/vmd0ul8xio/TCpOiyq1EUcXpIUbjuMC7U6N14N5GHUuvaxk5eosRR5wzQ62PaQ6/rgDp1Vvc5KGdGPqHv7YRHpYn7GvzwOTpxv0881xg4L1UcQHpOKqs8ZKXTMDR9srUlTk1cHDRNQbnntg7MwxnpeubVAIusXz6oMT9cqddXW885Ys6nuMGnQZXFGTgg1o1OUSacZDYwyLOcCplz2w5JTh8O0gA5ItLCM5jn7EprKZenViHya6fOjVREKskXA7shpj8d+M5PkW6e5UMo3A8CuT+2VkYOlQuqnzQrUSY1BZiByCPbcfcYrfpDt5axgvI0bSlBVhQTtr5NAmsqmhdNp5F9j72P8AY4b0fxLNpp/PWmbaEIa6KiiBwQR+EYCY74mB9SMACD2NEcEfQg5qeiePZIw3ngylY1SClRQpV1kHmbdpIJRRf5mjeK160hdN0KBVVlBYGUqWN76Y0wB7IeALwEGOQRozpEfvGaQqzAszelWEalgBt44NbiffHlfDadK8SaGSKGKePbsWKE74lkUIHgDsktl1pF1BHAI83jtyj6F0ddQ8iO7DZGWHlrvLESRx+lCRuADluOaU4mbQsih7RkJ2hkkRuRfdAd6drG5Rx+eWxuRRBII7EcEflXbJFq/W+Gy32YacM7zrNas0Y9UMrxNsJ2gA7LCnkXVnEXlzQESVLCTYV6kjJo0dr8XRBBo5pdL4t1cDIyyB/LBVBIoakNXH5gqQJwDtDgWo+MeaH/qPE7QDU6akjkldireaD5iSChE/ajIedxKgGu5GOnHzM979zyT8n5J98bp1QDTLGfWfMO5DuA8seoC+3LEnjGGu6voi1ppLKzytZpVkhYyFFZEICVuTij+GrHbApulrKjzQekFyqw0xItgEQPZskG+fg5UXaTTQzQgHahVmNB/UFsUtHvlHW+irGN6kqPSAjD1WQfft7YH/AKNN5by7CFRgjXwQx9gve8FfWSbdhdqu6J98Cs6ZhdiivJy2LqMqVTMPjPQasAPvBYsKBvt9cZQPCx5POyufn2wFus6pJIQWY2OLzvR2j8z7269674V13SRoEMZu+9fmcFbo8u0MFJBF4Dh+kLKg8sizXv73lGv8G6iMXtJFXxz8e/64oRpU7bhWM9J4s1CUNxIHsThcKZNNIh5BGei1Tobxl1PxE0tWo4+ABgccgfvxgV6jXlsHiNnnCpdF3rnKm0bDJ04b6fpCOqkMLJ5vFmp0YUmvbKlndeLOVmdibJxSamwIzqS1nWexnoYxfOUWLqR75ZanKzphkDpyMItaAe2VNGRkdxGd844E01TDLW114IDeWbBgjaz4KZGU2pIPyCQcKlwOQZUMdJ4gZKUqpWyWO0F9x/rBPvmg6emj1AhK+T5hDJMr0rMPKcBqPBO/YbHOYZxg7DJuLmj+h9HM84gLbHIerHdkVm2fmdp78Z6fw3qF00epMZ8uU+mgxatu4SFQOEIvm/b24yjpvU5dPIJYX2OtgGlbgiiKYEGxjqPx3qFhiiURgwsGjcKLChXXyyhBUinoVRG0Y6ZGYCkUSCAeVJFAiyLB7EWD+xw2E2P5/P5+uM+ldQl1TrBIglQDUSqhYoA+yWUfebvSN7Hk+zG/oPoIIzqGj5aMO4DKyj0KWqQuwIC0NxPx+YOTVwBqlxY4zVz9FZo0eNt+9to9LKOWkVTuPHaMkg0VBF5nddpWQtuUja5jY91Di7QsOL9JPfsLHGMATZb9qbyvL4C7/MsD1Fq2i2+KJ4yrInKhloOpAKEYG/NV/M3NYrimXswq8s6vqoJJ32hntuH4W+Tzt+tjE5zmBotZ4dXeyqSpoEKeSOFPPx3/ALYiPT5OaF5ZpupSRlircsNrE82Mr02tKX3IPteAO6sODeMtH1+WMbQeB7d/7YTp+pRMRvH0P7k3+fOUz6eNyAlD5P8AvgdXqisCGAFn249vbK9NokkatwHHv84NN08iyOwNfrg3lsvIvAYazpIju2H74rVTfGdkmLdzl3T5wjWQD+eReoeY4wiDqRHfn25zQNrtK0Z9NMRwfYZniqHgZUGQyxN3FZzU6FKtTiuaIqc8Gau+CIslGs81jOKxBybyg1kVFZiMuTV55EBGVNHzgFCUHIugwdkrIgnKOlM7zkd+XJJkG2lwOTDZRgkozTIV8pcYQ+UHAt6dqFjlV2UOoPIIsfnXYkd6PHGavQ6KPU/Y4y8cxOplWTYVSRYpChQuho7QQ5odhdEZktHp/MkVNwXca3NwBh8vh8siNExkLTtp9pQqdwUMGAJuiPar4yauF2i6XLLN5CL956+GISvLBZyxegtBSefjHDxS6eNJDGkbq7QiWKRg6ugBdJVDFGtXU7lFEOOT2xPpNZJp5vMU/eIWB3CwbBR1YHuCCwP55oemeKYh5Yl05GzUHUbopGALMoj5RuQFVUoK63tF9ycmmBo+tShQFYD1mQsANzMQwJY1TcO47djRsAAFP19WJsJGRq01UVhuCWkMgkaOhQ3qLC3VnkgZpGTpeq/BSO+oB43ROEfaWADnyxVH5Arg3V57rvhmGN3UalRsljjKyeXvCOYwZeGG6vMJI2igpvabAjQTW6GGWORy8afeoPOPNs7xBwJVpWVEaSwVG7y94/qxX1bw95fnurfdxtGq8q5bzESQWycUA/4hx2yOq8NvUjxMkyJsBK8Md6xN6YzyaMyKQL5wRetTAN69xcL6mosNoCgq3sdoC38DLiFtGrri6v2v4vInHI607RypK7eso/CrTsgIAccfP4u/GG6nQ6d03oQzEFisZrZyTbK36ChlRliMica6bozOwAdKq73cc+354HqtC8ZplIu6+o+R+2FC55XI7Z7InILl1bDC16kNpG0dqv3xbnMEHdNRGY7jQy/qHT1AtSP0xUDWT85vnKRP7I1ZWoKm8P0nVCoIPP557zUbuK49vnBQzS7qvLUlUCjlqaVSLvBNVCFJwgwojH9MpfRfGCIre2WLOw74I68DDKGsYWus+c5K4OFCNLhejIJ5yoQ3kfKIyBnLp1btlb6H4wRZGGWfbTlRs5cEkwyUYLJlQK+VPl0mUtgVHHMHX5kWMSIsiJKsy71IPmLXPmLRJoDveLIJijq4AJUggEWOPYjNLHroZoSrSgs2qjmMcpKjZtKOBIPT7j44GTTCfp2sgOvWbUJ9w0rPIhtwA9k3QBZQxuq7D3x6vQhqYFEKQbjrIk3QFW2xvDtmY7yJBH5wJUSV+IAGiMS67o5fXtpoSvrnKRGxtpm9B3LxVEdsq1nh6SJGlDxt5ckafdlyfvUMkMiHaLBCsPZgRyMinGp8HaiPeUKyqsiRgoRuYyLG8ZEdnuJU4BJ4Yiwu7Euv0jRko6MjDjaylT89iPgg/kR7HD9B4v1a+hpTIu9HKy+slo2QgFz953iQGmH4fnux6h4umlMh2oFkKMV9XDoEG8EEXewcGwPYe4isSW2miWC7hu2mjQYE17X6QRfuB8Ywn1sMpnPlpHI4G15GeS6/GxIoec34t9AE2AoJBw/X9bEvm+fAsskgjCMOGUqNh2kAm2sn39VcGsX9Q6A8bS8qqRqHJkZFdd4tInjUsVm7jZ9L7EE0T8Z9CTSyxiJzJHJHvU8EWHZDtI7g7Qw+jDI6zwhqI2lVjHuijaVlVwfSleYOP6lDCwfnFGq0rxkK6lSQGAPurdmHyD8j4x5ovFjBpGniSYyQtAzXsfa4CsxK8M1AckewyoR6HWvC25av4YWCPyw7/WgzhnWvSVNcjmzYB4HfNv0zrfSJ1gTURCPy43jO9SRyBtbevc2CeR74p6p4V0Yg08seoC+azBrYELV7eByBwMlWFLaeB1jY0NxPA7915Px3OCdR6HTeg964u/a6vKJulAJaShnDFdo71x6h++BGeRDRJB+DlRPV9KljNMuBzQsv4hWNv9bcgh+TxR+ObxdNOXYbj/4wBc9mkTo0bAbWDHaCQPY3VG8XTdDlFnYaBIyRaWZy8tlgZe4IyqsipCQ/ORZrzmewG/StUin1AEVl2veIqNo598RZ4nLU+ItogbrBipGSikrJ2CcDiMRk1m+cvRl4zphByo8kgOS8hTlJ05zwLDA28owSXGc+mYexxdIuECPlLYTxYvt7/ljY9OiYnbQVtqIb/qPFn98oz8agsATtF8nvX1xxquhp5UroWBjkiQF9oV1ksbr9uR89jk+peF5Ig5YqSm00PcMaBH64tTqc0StEGOw1ujYWpI7WpyefB4UaqGTTTlbKyRPww4IZTYYf2ONNJ4tIVlmghmDSRTEgeUzNCTsvy/SVpmBG0XuPOBz9X8zVrqZY1P3kbyIo9LbSu4UbqwtV2zT6yaHVRawRy6cF3geJGCadgVkYzSBSKBETKpKklvLPHa4ovUeIunapZTJGElkaGjJEA9gRxuRPHYUFVJsha59LcAB9f6To0aXyNQvpRZI1DLKrgrZUScBfy3Meex75HrX/AE5kiMzRSqyRokm19wdg28EA7AD6kIBoA7h2xNrOi6jTsVmhZStFjwygEsot1JUcow791P1yca/VnVOgqTKdPMkiRrvtvSxFTNtWrBYLDftywHfM0HeJnWtpIaKRWHsfxKwPvfP5gHGuthZbBBU9qIIPPtRy2bqsTyOTFGhMXlxSSbpipUUGl3el2I9O/b6fSQDXNxAninxE+t8ougV40ZCVYkNubdYUj0USeASO1VWafRQ6XUzMII9OIzpJKT8LhxAmwMHq5RMrkFCbDDM/4q6PDDHppIJPMWWM7yDwJECEmtxK3vPpaiCp4HbO/wDZk+5ELw73iMqqGJPEQn8tvT6WMZse31xwGr/031TRQOmwtMrEozBShUbqP5j2zMazo88QBeJwpJUNRKkgkGiOD2w7pHinV6bZ5UzhRbKrepeeCQrcftjOfx9M0EURjjJjkMm8i73Ekgp2rnHTjKaVtjq3IAOE63XiRySByeD71hP+rmS43Rdrvu9IAIJ9h9P85R1Pp6o7BGsA9j3yo62jDFqIPAo9s9J0Jqsc8X/axgjQMpO0+18ZbD1SVBVmv4MAeGeRDwTePumeMZol2sAy8ggixzf+cSR6m257ZzU6oEEAe+BpNX4h08qktEAxFWOP1rM60sZ9sP0vh1pYfMTk8cYrk6fIp/CcCM2jPcZS8BGXyyMKsYXBrFbhhki3SgjPYw1CLfHbBZkyRaozt5MxHIVgeDZYkxGVZ7AMTVZcs4OLs6DlqR9Z0/Uiv4gG/wCc9PPG9uFA4rbgM2CSDLEpt1ToA5ZOAEDH4zNzxsho2OzD/IxjH1aVLAYkEUQeePjAddqmkILVwKFYxNMD4olZGjlVZFZVWzwwCmxTDBZuqI/mExIrFQEYgsRXHN+5+cWnK2xCin06SE7WSPYi8Oa3kD1UQKv6GsF1uhkiIEilbG5bogj5Ujgj8sgcgcAzR9Z1ESNHHM6xsNrJuJQrzY2GwByR+RI9zjjUeLtRM7M3lqXj8l9kagMtOOS1lTUhFqRQCgcCszJy2Fuf5/P5+7VxrtLqPtPmHUqZPLiLBgXBVVZ3ZRR2gkycbhXpA+Dmen6Sm2R/tEZCIHHpl5t1TY1paNbiuCDfcDkTjbj+38/n/GUtqHibdGdpqrpTwfowr4PbggHj2mKCm6TMo3GNiu3fuX1DbSHduWxQ8xPy3VjLpHiyWGSN3SOfy0MS7xtYKyeXXmJTEhPSN26hkYOvEFQ4KhYjp90JKOIjsIVbND1IWPz5j37VHoU2mM0IkhIFhGIcOrE0qs6PQAF2fUB9BlRqugeJOlvFpoNTpwiws1l1MilWVxZcHddlD2rjBOqeG+ntpl1EU4TdqGjPqBVYyzBG8s+oCgMx/wBh3TtErKvrkClrr0lqHF964/PKNXomjcow9VgccgkgHg+/fJFo+bo6qHKTqzo+1VH9Y9mU4q1KOGO8EN73nRavzYKnn5FYZ1LqQkdvSCDQUnuPrlRBOoiyXXuAOPpjKHUadx6uDtrtfNGz/tgb6NWY0QfQDxxznP8AQX9ufTu/3/wcqAzpVLUDkZtFSk32PbKlDK3bnISuT3yKN0HUpYRakgYy0fiX1AyKGr5+v/nL+gavTmLyphySPUPjO/8Ab0UrARyA3f09+O+AH1bXxSdl2m7P5YpnKf04f1boDRfvWLPshHfAqWMnnOEHGmlCgDONEK9u+IUE04qslCoOWnTXf9sg+kYYFUsAyp46y5o2yDXkWqQhz1Yx0gX3y6TTLiFbeZcDmGOtb091FkcYomXLiaBkGaTo3SdPqgQW8sqljnktmekGFDpUvpKckjdS3dDGpgzqvgueNtsY8wFdwI+Mzes0rxnbIpU/BFZoYfF+pSQMWBpdhUjihxWDeJOv/a9hZNrLd0bsGuMmX2uxnjkDn0Nek6Wfzvs8Sso0rOpVyWEihSvpuw17gRzeJtV4A1qhCkfmbovNIUqCoFWrAnv6h2xcJrJHOocnNEykblZbFjcCLB7EX3GVjNIY6dv5/P5+4zmpXj+fz+ftXpn/AJ/Pz/l4x0+jaU7UFmixJKqqqO7u7EBVHyTWZaZyQc5U2OOo9IkTyiAHE27y/LtixRtrqFAuwa4rn2vFByono9R5ciPW7YwaiSAa5qxyMsfqLsx3M2wyeYV+t2avBjkDlD+aTTyJLRAO8upYU+2uBxwecW/Y02Oy2wWqaiK+hGAEZNJ2UEAkA9x85B6CFyCUvgc18YVpusypxf8AOf8AJyjSanZuHNMKNY0ilgeMX+P4/f8AyMBamrtue2e1OrWioHv3/TItphfB9+2Rl0D8kA0MHDDQeH3lgMqckVxgDRSxnsb/AFy/pvV5dP8AhJAsGvyxvpfFALXKgb+3c3gItRr5CPVf6/ODvqWbNH1rVwSD0LtN9vpWJpVjA4wIaWE1kip/8Z3Tak+2WGTjthFcTkfXCH1P0yENEn6/OWTQ88fGURjINZZLpVIJwd486NwwKpICO2VbyMMDn3zhVT9MD6lL1QuxDfhOM16VDqIqUgN85mpxnYopQAyEjMRuo9S8MzITtG4D4wLpXWpNM/ABq1IP6j/nGkPWp4mtrI7HjAelzRNqC0wGxr75f1OelXQ9dCJJjMq+sHbYsKxv/OPZfCg1hh8po1+5JYqRRYdgR3wZvCsc1mB67kXyD34xRqOg6zTMGVWU0WDIT2Hc8ZPwe1/g3WwFSELFlLgxGyAO5NcjOdN8bazT+neJFCMgWZA21WqwDw1cD3rjDun+PNZA6mSpQEKgPwdre9jFx8XTWh2RnYrIPTdoxB2tffsMvfac9GPUPHwlXTq2lRxFC0LiRt4a9lOgKkKw2dyD3/XE+hRNYUh8sRPHEfXGgZpKMMa+YvG4Ab2JuxuJ9s5qelRvHE8bBJJATtd0VTtAD7WaqJY8Ant75UnTdREUMG8+dFVpV0fxo1E7QCPxGu18Vw4dc/0SQOiRkSu0YkKpe5e24EMBuq/a7AJ45z2nlZGDDhlPuAfoVZWFEdwQRyLB97o0nU3jPluqOqh4ijiqDWrrvQhrHqAskCzx8neHAGmRCFIe09QUgbgQG9RABBpuDfHHPdq4YaLr8CPpfMieNIHcsIz5iyJKV81GjkN0do/rI5PBoZmvDvSY59UmneRthLjegpn2o7JtD9i5UAA+7Y8XRaeedQrOqyS7fLWMkohJ2lWZzuAAFlqIu6asQ9R6btTz4yGgZmCNuBYANQLrSkf0+rbXqHYmsYaO6n4eRYd8RkL/AGsaXbIoSw8ImQlSAY2F7SCSOL4xFrtBJEzJLGyMh2sCOxq6J7djf5Y06d4q1UARUl3KjiVEkCyBXBveu4WpNsCVIsMfnNZ/8SY5oZItTp//AKrwsxVt6UnlK25X9RtY+RZJ+R3x04+anIkZt/Fk3S5JpjpwVBRGiMasqh+d6sp/TnEep6dHKf8A5W6CgsrkXfvt+R3yoRHOHLvJbnjt3+mVHKORuQbGN9F19lBDAMCb5H6YnOcyKcavqCP2UD8sEfbIOBVYCc6rEdsVIMl6cdtjAxEb5wvTa8rwefzy6fUI6nijgS0ca13zzRcfHPtkel6Iydj++Sk07L85UQWPk17ZwsQRnop6PPOFLIpPPGBVHP8AIwvzUI+MrWBSBXznJdPyfjA6I7PHOCzLz8YQYynOUGQnA+hzjOQa0oK7jLJly7RulbW75hox0HVIHh8uQAMSe/8AbFXVOgxFQ0b8sSKwl+lLKlrwbrjEWtgkiJ5NA4w3+lwnkhYhWKkccHDf+55TQkJYAEEgkEgjti2Ukmz3wdxmozWnh1OnnEKkqGUFPvPTxRo7/fnBW8Jbo0dHq19e/wDCGJIAVlvg5nGwzpHV5NO6uhsKb2EnafzGSfS37D6vTS7jEdzmHcKUlwoU+rbX9N83hmi8RuiqjIrINg9P3b0h3IA68d6NkE8d8hoOsMmpacllL79xjNMBICG2X78++W9Um076dNm0SKwFbCJCPXveVwNr393VGx6sol1bq0E7Rk79vr3KI4hKpLuysJefNUB1XaSv4PbLNN01ZEh8oSFn3qSy+hpA0gjjBW9kjBU9HNbgdxHJ90/wp5sUUgmAaTcNhStpCStG24tWwmGixoC/eiMXjTzwcsskY3NHupgpamR1Vx6W4LDgmwfrkB+o0UsIEqtxuZUkjf3UspKspsXtJB9x29sD1PiCURhFoPvZ2l7yNuZWqyOBai/n97Km15kQhwrNuLB6ojcdzAKpC0Sb7e/1Ge2wnSMZFFiTYrKqmQb9jluHUvtWOSt3puXvxQKjoNbDJAo1DKzNqD92sag+r7P67QDYtLKKXglj71g/XehqkoRWSKTbGWiLSG3f8XluV7AmtpN0O5wNenIyy7H37XgVHIKKRJuDBlIJBB29iao97GCdS0skMhSX8a//AJBu3HDAkGqr6VXtlRPVdHkXcV2yIvJZDYHJFEGiDweKvKtDrDCX9JtkKi7FX74V/rEgLeYockcbhtKnaQHpas0x797xjqusRShuAGZNtyqDt27dtMPfg/vgLel9UpvvTY2FBwDwfn5xl9h08qUhA5sEGmPI9v1wOfpKEoFJW4w5NhgSfYAcj9cWNo2Wtt3ZWh34wKn0h9u119cplgK3x298vVXX1FTQPN3V4d/qKMjqVomq/TKEucIxr0nRJJu3sBXa85N0o7qTnJClWey+fSsncZQRkVbBqGTscKTqbdjz+eAVnqwQTCwLWcOeEEjabxQMuh1BU3lSGX2d155GWQysDyLyEXVzVHnLhrEa/nKiWr1AYUe+BLF9crmfnjCYorF4H0aZcCmGMpsCmzGNaHh1rx/hb61leu6k0gIPvnpMkqDyyaF3lQncYO4wuXB3zSBWGV1hLZS2BQ2QIy+TK8AjSdVmi2hJG2qWIQndGCysrHy2tbIZhde+afp3jcGhPEPxq26ILxTWy+U/4twZwfWAQwFUKzHHPL/jJuLmtfembTl6EkwktiNsXmLvFDyAw2qUP9CkhiboWSB17pYXzXBRFQqhTcxbzdoMkSg21K3mepyLCmixvFmk9v0/9H+T++O/DpuXaeVZULA8gkSwEEj3ok/ucnhWf1TzaV3iEhFFC6g+guFV9rqfSzKeOR3U+2c1/XZZAQQgBUqwCLTHc776N7Wt25Ws2HRRen6sTydzNZ5O5Wdla/kNyD885j/FEYXV6hVAVRK4AAAAF9gB2wkV9d1CyOjLIZPuo1YsCG3IoUg337d7xnqfCJ2qYntigYo42mzXCnse+ZvNF4M1Ll2UsxFAUSaqzxWUJzpJ4mX0sjG9v1+ay7Q9XaMpag7WLX2az35zYeJj6IPpMQP/AODmL1A+5H/7G/5xgtm6w8hZTQRmsggcfyzlEmhQ7irXXYf4wE5foj6hlRI6F/6ATQs1ntL1CSJr5Bzb/wDTxQZJ7F+n35+MXeLoVDilA7+w/wDuOS9i+qQS9REjW4GEy6WAqGv9MS6gc5FTxlII1GnB5XAqwuA8YO3fIYhWerJZ7EVys6udzowOq2HQ6yhWA51cq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700" name="AutoShape 4" descr="data:image/jpeg;base64,/9j/4AAQSkZJRgABAQAAAQABAAD/2wCEAAkGBxQTEhUUExQWFRUXFxcVFhcXFxQYGRcXGBcXFxUUFRUYHCggGBwlHRUVITEhJSkrLi4uFx8zODMsNygtLisBCgoKDg0OFxAQGiwkHBwsLCwsLCwsLCwsLCwsLCwsLCwsLCwsLCwsLCwsLCwsLCwsLCwsLCwsLCwsLCwsLCwsLP/AABEIALoBDgMBIgACEQEDEQH/xAAbAAACAwEBAQAAAAAAAAAAAAAEBQIDBgEAB//EADwQAAICAQMCBQEHAwMDAgcAAAECAxEABBIhBTEGEyJBUWEUIzJxgZHwQqHRFbHBBxbxwuEXJDNSYnOS/8QAFwEBAQEBAAAAAAAAAAAAAAAAAAECA//EAB0RAQEBAQACAwEAAAAAAAAAAAARASExQRJRcWH/2gAMAwEAAhEDEQA/AM5M+Rh6pLGGCOyh1KsAeCp9iD+eRnOBSHOriadH68NPHInlB/MaJrLFSDC4kQVRBFjnGninxpDqSxGn3Fo1XdII98bqzkFGANqQR22njMdK2XTdJlAtV8wbd5MREgC/LbL219axMW6aT7NWs84jMTJRqJV8v8EsjNJQG2zGVB9yyj8wenaXzEchvUu30kekhiF5cmgSSKFG6PasBZ5I7iayjFJGRWtXABIYMLH4S3qHbn4wteoKqNHEp2Py6zCOQqwsBo5FVTdEi6Hf55yGLOodMdSwADhVLlktl2hipYmgRTAg3XI/XM9NmzfxCX8wOtI0LRgUXYNtk2MZGYPwZX5s8HsTyearWRz3QhW9OFbc0ZEBSSdgEE0fKhWQUh3Abdp9JxmrGHY5q+l+XMJQggUHSSKsR2B/OFFCGc3IxIsMD717ZOfwwkjDbUJMUsixW4kO0/dWmoIYsQTu22vo9PfMz1LpzQrEXPMqCQCm4VgCvqIprBHa67HL5QX4h6Z5A05AYCWFZCGHO7cwb8+39xk08MalvLBUDzE3xgsORRYCvawDxieWRqAYtQHAJNAH4B7DH3SfFZjlhkmjEvkrsWiVYgAhbPY0CcBNpuoSRkFWIrtnW6iSBYBIN/TNz0Dq3Sniihni2lZNzMwu1NXbr+uD9U8O6BoHnin2/fFQL42cc1398lWMhJOpiPNMT29sn0vp6yKxZgpGTn6ZEN4WUMQfT39Xf/H98XvFInHIyoun6cQTt5AypZJU7E56LXsvGGabqa8B1BH7cYCyTUMTZJxn07qaqKcA/wC+e6kkezcvf3/9sr0nRzIm4EfvgEb4mruMGn6aKsEZRJ091+cpMrDjA9JpSMHZDhQ1Zz0TgnnJFugyM5hc0YvjJrpbGIUBnsMk0RyhoCMkWqrz150rnMivZ7PZ7A7nbyOdwPoU5wKTC5sEkOdHMNJlSyFTakg/IJB/cZa+X+dp2oPG8dKQWiIbc3FMUft72AcgvbxFIUaNqSMxtGghREaO/VStW5kZvxIWpgT2NZrn03T9Yk8saIixRRkyKjwBJCNQaK/hckrDx+Q3MfxZSTokZUP50aERl5IlLSyDaOGVVsHd3IsbOb4yrU+F9ZCu8xllMYkJiYPSMLtgh3bfk1X1yauNRqPAjeWGjlUkxq4UhiGY7rCS7QCDtBB216u9cnEfYZJd3lRvJtG5tiM+1e24hQaHI5/4wzpnVZoq8qV1ohtoY7b72UPpPB9x74R0rq50+/0blfyzQbYQ0UqyxsG2mqZRYrkH275FIplm00iMQUfYHQkKwMbhlDLdqykbh+/uMkvW5QqBdg2qVJ2KS4IRfvA9g0saAUBwozW9H1XTZJdMNQziOLTDSlJkUC/PaTzPNTfVJK4BpTuQcqDYOg/6faTUDSrp9TTyRyNIweOcbownZUI2i373XYcE5b9kY9NfHMYRK97YvJ9ajbHX4W3jk/txlfVOlxCvKYAFmAkLjy25PA9xQrvhE/hCRTHcsQWRpEDHeu1o91rICvpJ2du9nEWs0jRsVYdmZdwvaSCVJVuxFjvlRe/SXCKwKkMStA2QQa/bnA3gcWKPBr6XhcHVHVQhAZAQQCPrfB/MYVH1hb5BUb921e1HuOcBMjbWv4zRaDxIgP3kYIPf+3+Mt1McGoZmXaln0+1C+byvV+EW2ho2Dggdq78cd/rgS1MmkkViLVq4/wCB/vmd0ul8xio/TCpOiyq1EUcXpIUbjuMC7U6N14N5GHUuvaxk5eosRR5wzQ62PaQ6/rgDp1Vvc5KGdGPqHv7YRHpYn7GvzwOTpxv0881xg4L1UcQHpOKqs8ZKXTMDR9srUlTk1cHDRNQbnntg7MwxnpeubVAIusXz6oMT9cqddXW885Ys6nuMGnQZXFGTgg1o1OUSacZDYwyLOcCplz2w5JTh8O0gA5ItLCM5jn7EprKZenViHya6fOjVREKskXA7shpj8d+M5PkW6e5UMo3A8CuT+2VkYOlQuqnzQrUSY1BZiByCPbcfcYrfpDt5axgvI0bSlBVhQTtr5NAmsqmhdNp5F9j72P8AY4b0fxLNpp/PWmbaEIa6KiiBwQR+EYCY74mB9SMACD2NEcEfQg5qeiePZIw3ngylY1SClRQpV1kHmbdpIJRRf5mjeK160hdN0KBVVlBYGUqWN76Y0wB7IeALwEGOQRozpEfvGaQqzAszelWEalgBt44NbiffHlfDadK8SaGSKGKePbsWKE74lkUIHgDsktl1pF1BHAI83jtyj6F0ddQ8iO7DZGWHlrvLESRx+lCRuADluOaU4mbQsih7RkJ2hkkRuRfdAd6drG5Rx+eWxuRRBII7EcEflXbJFq/W+Gy32YacM7zrNas0Y9UMrxNsJ2gA7LCnkXVnEXlzQESVLCTYV6kjJo0dr8XRBBo5pdL4t1cDIyyB/LBVBIoakNXH5gqQJwDtDgWo+MeaH/qPE7QDU6akjkldireaD5iSChE/ajIedxKgGu5GOnHzM979zyT8n5J98bp1QDTLGfWfMO5DuA8seoC+3LEnjGGu6voi1ppLKzytZpVkhYyFFZEICVuTij+GrHbApulrKjzQekFyqw0xItgEQPZskG+fg5UXaTTQzQgHahVmNB/UFsUtHvlHW+irGN6kqPSAjD1WQfft7YH/AKNN5by7CFRgjXwQx9gve8FfWSbdhdqu6J98Cs6ZhdiivJy2LqMqVTMPjPQasAPvBYsKBvt9cZQPCx5POyufn2wFus6pJIQWY2OLzvR2j8z7269674V13SRoEMZu+9fmcFbo8u0MFJBF4Dh+kLKg8sizXv73lGv8G6iMXtJFXxz8e/64oRpU7bhWM9J4s1CUNxIHsThcKZNNIh5BGei1Tobxl1PxE0tWo4+ABgccgfvxgV6jXlsHiNnnCpdF3rnKm0bDJ04b6fpCOqkMLJ5vFmp0YUmvbKlndeLOVmdibJxSamwIzqS1nWexnoYxfOUWLqR75ZanKzphkDpyMItaAe2VNGRkdxGd844E01TDLW114IDeWbBgjaz4KZGU2pIPyCQcKlwOQZUMdJ4gZKUqpWyWO0F9x/rBPvmg6emj1AhK+T5hDJMr0rMPKcBqPBO/YbHOYZxg7DJuLmj+h9HM84gLbHIerHdkVm2fmdp78Z6fw3qF00epMZ8uU+mgxatu4SFQOEIvm/b24yjpvU5dPIJYX2OtgGlbgiiKYEGxjqPx3qFhiiURgwsGjcKLChXXyyhBUinoVRG0Y6ZGYCkUSCAeVJFAiyLB7EWD+xw2E2P5/P5+uM+ldQl1TrBIglQDUSqhYoA+yWUfebvSN7Hk+zG/oPoIIzqGj5aMO4DKyj0KWqQuwIC0NxPx+YOTVwBqlxY4zVz9FZo0eNt+9to9LKOWkVTuPHaMkg0VBF5nddpWQtuUja5jY91Di7QsOL9JPfsLHGMATZb9qbyvL4C7/MsD1Fq2i2+KJ4yrInKhloOpAKEYG/NV/M3NYrimXswq8s6vqoJJ32hntuH4W+Tzt+tjE5zmBotZ4dXeyqSpoEKeSOFPPx3/ALYiPT5OaF5ZpupSRlircsNrE82Mr02tKX3IPteAO6sODeMtH1+WMbQeB7d/7YTp+pRMRvH0P7k3+fOUz6eNyAlD5P8AvgdXqisCGAFn249vbK9NokkatwHHv84NN08iyOwNfrg3lsvIvAYazpIju2H74rVTfGdkmLdzl3T5wjWQD+eReoeY4wiDqRHfn25zQNrtK0Z9NMRwfYZniqHgZUGQyxN3FZzU6FKtTiuaIqc8Gau+CIslGs81jOKxBybyg1kVFZiMuTV55EBGVNHzgFCUHIugwdkrIgnKOlM7zkd+XJJkG2lwOTDZRgkozTIV8pcYQ+UHAt6dqFjlV2UOoPIIsfnXYkd6PHGavQ6KPU/Y4y8cxOplWTYVSRYpChQuho7QQ5odhdEZktHp/MkVNwXca3NwBh8vh8siNExkLTtp9pQqdwUMGAJuiPar4yauF2i6XLLN5CL956+GISvLBZyxegtBSefjHDxS6eNJDGkbq7QiWKRg6ugBdJVDFGtXU7lFEOOT2xPpNZJp5vMU/eIWB3CwbBR1YHuCCwP55oemeKYh5Yl05GzUHUbopGALMoj5RuQFVUoK63tF9ycmmBo+tShQFYD1mQsANzMQwJY1TcO47djRsAAFP19WJsJGRq01UVhuCWkMgkaOhQ3qLC3VnkgZpGTpeq/BSO+oB43ROEfaWADnyxVH5Arg3V57rvhmGN3UalRsljjKyeXvCOYwZeGG6vMJI2igpvabAjQTW6GGWORy8afeoPOPNs7xBwJVpWVEaSwVG7y94/qxX1bw95fnurfdxtGq8q5bzESQWycUA/4hx2yOq8NvUjxMkyJsBK8Md6xN6YzyaMyKQL5wRetTAN69xcL6mosNoCgq3sdoC38DLiFtGrri6v2v4vInHI607RypK7eso/CrTsgIAccfP4u/GG6nQ6d03oQzEFisZrZyTbK36ChlRliMica6bozOwAdKq73cc+354HqtC8ZplIu6+o+R+2FC55XI7Z7InILl1bDC16kNpG0dqv3xbnMEHdNRGY7jQy/qHT1AtSP0xUDWT85vnKRP7I1ZWoKm8P0nVCoIPP557zUbuK49vnBQzS7qvLUlUCjlqaVSLvBNVCFJwgwojH9MpfRfGCIre2WLOw74I68DDKGsYWus+c5K4OFCNLhejIJ5yoQ3kfKIyBnLp1btlb6H4wRZGGWfbTlRs5cEkwyUYLJlQK+VPl0mUtgVHHMHX5kWMSIsiJKsy71IPmLXPmLRJoDveLIJijq4AJUggEWOPYjNLHroZoSrSgs2qjmMcpKjZtKOBIPT7j44GTTCfp2sgOvWbUJ9w0rPIhtwA9k3QBZQxuq7D3x6vQhqYFEKQbjrIk3QFW2xvDtmY7yJBH5wJUSV+IAGiMS67o5fXtpoSvrnKRGxtpm9B3LxVEdsq1nh6SJGlDxt5ckafdlyfvUMkMiHaLBCsPZgRyMinGp8HaiPeUKyqsiRgoRuYyLG8ZEdnuJU4BJ4Yiwu7Euv0jRko6MjDjaylT89iPgg/kR7HD9B4v1a+hpTIu9HKy+slo2QgFz953iQGmH4fnux6h4umlMh2oFkKMV9XDoEG8EEXewcGwPYe4isSW2miWC7hu2mjQYE17X6QRfuB8Ywn1sMpnPlpHI4G15GeS6/GxIoec34t9AE2AoJBw/X9bEvm+fAsskgjCMOGUqNh2kAm2sn39VcGsX9Q6A8bS8qqRqHJkZFdd4tInjUsVm7jZ9L7EE0T8Z9CTSyxiJzJHJHvU8EWHZDtI7g7Qw+jDI6zwhqI2lVjHuijaVlVwfSleYOP6lDCwfnFGq0rxkK6lSQGAPurdmHyD8j4x5ovFjBpGniSYyQtAzXsfa4CsxK8M1AckewyoR6HWvC25av4YWCPyw7/WgzhnWvSVNcjmzYB4HfNv0zrfSJ1gTURCPy43jO9SRyBtbevc2CeR74p6p4V0Yg08seoC+azBrYELV7eByBwMlWFLaeB1jY0NxPA7915Px3OCdR6HTeg964u/a6vKJulAJaShnDFdo71x6h++BGeRDRJB+DlRPV9KljNMuBzQsv4hWNv9bcgh+TxR+ObxdNOXYbj/4wBc9mkTo0bAbWDHaCQPY3VG8XTdDlFnYaBIyRaWZy8tlgZe4IyqsipCQ/ORZrzmewG/StUin1AEVl2veIqNo598RZ4nLU+ItogbrBipGSikrJ2CcDiMRk1m+cvRl4zphByo8kgOS8hTlJ05zwLDA28owSXGc+mYexxdIuECPlLYTxYvt7/ljY9OiYnbQVtqIb/qPFn98oz8agsATtF8nvX1xxquhp5UroWBjkiQF9oV1ksbr9uR89jk+peF5Ig5YqSm00PcMaBH64tTqc0StEGOw1ujYWpI7WpyefB4UaqGTTTlbKyRPww4IZTYYf2ONNJ4tIVlmghmDSRTEgeUzNCTsvy/SVpmBG0XuPOBz9X8zVrqZY1P3kbyIo9LbSu4UbqwtV2zT6yaHVRawRy6cF3geJGCadgVkYzSBSKBETKpKklvLPHa4ovUeIunapZTJGElkaGjJEA9gRxuRPHYUFVJsha59LcAB9f6To0aXyNQvpRZI1DLKrgrZUScBfy3Meex75HrX/AE5kiMzRSqyRokm19wdg28EA7AD6kIBoA7h2xNrOi6jTsVmhZStFjwygEsot1JUcow791P1yca/VnVOgqTKdPMkiRrvtvSxFTNtWrBYLDftywHfM0HeJnWtpIaKRWHsfxKwPvfP5gHGuthZbBBU9qIIPPtRy2bqsTyOTFGhMXlxSSbpipUUGl3el2I9O/b6fSQDXNxAninxE+t8ougV40ZCVYkNubdYUj0USeASO1VWafRQ6XUzMII9OIzpJKT8LhxAmwMHq5RMrkFCbDDM/4q6PDDHppIJPMWWM7yDwJECEmtxK3vPpaiCp4HbO/wDZk+5ELw73iMqqGJPEQn8tvT6WMZse31xwGr/031TRQOmwtMrEozBShUbqP5j2zMazo88QBeJwpJUNRKkgkGiOD2w7pHinV6bZ5UzhRbKrepeeCQrcftjOfx9M0EURjjJjkMm8i73Ekgp2rnHTjKaVtjq3IAOE63XiRySByeD71hP+rmS43Rdrvu9IAIJ9h9P85R1Pp6o7BGsA9j3yo62jDFqIPAo9s9J0Jqsc8X/axgjQMpO0+18ZbD1SVBVmv4MAeGeRDwTePumeMZol2sAy8ggixzf+cSR6m257ZzU6oEEAe+BpNX4h08qktEAxFWOP1rM60sZ9sP0vh1pYfMTk8cYrk6fIp/CcCM2jPcZS8BGXyyMKsYXBrFbhhki3SgjPYw1CLfHbBZkyRaozt5MxHIVgeDZYkxGVZ7AMTVZcs4OLs6DlqR9Z0/Uiv4gG/wCc9PPG9uFA4rbgM2CSDLEpt1ToA5ZOAEDH4zNzxsho2OzD/IxjH1aVLAYkEUQeePjAddqmkILVwKFYxNMD4olZGjlVZFZVWzwwCmxTDBZuqI/mExIrFQEYgsRXHN+5+cWnK2xCin06SE7WSPYi8Oa3kD1UQKv6GsF1uhkiIEilbG5bogj5Ujgj8sgcgcAzR9Z1ESNHHM6xsNrJuJQrzY2GwByR+RI9zjjUeLtRM7M3lqXj8l9kagMtOOS1lTUhFqRQCgcCszJy2Fuf5/P5+7VxrtLqPtPmHUqZPLiLBgXBVVZ3ZRR2gkycbhXpA+Dmen6Sm2R/tEZCIHHpl5t1TY1paNbiuCDfcDkTjbj+38/n/GUtqHibdGdpqrpTwfowr4PbggHj2mKCm6TMo3GNiu3fuX1DbSHduWxQ8xPy3VjLpHiyWGSN3SOfy0MS7xtYKyeXXmJTEhPSN26hkYOvEFQ4KhYjp90JKOIjsIVbND1IWPz5j37VHoU2mM0IkhIFhGIcOrE0qs6PQAF2fUB9BlRqugeJOlvFpoNTpwiws1l1MilWVxZcHddlD2rjBOqeG+ntpl1EU4TdqGjPqBVYyzBG8s+oCgMx/wBh3TtErKvrkClrr0lqHF964/PKNXomjcow9VgccgkgHg+/fJFo+bo6qHKTqzo+1VH9Y9mU4q1KOGO8EN73nRavzYKnn5FYZ1LqQkdvSCDQUnuPrlRBOoiyXXuAOPpjKHUadx6uDtrtfNGz/tgb6NWY0QfQDxxznP8AQX9ufTu/3/wcqAzpVLUDkZtFSk32PbKlDK3bnISuT3yKN0HUpYRakgYy0fiX1AyKGr5+v/nL+gavTmLyphySPUPjO/8Ab0UrARyA3f09+O+AH1bXxSdl2m7P5YpnKf04f1boDRfvWLPshHfAqWMnnOEHGmlCgDONEK9u+IUE04qslCoOWnTXf9sg+kYYFUsAyp46y5o2yDXkWqQhz1Yx0gX3y6TTLiFbeZcDmGOtb091FkcYomXLiaBkGaTo3SdPqgQW8sqljnktmekGFDpUvpKckjdS3dDGpgzqvgueNtsY8wFdwI+Mzes0rxnbIpU/BFZoYfF+pSQMWBpdhUjihxWDeJOv/a9hZNrLd0bsGuMmX2uxnjkDn0Nek6Wfzvs8Sso0rOpVyWEihSvpuw17gRzeJtV4A1qhCkfmbovNIUqCoFWrAnv6h2xcJrJHOocnNEykblZbFjcCLB7EX3GVjNIY6dv5/P5+4zmpXj+fz+ftXpn/AJ/Pz/l4x0+jaU7UFmixJKqqqO7u7EBVHyTWZaZyQc5U2OOo9IkTyiAHE27y/LtixRtrqFAuwa4rn2vFByono9R5ciPW7YwaiSAa5qxyMsfqLsx3M2wyeYV+t2avBjkDlD+aTTyJLRAO8upYU+2uBxwecW/Y02Oy2wWqaiK+hGAEZNJ2UEAkA9x85B6CFyCUvgc18YVpusypxf8AOf8AJyjSanZuHNMKNY0ilgeMX+P4/f8AyMBamrtue2e1OrWioHv3/TItphfB9+2Rl0D8kA0MHDDQeH3lgMqckVxgDRSxnsb/AFy/pvV5dP8AhJAsGvyxvpfFALXKgb+3c3gItRr5CPVf6/ODvqWbNH1rVwSD0LtN9vpWJpVjA4wIaWE1kip/8Z3Tak+2WGTjthFcTkfXCH1P0yENEn6/OWTQ88fGURjINZZLpVIJwd486NwwKpICO2VbyMMDn3zhVT9MD6lL1QuxDfhOM16VDqIqUgN85mpxnYopQAyEjMRuo9S8MzITtG4D4wLpXWpNM/ABq1IP6j/nGkPWp4mtrI7HjAelzRNqC0wGxr75f1OelXQ9dCJJjMq+sHbYsKxv/OPZfCg1hh8po1+5JYqRRYdgR3wZvCsc1mB67kXyD34xRqOg6zTMGVWU0WDIT2Hc8ZPwe1/g3WwFSELFlLgxGyAO5NcjOdN8bazT+neJFCMgWZA21WqwDw1cD3rjDun+PNZA6mSpQEKgPwdre9jFx8XTWh2RnYrIPTdoxB2tffsMvfac9GPUPHwlXTq2lRxFC0LiRt4a9lOgKkKw2dyD3/XE+hRNYUh8sRPHEfXGgZpKMMa+YvG4Ab2JuxuJ9s5qelRvHE8bBJJATtd0VTtAD7WaqJY8Ant75UnTdREUMG8+dFVpV0fxo1E7QCPxGu18Vw4dc/0SQOiRkSu0YkKpe5e24EMBuq/a7AJ45z2nlZGDDhlPuAfoVZWFEdwQRyLB97o0nU3jPluqOqh4ijiqDWrrvQhrHqAskCzx8neHAGmRCFIe09QUgbgQG9RABBpuDfHHPdq4YaLr8CPpfMieNIHcsIz5iyJKV81GjkN0do/rI5PBoZmvDvSY59UmneRthLjegpn2o7JtD9i5UAA+7Y8XRaeedQrOqyS7fLWMkohJ2lWZzuAAFlqIu6asQ9R6btTz4yGgZmCNuBYANQLrSkf0+rbXqHYmsYaO6n4eRYd8RkL/AGsaXbIoSw8ImQlSAY2F7SCSOL4xFrtBJEzJLGyMh2sCOxq6J7djf5Y06d4q1UARUl3KjiVEkCyBXBveu4WpNsCVIsMfnNZ/8SY5oZItTp//AKrwsxVt6UnlK25X9RtY+RZJ+R3x04+anIkZt/Fk3S5JpjpwVBRGiMasqh+d6sp/TnEep6dHKf8A5W6CgsrkXfvt+R3yoRHOHLvJbnjt3+mVHKORuQbGN9F19lBDAMCb5H6YnOcyKcavqCP2UD8sEfbIOBVYCc6rEdsVIMl6cdtjAxEb5wvTa8rwefzy6fUI6nijgS0ca13zzRcfHPtkel6Iydj++Sk07L85UQWPk17ZwsQRnop6PPOFLIpPPGBVHP8AIwvzUI+MrWBSBXznJdPyfjA6I7PHOCzLz8YQYynOUGQnA+hzjOQa0oK7jLJly7RulbW75hox0HVIHh8uQAMSe/8AbFXVOgxFQ0b8sSKwl+lLKlrwbrjEWtgkiJ5NA4w3+lwnkhYhWKkccHDf+55TQkJYAEEgkEgjti2Ukmz3wdxmozWnh1OnnEKkqGUFPvPTxRo7/fnBW8Jbo0dHq19e/wDCGJIAVlvg5nGwzpHV5NO6uhsKb2EnafzGSfS37D6vTS7jEdzmHcKUlwoU+rbX9N83hmi8RuiqjIrINg9P3b0h3IA68d6NkE8d8hoOsMmpacllL79xjNMBICG2X78++W9Um076dNm0SKwFbCJCPXveVwNr393VGx6sol1bq0E7Rk79vr3KI4hKpLuysJefNUB1XaSv4PbLNN01ZEh8oSFn3qSy+hpA0gjjBW9kjBU9HNbgdxHJ90/wp5sUUgmAaTcNhStpCStG24tWwmGixoC/eiMXjTzwcsskY3NHupgpamR1Vx6W4LDgmwfrkB+o0UsIEqtxuZUkjf3UspKspsXtJB9x29sD1PiCURhFoPvZ2l7yNuZWqyOBai/n97Km15kQhwrNuLB6ojcdzAKpC0Sb7e/1Ge2wnSMZFFiTYrKqmQb9jluHUvtWOSt3puXvxQKjoNbDJAo1DKzNqD92sag+r7P67QDYtLKKXglj71g/XehqkoRWSKTbGWiLSG3f8XluV7AmtpN0O5wNenIyy7H37XgVHIKKRJuDBlIJBB29iao97GCdS0skMhSX8a//AJBu3HDAkGqr6VXtlRPVdHkXcV2yIvJZDYHJFEGiDweKvKtDrDCX9JtkKi7FX74V/rEgLeYockcbhtKnaQHpas0x797xjqusRShuAGZNtyqDt27dtMPfg/vgLel9UpvvTY2FBwDwfn5xl9h08qUhA5sEGmPI9v1wOfpKEoFJW4w5NhgSfYAcj9cWNo2Wtt3ZWh34wKn0h9u119cplgK3x298vVXX1FTQPN3V4d/qKMjqVomq/TKEucIxr0nRJJu3sBXa85N0o7qTnJClWey+fSsncZQRkVbBqGTscKTqbdjz+eAVnqwQTCwLWcOeEEjabxQMuh1BU3lSGX2d155GWQysDyLyEXVzVHnLhrEa/nKiWr1AYUe+BLF9crmfnjCYorF4H0aZcCmGMpsCmzGNaHh1rx/hb61leu6k0gIPvnpMkqDyyaF3lQncYO4wuXB3zSBWGV1hLZS2BQ2QIy+TK8AjSdVmi2hJG2qWIQndGCysrHy2tbIZhde+afp3jcGhPEPxq26ILxTWy+U/4twZwfWAQwFUKzHHPL/jJuLmtfembTl6EkwktiNsXmLvFDyAw2qUP9CkhiboWSB17pYXzXBRFQqhTcxbzdoMkSg21K3mepyLCmixvFmk9v0/9H+T++O/DpuXaeVZULA8gkSwEEj3ok/ucnhWf1TzaV3iEhFFC6g+guFV9rqfSzKeOR3U+2c1/XZZAQQgBUqwCLTHc776N7Wt25Ws2HRRen6sTydzNZ5O5Wdla/kNyD885j/FEYXV6hVAVRK4AAAAF9gB2wkV9d1CyOjLIZPuo1YsCG3IoUg337d7xnqfCJ2qYntigYo42mzXCnse+ZvNF4M1Ll2UsxFAUSaqzxWUJzpJ4mX0sjG9v1+ay7Q9XaMpag7WLX2az35zYeJj6IPpMQP/AODmL1A+5H/7G/5xgtm6w8hZTQRmsggcfyzlEmhQ7irXXYf4wE5foj6hlRI6F/6ATQs1ntL1CSJr5Bzb/wDTxQZJ7F+n35+MXeLoVDilA7+w/wDuOS9i+qQS9REjW4GEy6WAqGv9MS6gc5FTxlII1GnB5XAqwuA8YO3fIYhWerJZ7EVys6udzowOq2HQ6yhWA51cq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" name="Picture 6" descr="https://encrypted-tbn1.gstatic.com/images?q=tbn:ANd9GcTypoBpuB1OgSSWk3uHSZAhJ25SRKUb8jRIBuiiY0a6DxpzTAF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3200400"/>
            <a:ext cx="533399" cy="1000123"/>
          </a:xfrm>
          <a:prstGeom prst="rect">
            <a:avLst/>
          </a:prstGeom>
          <a:noFill/>
        </p:spPr>
      </p:pic>
      <p:sp>
        <p:nvSpPr>
          <p:cNvPr id="29704" name="AutoShape 8" descr="data:image/jpeg;base64,/9j/4AAQSkZJRgABAQAAAQABAAD/2wCEAAkGBxQSEhQREhQUFBUWFxcYFBUVFBUVFxQUFxYXFhUUFRUYHCggGBwlHBUVITEhJSkrLi8uGB8zODMsNygtLisBCgoKDg0OGxAQGywkHyQsLywsLCwsLCwsLCwsLCwsLCwsLCwsLC4sLCwvLCwsLCwsLCwsLCwsLCwsLCwsLCwsLP/AABEIAO4A1AMBEQACEQEDEQH/xAAcAAEAAQUBAQAAAAAAAAAAAAAABQECBAYHAwj/xABHEAABAwICBwQGBgcGBwEAAAABAAIDBBESIQUGEzFBUZEiYXGBBzJSobHBFCNC0dLhFmJykqKy8CRjc4KzwhczNENUg5MV/8QAGgEBAAMBAQEAAAAAAAAAAAAAAAECAwQFBv/EADMRAQACAgECAwcDAwMFAAAAAAABAgMRBBIhBRMxIjJBUWFxgRQjwUKh0RUzsSQ0keHw/9oADAMBAAIRAxEAPwDuCAgICAgICAgICAgoXIKYwgB4QXICAgIF0BAQEBAQEBAQEBAQEBAQEBAQEGPPUWyCDGM6Cm2QNsg9YqmyDMab5hBVBQoMKu0pDD/zJGt7ic/3RmiNoSfXukb9p58GH5ojaT0Fp+KrDjEXHAQHXaRYnMDvRZLICAgICAgICAgICAgICAg8qqbC0np4oIYzoLNsgoZkDbIKbdBIaLqrkt8x80Emg1LXPWf6ODFGe2RmfZvuA7zv8EVmXK6utdIS558bn4neUVbFqtqRJVATTYooTYgbpJR3X9Rp5nM8BxRMQ6po3R8cDBFEwMYNzR8TzPeUXZSCqAgICAgICAgICAgICAgitPS2a0cyfcPzQQhnQWbZA2yCm3QWmdBkaKqfrmeNuqDaamUMa553NBJ8ALlBwXSdc6eR0jt7iXHxJv7hYIybD6PNBsqJ3PkGJkIa7CdznuPZuOQsTbnZFoddai5dBFaa09FTYdoSS4gBrcyLm1z3ZojaVCJVQEBAQEBAQEBAQEBAQQ2tDfqg72XZ+By+5BqpmQU2yBtkFDMg83ToM7VwF9QwcruPkPvsg23TcRfTzMG90TwPEtKIlwIZEg+HRFG0akaaFNUXf6jwGvPL2T5fNExLr8bw5oLTcHceY5ouhdYtZI6ZpzBk4Nvu73fcisy5vo6V9fXRNeSQXhxvwaztE/wgeaIh2YIuICAgICAgICAgICAgIPGrgEjHMducLfmg5vWsdE90b8i33jgR3FBj7dBT6QgtdUIPJ1Sg3jUvR5ZGZnizpPVB4M5+Zz6IPDXjWUU7DGw/WOGdvsj7yisy5G8lxJ47z96KjHoJaj1gqIWYI5XNad4v8OSJRtTUl/ac6/n70Q6V6MtBGNhqpBZ0oAjB3iLfi7sRsfABFohvYRYQEBAQEBAQEBAQEBAQEERrDoNtS3fhkb6r/wDa7mEHN9I0ksD8ErS08OIcObTxCDExlBaXFBteqmrBktPOLR72MO9/Iu/V+KDZdaNOso4S82xEHA3w4kDgEQ1Sh0CyQbasaZJZO0WuJDYwc8JAObuZPkkGmv606uGnP0invsvtN3mE8xxLD7k2iYQUX1nqsOPf2bBtuZxEAHzTaIS8OpGkHnKANB4vljA8eySUTptmrno3bG4SVbxK4ZiNoIjB/WJzf7giYhv7W2RK5AQEBAQEBAQEBAQEBAQEGJVV7GcyeQQa/piqM4DSxoaDcXzN/Hggh36ObyCDwdQtHAIhMwaxPhZ28LmtFrnIgDcMt6dhy/WjWJ9ROJXHstc04eGFrgbDuRDpsdQHDFzz6osGo4ZW48vCyCLptCxRFzowA054eIceHhyTSHQ6ZlmNB4NAPREvRBVAQEBAQEBAQEBAQEBAQEGJXz4RYbz7gg1+slsLlB400weLhBc8IMKocBe6DRdZNMbQ7Np7I3/ciktbnZcW5oN80BpBz4WYsnBoa7xAt8LHzRbaW24CJ7pDV6Ezyi/qM7Tu/wBkdfgg3gICAgICAgICAgICAgICAgICCErJcTiengEGuafqsLSgt1fyiF/HrmgzpZEJaTrRpvfEw+fzRWZasB/XeiHrHHYBxF8+wPad4ckIS+i49k1xJJe44nZ5crD70WhnR1JKJdN1SpQymYeL+07zyHQAIJpAQEBAQEBAQEBAQEBAQEBB41b7MJ6IIKZ2SDUdZYpMjgOEneBcW77bkGboyUYB4IIfWXTmEFjMyciQCfkiJ7NKxXJJzKK6e8LABjfu4D2jyCGm5aD1MdUUv0nFack4Izk1rBlgPJx334bkhfWkM+NzHFjwWubkWkWIKCsTrIOxaCYRTwg5HZtv42QZyAgICAgICAgICAgICAgICCI1knwRtd+tbqMkEJBXB5sgzAeSCjWNH2R0CC4uA5W8ghLAlpaZ98TIHHibR3z3XKJ2gKvRNOJmOiHqjIA3aDnmO9OxtvWqgGwsODnX7yc7lEK6e1diqh2xhePVkbvHcfaHcUEPorUVkbw+V+1AzDcOEX4XzzQbeAgqgICAgICAgICAgICAgICAg85oWvBa4Ag7wUEN+jEDbujaWvscJxuNjwyJsgjoZr7xY8RyPFB7bQIIjWLRramPCD223dHyxEWLXDiDuSSXPNF0AlebtDY2mxbYNxOB9U25EZoiIbdT5EBEt21Sf2JG8nA9R+SCeQEBAQEBAQEBAQEBAQEBAQEBBa9wAuSAOZQRk2sNM3Izx9b/AAQRWseuMMMBfE9sjjcNsbgHm7w5IhzzVnWpzpXxzOuXEuY47yTm5p7+I6IQ2r6WXInXzUNXhzJT4ohCVc7TI4tFgcyO/im0vamfmmxuWqT+08c2g9D+aDZ0BAQEBAQEBAQEBAQEBAQEBBgaY0mynidK/cMgOLnHc0d6Ici1j1tlqHEXs0ct3kOPiiu2uvmcd5JQW48rIhiTw8R15d470SndDawSdmEsc87g7K/i4fNFoT8FLNUPwMALiCQL2FgLnP8AreiUZE43sciMiDwPEFBLUbEG3atyWkb3gj3X+SDbkBAQEBAQEBAQEBAQEBAQEBByb0n6YL59g09mIZjm9wuT5DLqikte1c1bnrnERWbG02fM4EsaeTRve7u4cSETEN4/4aMazsTve/iJWtwnwwgFvjmidNA03ol9PIWuFjfdyRVHsN8ig2DQNCGtx7y7jyHAD5ovEahumpbP7ST/AHbv5moI7XTRuxq8YHZmGIftjJ4+B80HhTNQTej5MJa7kQUG8goKoCAgICAgICAgICAgICAgoSg4zobVqbSFVK+TEyESvMsnFxxE7KM8TwJ4eKKuvUFGyGNsUbQxjQA1rRYAD+t6LMhBzv0twswQv+2S5o72gA3Ph80VlzJpsiG36EjtEy/K/XP5ov8ABtmpo/tDv8N38zUEnr3Q7Sn2g3xODv8AKcnfEHyQajStyCCVp0G6aOkxRsPd8MkGSgICAgICAgICAgICAgICAgtDUFSgw9J6RjgZjkdYcBxd3AcURtxfW/Thqpi7gOywbw1vIcyd5KKyh6CmMjwweLjyaN5RMN3pwLZKU6T+qP8A1P8A63fFqhLbdJtBhlDvVwOv4YSg5vo93ZHgEElE9BtersuKI9ziPgUEqgICAgICAgICAgICAgICAgIIfWfSzqaIPZG6Qk4eyLhv6zu5ES5NpOprKx5+qndfg2J+fde1girL0T6O6yYgyBtOw7y8h8lu6NpsPMonST0hoGOjeYYgbWaS5xu55IzLj43yGQUphbAxV0lsOprL1DjyjPvcFI2PWM2pZ/8ADd8EHNKZ9ggyduUG+arw4adhO913dd3uAQS6BdAQEBAQLoCAgIKFBS6Cl0FwQVQEBBSyBZAsg0/XSD61jubbdD+YQQcbUGw6ls+slP6rR1JQS2tM4bSygnNzS1o5koOaR7kGTTxFzg0b3EAeJNkHVIIg1rWjc0ADyFkFxQEC6Ct0C6BdACCqAgIKFBa5B5g5oPdAQEBAQEFHG2ZyCDWtPFs5bY2Db5233t9yCBlp8PG48FVVN6mEYphxsw+XaUwmHhrsx+0jJ9QtsOQdvIPeRboVKUE2iB3IJTRejQx7JL3wkG1t9kG6wTB4uPPuKC9wugtDO9BcGoDgg8wUFwKCqCoQVQEBBSyC0xoLggqgICAgIPGsgxsLL4b8fNBGDQf95/D+aCj9A3/7n8P5oL9H6E2Ugk2hNgRbDa9+Zugk6iBsjSx7Q5p3goIY6tNB7L3AciA63nkg9RoP+8/h/NBl6OoNli7WK9uFrW80GagICCjhdBaI+9BUNQVsgqgICAgxtJV7IInzSuwsYLuPwAHEk5Ad6i1orG5aYcV814pSNzLkM+vdVLPlUCmie+wuxrhEzcC7skk8+88l536i9reuofYx4Nx8WH2q9doj563P0SOmNPVcEYkbUyyxuOGKdgpXQyOF7izQXN3OyOeS0yZLVje/y4uHw8HIydM0iJj1r33H8Iak18rBNA185LXyxtcCyPNhe0O3N5EqmLNktbvLq53hnExYrTWvfU6bNr9rhNHUCmpHkFmUhaGuLpHWwxi4O7Lzd3LTkZ7Rbpo4/CfCsWTDObkR2n0+0eso7Tmna6GoZSR1TpZi1gkbgisJX2OBtm3sAQbnmqZMmStorE92/E4fDy4bZ8lIisTOu8+kfF46x6z1dNO+FlY+QRgB7iyIdu13gWbuGQ6qMua9bdMS14PhvGz4Iy5Met713n0bRV6zSM0PDVY/r5WRhrrD13es61rZAOPkunJkmuLfxeLxOFTPz5x69mJmfxCD0DpitnhnnfVPDYixrQ1tO0ve7e3FIA0WBb1WGLJktWbTPo9Pn8TicfLTFWkbtuZ3vtH4eGmNZamJkbmVxc918cWGBzogL2Lnx3ab8t+ajJltWI1b8NOF4fgz2tF8Woj0t31P4nu2j0Z6amqo5zO8vLHtAJDRYFgNsgFvxr2vWZs8rxvi4uNmrXFGo01SHWmslrNg2ocxj5yxtmRnCwyEC1252FlzxmvOTp38Xs28M4uPiedNNzFYn1n10lq3SNRG+Zjq90WyxYXyCkcJHNNg0MYcYJ8Fta1o37WtfZ5uHDhydE1w9XV8I6u35nt/diaj61VU1ZFFNKXMcH3aWsGYYXDMDuWXHz3teImXb4t4Xx8HFtkx11MTH/LK9I2stTTVTYoJSxuxa8gNablz5BftA8GBX5OW1LREOfwTw/j8nFa2WNzE/wAMPSen6mlZA6armeZoxIDFHAI2g/ZxvHadz3KLZLUiOqfX5L4eFh5N71xY4jpnXtTO5/HweGmNPV8McFQyrc+KdpMZdFGxwLd7XtseoNiq5MuSsRaJ7S34nB4ea98VserV9dTuPxLZNddaHx6Pp6qnfgMz4xcAHJzHuLcweIHRdGXJPl9VXj8Hh0/WzhzRuI3CD1Z03V1QnBq5BJGzG1jWQDaN3O7Tm2BGXULDDkvfffvD0/EuFx+LNJrjjpt2mdz2l56c03WwQwztq3ObKSMJZC7DbcdrHiYb5ZXBz3cmW+StYtEnB4vE5GS2K2PUx8dz3/E6lLaq65vkpKrbPvPBHJI1xDRiYGkg2AtdrsvAtWmDNNqzv1hx+K+GVwZqTjj2Laj7T/7ado/X2seGufUSYSM8DIcV7cMTbb1z+feJ7y9j/SeLfH1Y6xv6zLYabWCeSmkqGVdS4xEbWLZ02NsZ3Sjs2LfhY8ltGWZrNomezzsnBpjz1xXx1jq9J3Ot/L7sXVv0gTMnH0qQyQO7JJa0GPPsv7I6jz4KmPkz1e16Orm+B45w7wxq8f3+cf4dba4EAg3BzBGYI5heg+PmNdlUBByj0018rZKeK/1RY5+HnIHWuedgRbxK4+VudR8H0fgM1r1317Xp+HP6HS88ZIhc5pcMwwXJA5ixyXNWJj3Xt5748kR5sR2+a2q0vLIfrHueRkA4uOHmA05N8gFFomfWVsV6Y4/brEfZFVVT2sZ9YOZgt9kgl1/4fetcddQ4eXlm+SIn0STq+R7y7Nz3OLiRcuLicRdlne+ax6Nzt6MZ4pTp1Gta+mmadZqt2W2lJtbJzsVv2h2ver7vPxlzeXx69/Lr/H+EVU1Rc0jIX458Tmq1pG22fk28qY02nTekHf8A5miwLYMNRl+tHLgHQE9V0Z43WsPJ8Kv0Z8tvj2/8IJulJtmYgXbMuxFgvhLh9ojnkFzxWda+D1pzUjJ5kxHV6b+OngK08gq9EN/1VnUvQpNijrDx2kf+mfuXfxo1R8n45eb8iJn5OaDSUjZMbMnhxLXNvcOucx3ri6dW3D6bzurF0WiNaWVGkHucXyZucSS5wN3E7yb7yomm53K2PkxWsVpEaj4QnNQatx0jSjLN5/03rTBTWSHH4pyJvxLxMfL/AJhKel+ow6RFv/Hjv/8ASUj4la8qu5hweA5Zpjtr5tXo9O1DBs4nvA34GkuHeQzMDxAWFeqO0S9XN5N56slK7+fp/d5Vml5pXXlc57hl2y4lo5AH1fAKLRNp7y0w5KYq6x1iI+iZ03VudoWlDzuq5gzuAjkI6OcuqsftRDws9/8Ar7Xjt2j+EJRaWlicHxOLH2tibcGxGY81yxWazuJe7ly1yU6clYmPqug0tNEHNY5zA/1m5hr/ABacndFMRNfirfJjyzEzWJmPSfjH5Y0mkHta/CcOJj2G3Fr2lrm+BBSkanscnL5mOa3j6/mHjBPhN22s5ocW+y7iP65q+Wsbc3Az2rWYZ9JpOaMl0RcwkFpLMWbTvaeYy3KlazHeHTmzY8kdOSIn493h9IcPs28iFXy2sczfpp2f0QVsktE7aG7WSuZF3MDWm1+QLiByXocffR3fI+MxX9Tusa3G5+7eFu8kQcv9OMHYpZOT5GfvNDv9i5eTHaJe54Jb271+kNU1MqHbCohp5GxVTnNdG51rvYLXY0kHPJ37yzxT2mI9XXz6/u0veN0+KB07LO6ZxqgRLZoddobcAWByyN7bxvzWd977u7jeXGP9qeyBrJCC4cHNz7iASCtMfo5OZ78S2jUibDXUx5uI/ejcPmq4/fhrzu/FtP0Z2q52elQ3d9bO3ytJb4BTT/cZcv2uFv6R/DWK9uEyN9l7h+68j5Kke867zvDv6J2rffRNBzZLVNPdifiWuX3YcPA/3r/aEvoKsqI9G3pcRkFSQQ1gf2S0E9kg5XISm+j2fmpya4rcvWWe3Swtemdqme9jWTvhvO1oA7WWEkDj648u5VzfD5tvDZ7XiJ3WJ7Nj9C9UGirafahP8LwtsE+y4fFa7yx9ml6vm1dD/jj+Yrnp771uT/21vs3YVE8s1ZHVsBpGtlLXPYBhAPYwP3nK5v3DNb95mYt6PG1jrjx2xT7fbf8ALUfR++2kKUng53+k9YYvfh7HiEb49o/+9Wf6Vpw/SJPKCIe+Q/Nacj1cnhEapKkla6go6b6PZktS0yyS2BdhFsLBfcO0Oh5qJnorGvimuOOVnv5nu17RDz1gn+k0MFXIBthI6J7gAMbQHEEgceyOpUX9qkWW4tfJ5N8Me7rcfRhaxT20VQM4ukqnfxhoPQlaV9yGGaN8q0/ZdqIy9dB3Yz0jcPmssUe27PEba41vw2PSFTUGlrPp4aG2Ipg4Mx4yXYMOHPLsG/cVrbfTPV+Hn4ox+dj8iZ3/AFfy5vWu7DvBc9I7vZ5E6xysozm499umXyV8nqw4fut81C01OZoqbH9S1r3FuFu4An1rX9Z11bFad6cviXHxxjnJ/VMwg9LayVFS3BLJiZixBuFota+HMDOwKpa82duDiY8U9VY76dj9E8GDRsR4vdI/rI4D3ALrwRqkPnPFLdXJt9NR/ZuC2ee8ppLKFojbnXpadjo7+xKx3W7D/MsM/uvW8Knpz6+cOW6KpYpXObLOILAFjnNLml19xI3ZcbrlrET6y93PkvSImter5pPWuvjeymibL9IfE1wfNY2dcjC2532tv+8q+SYnUOXhY71te0x0xM9oalVRlz2tHEWPgDcqcaOb6xKU0bV7CaOUC+ze11uYBzHS6pvptt0dPm4OmfjDa4ZaJtV9PFVlidIIdmdpjcDdvhcnh5rT2It1bcFo5FsPkdH038NNN0jNjMr7WxF7rcsRLre9Zb77enNdYun5QzSSKOJh+zI4n9pzST8Vrl92HncGf3bfZJ6O0xsqCWOOUxzGdrmhpIcWENDiLcMj0Va21TUNsvH8zkxa0brpAzTOeS57nOcd7nEuJ8SVlPd3VrFY1WNQn9TpnM2xaSLlnuB+9dWH3XjeI98sI3Q87WVUT3mzWyguJ4AOzKwr2s9LNWbYJrHye+sWl3zTSgTPfDtHGNuM4MN+zZu6ym9pmZ79leJx648dZ6Yi2u7H0DIW1EZG8E/ylMfvQnmz+zZ7a0vJqS453Yz3F33hXzerm8N92Ui2aCrpoIpZ208tOCwF7SWvjNrWzGfZb0PNRuLViJnWk9OXj5rWrXqrbv8Ali6f0hFsoaSncXxxFznSEW2krr3IHIYnde5VvaNRWGvFxX67ZsnaZ+HyhHaZu6mpx7GIjwe6x+IWse447zvkz94SOptbHDVbSRwY0RyWJ9ogAD4rLFMRbcuzn47ZMXTWN94X0+kWT0b4J3gSRHaU73k3N74or9eo5KerqrqVJw2w54vjjtPaf8tdkjxAt5j38Cq4/VtzLax/lj6PFgb775+IU5PVHE9xs2qdcyGSWR7g07CQMv8Aae61mjvyTHMRMzKvNx2yVrWsf1Rv7IJuQ8As3c+gNSn7Okpo+UTOpaCfeSu/H2rD5Hl+1mtP1bQ2RaOOYW1DLpJWWu6z6CbPTyRuJAIBy39khwt0Wd67jTr42aceSLQ57+gMftSnzH4Vz+XD1v8AUL/Ra7UGMbzKPMfhTyoI59p+S+LUiJhv2id3aINh3WCvSsQ58/Itk1ta/UaJxJxSC/Ii3wVZpEy2x8y9axVUej+PfeXqPwqPKhb/AFC30UbqFFxdIf8AMM+71UjHCLc68xrskqjU6N8Fu0LSA9kj2bcQtLV3Dlw55x33CN/QKP2pOo/Cs/Lh2fr7/Q/QOP2pOo/Cnlwfr7/RPat6oxxh7RiN7G5OfHkFrjrqNODlZ5yW6pQkmoUeI9qTeeI5/srKccbdtedeIj0WnUGP2pOo/Cnlwt+vv9GZoXUeNszHYnm18iRbce5WpSIljn5lr45rL31h1MjlluS5tgB2SB1uFbJXcsuLybYonSNb6P4zudKfMfhWflQ6p8QvHyWnUGL2pOo/Cnlwfr7/AESVXqbHso4ziI2dr3zzJzvbeten2dOLzpnJN/qjf0Aj4Ol6j8Ky8uHb+vv9D9AY9+KXvzH4U8uD9ff6Kw6kxsNwXnhmQR8FalIiWOflWyV1Kkmo0RJdd4vvAItfdfMKLUiZWw8u1K9MLRqFHvxS9R+FR5cNf19/ouZqBEcsUmeXrN/CnlwiefePk6pRaNDGho4AAeQsuqI08S99zMpBjMlZlMvYhSo8pobgjmD8FEwtW2pa82E3Ft6wd8z27siSms0hxuSRYb7K0+jOs7t2YjqZVhe09j6LkkkWZU0ZBFt1hkrSpXUxK2qpQHHJRPqtS24XRU31Tv2h/XvU/BTq9uCCmBa4HLdmkei1ramHnJRWsciDxCiYTW+2boqCxd5fNWoyzWYopu3/AJvmq/Fr1eyvloblxBBOZIUzCsZNRGzR9P2x5/BK+plt7KukKftnwHwS3qjFb2Vs8OHC0ZZXy4kpPZNZ3uZW1FPcNPEjNRKaz3mF1bTep+y35qZUpbcz91Kalyfwy4pC17d4UqKazQ0bt9+ZSYTW253LG+if13qITayraZQtEvcU1oz3uU/BTq9pbTU13NHePikR3Te2qy2FrFs4ZlfZSgQEEOWWd4H5rD0l2R3q9JA03Odz4WUzpFeqOzx2V8lEQtadQya2EDCBwFuiteGeKd7eUudu4WUT3XrExtWbM37knuU7Rpk7O0VvP3q+vZYxP7jwiIAIN8+SpDW0TOpgkIsABYBJRWJidyyKBu8+CvRnmnuxyLOv3/NU+LX1rpeXgXIBueanakVme0qUbe0PP4JT1Tln2V1aztX7lN/VGKeyy7SBiBuOXJR2n1Tq0T2WSm55AZAKJna9Y0yK2PstPL7le0dmOKfal4xEAEG+fJUjTS0TMxMLZbEAAWASU1iYncvWGC8bud7jyCtEdlL21eGOxg47u5UazvXZ7Esths6178FbcM9W3tSkZ2x5pX1Tkn2EmtXKICAgtMY5Doo1CdypsxyHRNQdUqhg5BNG5VLQd4U6NzCmzHIdFGoOqTZjkOiag6pVtwUoU2Y5Doo1CdybMch0TUG5VDbblKNqYByCjSdybMch0TUG5VDByCnRuQtB3hDamzHIdFGoNybMch0TUG5VIUoU2Y5Doo1CeqTZjkOiag6pVAtuUoU2Y5Doo1CeqVNmOQ6JqDqlVrANwCnRMzK5EC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706" name="AutoShape 10" descr="data:image/jpeg;base64,/9j/4AAQSkZJRgABAQAAAQABAAD/2wCEAAkGBxIQERUUEhMWFhUWFhUUFxYWFxgUEhQUGBYXGBcVFxUYHSggGBomGx0WITEhJSorLjAuGB8zODMtNygtLisBCgoKDg0OGxAQGywkICQuMCwsLCwsLC0vLCwsLCwsLCwsLCwsLCwsLCwsLCwsLCwsLCwsLCwsLC0sLCwsLCwsLP/AABEIAMIBAwMBEQACEQEDEQH/xAAcAAEAAgMBAQEAAAAAAAAAAAAABAUCAwYHAQj/xABKEAABAwIEAwMJAwcHDQAAAAABAAIDBBEFEiExBkFRE4GRByIyUmFxobHBFSNCFBZygpKi0SRisrPD4fAlMzRDU2N0lKOkwtLx/8QAGgEBAAMBAQEAAAAAAAAAAAAAAAECAwQFBv/EADcRAQACAgAEAQkHAwQDAAAAAAABAgMRBBIhMQUTMkFRYXGBsdEUIiORocHwM4LhYnKS8RUkQv/aAAwDAQACEQMRAD8A9w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FBi/GVFSSmKWWzwASGse/LfYEtBANtbb6jqsrZqVnUy7sHh3EZqc9K9PfEfOWil46opb9m6V9tDkp5nW99mJGek9vlK1/C+Ip50RHvtX6sJ/KBQMOV75Gno6CZp8CxROekd/lK1fCeKtG6xE/wB1fqmYJxdR1kpigkLnhpfYsezzQWgm7gObgrUy1vOoY8RwOfh6xbJGon2xPylljfFdJRPDJ5MryM2UMc8ht7AnKDbnv0S+WtJ1MnD8Bn4ivNjruPfEfNDfx9QtaHF8ga70XGCYNd7jksVXy9O/7S1jwriZmaxEbj/VX6n5/UOTPnkyXtm7CbJfpmyWunl6a3+0p/8AE8Tzcuo36uav1ScG4wo6uXsoZC5+UusWPZoLX1cAOYVqZaXnUMuI8Pz8PXnyRqO3eJ+Ut+O8S01CWCoeWl4cWgNc8kNtc+aDbcbpfLWnnK8NwWbidzijeu/WI+aDT8c0Ugux0rgNCW08zgD00YqxnpPb5S1v4XxFPOiI99q/VhPx9QMNnvkaejoJmnwLEniKR3+UrV8J4q8brET/AHV+qThPGVHVSiKGRxe4EgGN7b2Fzq5oGymualp1DPP4dxGCnPkrqPfE/KUzHMegomtdO4tDjlFmueSbX2aDyVr5K06yx4bhMvETNccb17Yj5qyn47oZL5HSvta+WCZ1r7Xsz3qkZ6T2+Uum/hXE086Ij32r9So48oY/TdKy+2aCZt/FiTnpHf5SU8K4m/mxE+61fq2YbxtQ1ErYopHF7yQ0GORoJAJ3c22wKmuelp1EozeGcTipN716R7Y+qxxzG4KKMSTuLWucGAhrnkuIc61mgnZp8Fa94pG5c3D8Nk4i3Jjjc633iPmpmeUPDiQBK8k6ACGUkn2DLqs/tGP1/pLsnwfi4jc1j/lX6t8/GtJGMz+2a3q6nnaPEsVpzVjvv8pZ18Nz2nVeWZ/3V+rCj49w+V7I2THM9wa28cjQXONgLlthqojPjmdRK2TwnisdZtavSOs9Y+q3xnF4aOPtZ3FrMwbcNLjc7CzQStLWisblyYMF89+THG5/L5qaDj+gebMfI42vZsEzjbrYMWcZ6T2+Uuy3hPFVjdoiP7q/VsqOOaOMXeZmjq6nmaPEsUznpHf5SrXwziLzqsRPutX6tMflDw5xA7Yi5AuY5GtF+ZJbYD2lR9ox+tefCOLiN8v6x9V7jGKxUkRmmdlYC0EgF2riGjRoJOpC0taKxuXDhw3zXilO8qSDj+gecrHyOO9mwTOPgGLOM9J7fKXbbwniqxu0RH91fqkfnjS9J/8Alp//AEU+Vr7fyln/AOPzf6f+Vfq0TcfUDDle+Rh3s6CZpt11ZsonPSO/ylevhXE2jdYifdav1dLFIHtDmkFrgCCDcEHUEHmFs8+YmJ1LJECAg47j/jJtCzsoiDUPFxzETT+N3t6Dv2GuGbLyRqO71PDeA+0W579Kx+vs+rx6Askk++mLA4kukLTK651JLQQSSed1wxG56vqrW5K/ciJ12jcQ69vE1MYmxVMn5QyNuWIQRyUsgOliXdo1trD1T/Hfyka1br7omHlTwmTnm+KIrM9+a1bR+Wpn9XF1FTmJc5xPO7nZ3W5AuOpNrBc/WZevE0pX0dPV0/RN4Ax8Udd28oOQwTNA9bQFrR0u5oFz1XVj1j6vC4uLcXPJX1x8Ia63ETUzmadxJe8OflIuGXF2svtZugv0C5rTNp3L28eOuLH5PHrpHTfr9c/Hu6TinFKOtfFkqTFDFGI44ewc7s+trOykkBo3/CFrkmt5jrqI9jz+Cx5uHrbmpFrWnc2546/ptB4g4gilggpaYObBDckvyh8sh3e5rSQN3Hf8XsCre+6xWsdIb8Lw00y3zZZibW9XaI9XX4fkx8mVV/leEciyVneY3P8AkwrXh66nbz/GcnNXlj0fz923j7FxU10pB8yM9izXkwkOPe/N3WWWe3NeXf4ZhjDw1YnvPWfj2/TSZDxNTwYdHTRgvkc8yTec+IAkkiz2EE28wb/hVoyRXHFY+LG3CXy8XbLaYiNar2n9J+MqzFeKJaiBtOcjYWuzBoL5Hk67ySvc47naypbJa0cvodODg8WLJOXe7T7oj8oiIbvJ3NbFKUD8RmB9wglP8Ffho++5vGbR9m17YdT5ZqjWlZ7Jn+HZgfMrTivRDk8AiI8pafZHzc9wfxBBSQVjZCS+aNrWNGYBxDZRYvabs1cNVlivFYtv0u7j+GvnyYprMarO57ez0T37I0vFsnYSQMaxkcgs/M+WZ9v5pleQzuCicttcsR82leBxeVjLa25jtqK1j46iNovCdSI66mdf/XRt/bdk+qrj6Xhrx0Rfhskb9E/p1/Z6D5Z32pKf21Tf6mb+5dnExuj5vwW3LxPwlxHCHEUdH2zZGutNH2faxECeE2cMzCSOt9xq0brlxX5N79L3+P4aeI5JrMfdnep7T7/56W7CMQhp52S/aUpDXBzmiKXNI0G5Y4Ofl1GmpO6msxWd80/lLPPS2XHNPI1jfp5q9Pb0jfRVcRYlFPVSSwM7FjiHNboCHAC77DRpJ1sFTJPNbcRp18JjnFhjHktzTH807DykY0arBqSVts0kzC4Dk6OKYyAe5zSuy08+OJfNYcf2bi7V9Xb4zGv0cbw1jRpaiKdp0aRmF/Sjdo9vht7QFx0maW2+k4nHTicE0n0x09k+j+ep1j+NqaCrkkgY58UgNz2krXsc6+f7qVxjdrqPNaNbLfy0RbcR0+Ly48OyZMEVyWiLR7K6nXbrEc0e3rLjsUbAHXhm7RriSQ6PsnNvrYtF2n9U29gXPaI9D1sN761eNa/1b3+/5/ms8Z4pdPhTKRxvK2eJocT6UID3C56tcGt9xb7V0UvzU5ZePxXC1w8R5evaYn4T/nu5ugqzvmLXt0JBLXdNwsLVms9Hq4ctctPva+LqOF+KjTvcydz5KeUZJGl5Lm9JGG9wR7PmAr48k1nU9pc/GcHTLWLY9RevWO3X2SpcTlaZHZJnSsBsx8hOct3AIdsRt0581nbv06uvDOqRzRFZ9MRrW/g6zyfca/kjhBO7+TuPmuJ/zLj/AGZO/Tfqt8GWa/dns8zxPw+uaPKY/O9Mev8Az83sgK7nyogIPF/LZS5ayGT/AGkGXvje6/we3wXLnj723veFW3imvqn5/wDTkOHsDfWPc1rmsaxuZ73aho5aczv02KzpTml18RxFcFYmY3vtDPFcJhijzxVcc3nBpa1uV4uCb2zHTRLViI3Eq4c9725b45r7VNJsfcqw6LdpaATmYb3BaG+4gajxWto+64MFvxdLrh/CvyucQ58hIcQ4tzeiL2tccrrOteadOriM3kac+to7aP7/ALEut972Oa233mTNa/fa6jXXS/P+Hz+zf6bb8ewo0k7oS7PYNOYDLcOAO1zbpvyU2ryzpTh80ZscXiNJnk7nyYrSH/ePHjFI3/yW2L0PP47rzQicRNy1lSOlROP+q9Y286XpYZ/Dr7o+S2j4TZ2MUslZFF2zGvaHttu0Oy5i8XtcK/k+kTMuWeNtz2pXHM6nXSf8K3HcDlo3NDy1zXglj2G7XAWv7jqPFVtSat8HE0zRM17x3iU/ybvy4tSfpSj/ALeVXw+c5/Ef6TqfLg68tL+hN/SjVs/eGPhUarf4fu43h/h/8rZK8zNibFYuLm5hYhxvfMLAWWdac3pdfEcV5Ga15dzP89TdX8LOZC6eGeKojZq4s0LQNza5Gm51uk4+m4nauPjIm8Y71msz22gcN/6ZS/8AE0/9cxVr50OjP/St7p+T0zy5TfyWmHWo+UUi6c3mvE8Oj8Z5RQUb55GxxtzPcbAbDqSTyAGt1yxEzOoe7kyVx1m1u0OjHCMWfsjXwia9uzy3871b5t+6/sWnk47b6uH7dfXPGKeX1/yHP4nh8lNK6KUWc3pq0g7OaeYKzmJidS7cWWuWsXr2dPxCcmCYa29ry1Endmk+j10V8yHkZp/9i8+6Pk4phs0H2Lnl7NOsQ7CbgxkeQS1sUbngFrXtsTflcv110Wvktd5efXxCbbmuOZiPVP8AhR47g8lHL2cljoHNc2+VzSSL67G4OiztWazqXXgz1zU5qqiqPojq4KaR1V4q2qNjZ+0cXG3Lbnbmpv3RwsarpeYTg0M7Mz6yKFxcR2bxd3sPpDdRWsT6TNxF8dtRjm0euP8ApZ1vB0ULsstfCx1r2czKbdbF/sKtOOI7ywpx97xumKZ90/4c7SUYkqGQg5g+ZsQcNMwdIGBw6XBv3rOI66dtr6pN+3Tf6bfqFeg+SEHwusg8u8t0YdFTSDdsj4+57A7+zXPn7RL1/Cp1a1fZv8v+3nGAY2+jkL2tDmuGV7HaBzffyPjueqxrbll6PEcPXNXlnp6pW8mEUtZHJLRZo5IxnfTv1FtfQPLnbUjYWCvy1tG6ueM+XBaK5usT2tH7/wA/Nyh1Cyd8q+H0m23Lr26AX/x3LeY+68uttZYdVwZLlroD/Oc39qN4+ZCzx+dDr42N4Lfz0wwx0dlXy+ycv8XB/wBVFulk4J5+Hr/t1+mll5R22rb9YmH954+itl85h4bP4Hxn9nPcP1PZV1O8btmYf1dMx8AVfH2Z8ZH3p9yZxNKHVk7hs6Rzv2tfqsr+dLt4afwa+51VbBTy4fRGomMQawAEMLy45QCNAbaBazETSNy8+l8lOJyeTrvr6/apOKMYhljggp8xigbYPeLOcbBo005A8hv7FS9omIiHVwuC9LWyZO9vRCDwpVdlX0zz+F7/AIxPH1U4vORx/XG6Pyn4mKh9OR+Fso8TH/BTn9DLw3pFvh+7VwQ1jqWubI7KwsaHOAuWtLJLusN7BRj82dnHTaMuKaxud9PzhpdiVJSUs8NNI+aScZHOLSxrWkFvMDkXbX1KbrWJiPStGLNmy1vkiKxXr61FgUmWqgcfwzRO/Ze0/RZ186HZmn8O3un5Ow8qWLtqI6do5Sud+4R/FdOXzXkcDGssK7ybW7eYj0xCcnX0hf45Vlh7y6vE5nydY9G+v8/NycYe8gC/aOIA9YyE6d+ZZPRmaxHsj5Oq8pUgNWwD0hC0OPvc8geGvetc3nPP8MiYxTPt+it4wrc1Fh8Y2ZFKD+k8Ru+hV482HPf+rf3qSKPNZvWzfHRc714nlrv1PUMdw+jqq1kUz5BII7tYCGxuZmcbXtfNvoCNAum1a2tqXhYMubFhm9IjW+/pcTxbib6ipcXsydn90GbloaTueZJN+lre843mZl6vB4q48Ucs73125ytdYsPIH48lONnxk9oZUPoqt+7bh/NWmCw9pUwt6yx+GcE/C6isbmF81uXHafZPyWnHlRnrpf5oYz9wO+bir5etnPwFeXBX27n9f8HAEIfiVMDsJC8/qMc8fEBRjj70NOMtrBb3fOX6JZKCux8zMM1KECqlIUNIef8AlNYX0Tz6jo3+7zg0nwcVllj7ru4CdZo9u3lGH1vYytkytflJOV+rXXBFiO9c0TqdvayU56zXttdO4sDWPbT00MDnjK57NXW9gsLfFX8p6o05PsczaJyXm2vRLnA4LN29WWH4c43flOu36PXvXRXs8fLOsnul9imLXBzTZzSHAjcOBuD4rnevMbjU9nR/njmLXy0sEkrbWkIs7TY2sfn4LXynrhxfYdRNa3tEepS4rij6mUySkZjYaaNa0bNA6b+JVLW3O5dWLFXFXlqxwqlc6XOBcNyi463ufhbxWmNxcb5zbjbS2d4OhuP6IVcnnS6eF64a/wA9LbWY2ZaaKnLQBESQ69y7R2hHLf4Ks23EQmmCKZLZInurM6q3T8BiL6iO2tiT8LfVa4vOcfHf0/iseLoiwx5tL59/1VbN6GXh/wD9fD90HDMaMEM8QaHCdmQkmxb5rhcDn6XwWUW1Ex63XkwRkvW+/NnatzqrZJwzWaMDcvb81annQyz/ANO3uX3F1K4RxuI0DifEW+q3y+a8zg/6sKLDMSfTSCSMgOF99QQd2kcwueJ1O4erlxVyV5bdl5+eDQ4yMo4GzG57Tc3O5tYG/er+U9OnJ9imY5bZLTX1Odq6t0r3SSOzOcbuJ5n/AOadypM76uylIrEVrHSFnjNA90EYsdI2uHh/cV0z2h4823lmfaqqacMc12hyua6198pBt8FzPZtXdZj4LHFsdfPUCoFo3jLlsb5S3Y3Kta252xw8PXHj8n3j6scexgVcgkMbWOtldlcSH22JBGhtp4dFFrc07MGHyNeXe4+SGKIysNhcdehHNaY+zk4y34ke5GhaWDK7Qi4I9qzt3duDzITsLr/yeZkoAcWG4aTYE2I3779yis6nacuPylJp62OI1xnlfK6wL3FxF7gX5X9gSZ3O046eTpFI9DpvJjHesc4fgid4uc0D4Zlphj7zl8QtrFr1y9nopSul4crMOUqaHx3QiUDEaIPjcLfhKiezSltS5B2FM9ULHTr55bDgDdgWX6KeVXystBwhoNi0eCjS3O+HC26+aFLOZ6gwpvqhRppzpAwJtgTlF+qnlV8r6mEmCBp1aPfyKTGkxk2+fZjRySFbTuUrFcKb2h80agfJTaOpjt0R/sVuXNYb22VddFvKddNf2S31QmlueUihwxoe3QekFNe7O9uidjeFtOW4HP6K11cVldHgrSCbDTXb3qumk5NNf2S31Qo0tzt9DhLe0b5o3CmI6qWt0T8aw1pyCw/F9FazPHPVWR4MHGwaPBU01nJpt+wWnbKT0U8qPKyjOwhvqjwUaW507E8MbmAts1o+avLGsojcHa4gWGvsVNNZvqD7EGbKGgn3KddTynTbCXCGg2sD3KNJi8yw+y2+qFMKWnqyOFN6DwULxZlDggdfQaC+ymI2Tk0xGEt9UKNJ55X3DuHNbmIA5D5q9IYZbOgZCFo55ltDUV22KUMSy6J25x8FiR00WDriUiOlawBztSdQAraiFJtM9IaJY8xJtuoleOnRr7EXSFZZy0mU2PK3ySY0tFtxtvrIL5T1CmytJ7vskH3bffb5p6CJ+9LQKe5sOeiiE2lKxODzx+iPqptHVXHPQihHZ6i+u2yegnfMwkpGluZotraya6bTFp3qXylg89vvCR3Lz0TMWiuG9/0Vrs8U90akhFn3HL+KrC956wfkrXNJAsR3hNHNMTqWFHD57fekd03n7speKw+j3/RWtDPFPVHpoPNfbe38VWF7T1hppoPPHvUR3WtPRlUQAvPvSe6Kz0bsUp/PB6gfD/AVrQpjnbVSU/njv+SiO6956NzImkuDbgm+qlWdxqZQOwVGu2ctJl35gOHeraZ73LHsFVfaTTQ2Y8+yytHZS09YRRCqtNrnC4bR+8k/T6LWsdHPknqm2VmT6gICCrqYDnOh3vt1WUx1dFbRp9YXAWLbjlcE2Tqidetg+JzjfKe4GydVomI9LZSU3nXI0GuvXkprHVS9unR9rYSX3AOwS3dNJjTB7HEAFp09hUdUxqPS+5HZcuU2vfY3TqdN72zpKc5gSNtVNY6q3tGmddGSRYclNkY51DXHmaLZbjfUFVja06me5JndoRp0A0TqRywypYSHA2PP5Kax1Re0abq5lwLBWsrjnSPEHNvZu/UFUjcLzqX1+ci1rD2CydSOWHymiIcND4KYidl7RpJrWXA96tbszxzqUSNjmm4B8FTq1mYlsLncm29oGqnqjVfW0sgNxodxyURErTaNJldFmb7QVe0dGOOdSiRMc03APgVSNtZ1LY57+Tbe4apuUar60f8AJz0PgU6rc0J1ZT5mi27fkr2joxpbqhsicDfLf3g2VOraZifS29o/1B+yVO5V1HrapWOd+G3uBChMTEelZU7bNA9i0jsxtO5bFKo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/9k="/>
          <p:cNvSpPr>
            <a:spLocks noChangeAspect="1" noChangeArrowheads="1"/>
          </p:cNvSpPr>
          <p:nvPr/>
        </p:nvSpPr>
        <p:spPr bwMode="auto">
          <a:xfrm>
            <a:off x="155575" y="-1881188"/>
            <a:ext cx="5229225" cy="3924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9708" name="Picture 12" descr="https://encrypted-tbn1.gstatic.com/images?q=tbn:ANd9GcQSgPUdhOi-TyJ_yrfatvLrC3tIIQROCSTXBHkah7pf1mN3Ql7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7918622" y="1863811"/>
            <a:ext cx="1225378" cy="533400"/>
          </a:xfrm>
          <a:prstGeom prst="rect">
            <a:avLst/>
          </a:prstGeom>
          <a:noFill/>
        </p:spPr>
      </p:pic>
      <p:sp>
        <p:nvSpPr>
          <p:cNvPr id="29710" name="AutoShape 14" descr="data:image/jpeg;base64,/9j/4AAQSkZJRgABAQAAAQABAAD/2wCEAAkGBxAPEBAPDxAPDw4PDw8ODw8PDw8NDw8PFRQWFhQRFBQYHCggGBolGxQUITEhJSkrLi4uFx8zODMsNygtLisBCgoKDg0OGxAQGywlHyQtLCwtLCwsLCwsLCwsLCwsLCwsLCwsLCwsLCwsLCwsLCwsLCwsLCwsLCwsLCwsLDcsLP/AABEIALABHwMBEQACEQEDEQH/xAAcAAABBAMBAAAAAAAAAAAAAAAAAQMEBQIGBwj/xABEEAACAgACBgUHCQUIAwAAAAAAAQIDBBEFBhIhMVETIkFhgTJScZGSobEHFBY0QnJzweEzQ1PC0RUjJGKCg5OyovDx/8QAGwEBAAIDAQEAAAAAAAAAAAAAAAEDAgQGBQf/xAAsEQEAAgECBQIFBQEBAAAAAAAAAQIDBBEFEhMhMVFxFTM0QZEiMkJSgRQj/9oADAMBAAIRAxEAPwDuACgAAAAAAAAACAGYCZgGYC5gKAAIAoCAKAAIAoCAKAAACAKAgCgACAKAAACAKAgCgAAAAAABi2BhKQDTsAFYA4pAZpgZoAAAAAAAADGUkuO5d+4iZiPIVMR3CkgAABgYqSzyz3rsMYtEzsMjIAAAAAAAAAAAAAAAAAAAjYDc5ARrbAKzSOlqsPHatmo5+TFdac3yjFb2BpGnflMdSfQ0xW/JO5uUn/og1l4sDpGFt2oxl50U/WswJkGBmgFAAAAAAACLpDCq6udb4SWWfJ8U/BpFWbHz0mqJRtB4tzg4WftqX0di5tcJeho19Hmm9OW3mO0orKfZbGO+TUV3tI2bZK18zsyR3pOj+NV/yQ/qVTq8MfyhG8HqsTCfkzhL7slL4FkZsdvFoTvBMZiI1QlZJ5Ris2MuSMdJtKN9kHQVEspXWftb3ttebD7EfBGtoqW2nJbzJVam8kAAAAAAAAAIAAACgIAjkBi5gYOYDFtgFPpjSKphnxm90I85c33IDmGsWlWtuUpbVks05v8A6xXYu4Dn118sTiacPDNudsFu75JJAeosMskl2JJeoCdWwHUAoAAAAAAMCNjcZXTFzskor3t8ku0ozaimGvNeUTMQ0jH6blK6VtGdW1FQbWTckuDfJnK6niM2yzfF2Uzf0VltspvOcpSfOTbPOvmvfvaZY7ywK+6Cp5b1ufNbmTF7R4lKZHSdrUYTk7K4yjLYk888uzPjkblNdl7VvO8J5pbtojS9WIXV6s0utB8V6OaOq0mtxaiv6e0+i6tolZI3mRSQAAAAAAAAAAAAjAwlIBidwDEsQA3K8BmdwGiaz6U69jz3QfRR8PKfr+AHItZNM5yaTzeb3d4GyfI3q1O3EfP7ovo6W3Bv7dvZl3Lj6gO8UTAmVzAfjIDNMBQABQACPjcTGqErJvKMVn6eSKc2WuKk3siZ2c90npCeIm5ze7hGPZFcji9Xq76i+8+PRRa26ThdA3WVdNHZyacoxb60ki7HwvLkxdSExTtuqjzorMzswWuN0DdTV0stlrdtJN7Uc+Z6OfhmXFi6ks5pMRuqjzGEADOm2UJKcG4yi801xTLMeS2O0WrKYnZv2gdKrE15vdZHJTj3813M7TQa2NTj3+8eV9bbwtDfZFAQBQAAAQAAABsBqyYEO+7ICkxunaa8057TXZFbT924CtetdPKxd+yv6gS8Jpeq79nNN+a+rL1MCQ7gOT6w0Y29yhh6LJyk5va2Wopyk3nm93aAxq78ls3JXY+xJeU64yUpP0y4RQG/LWPRuChGlX1QhWlGNdW1bspfcT94DmF+ULRsnl84ce+dN0V69kDZ9GaWoxEdqi6u2Pa65xll6VxQFpXYBIhIBxAZAACMgahrpjW5RoT3RW3Pvb4L/wB5nN8b1E80Yo/1Vkn7NZOeVLPD6dvrq6GLjs5NRk1nKKfYj0cXE8tMXTjwyi87bK1HnxPfdissXp262pVScdndtNLKUsuZ6GbieXLi6cs5vMxsrDzmAAUgWGgcb0N8JZ9WT2J8tl9vrPQ4dqJw5o9JZ0naXREdtErykgAAAAAQAAAG7JAVeldI10VzttmoVwWcpP4d77gOe36bvxzc+tRhM/7uvhO1efP8lw9IDTjFdnr3sBi6yK7F6kBAusS3xezJb01u/wDgEnD613Vbp7NqXnNqXtLj4gQMR8qSSezhest3Wt6vuWYFHpDTmJxqzxFrhVLeqKs4Qy/zc/HMCHGNUeEI+PW+IGW3W+MIeykBlTW4SVmHsnRauEoSlH3oDoupHygSnOOE0hlG5tRqxG6MbH2RmuCb7Gtz7gOn1SAkxYGQBmAESOd6d2p4m55S8vJbnwSyOL4jW99Radp/Ci++6B0cvNl7LNLpX/rP4Y7Do5ebL2WR0snpP4Nh0cvNl7LJ6N/SfwjYdHLzZeyx0b+k/hOw6OXmy9lkdG/9Z/BtI6OXmy9ljo3/AKz+EbSOjl5svZZPRv6T+DYdHLzZeyya4skTvtP4TEOm4KzarhJ8ZQi36Wju8M70j2bEHsy5IAAAAAUBAMZMCLiJgco1p0g9IYx0Jv5nhH18nkrbu3w7PXzAylYkt2SSWSXBJAQ7sQBX4jEbgK67FAVmNxeUZPkm/cBquEW3NZ8F1n/QC3liQG3iQMoXgTcPd2t7u1gbHqfq7LSt+c044OlrpJLNSsfZXF8328l4Ad5w8UkkuCSS9AEqKAWyainJvJJNt8kjG9orWbSNKx+tF0pPomq4fZ3Jya5vM5bUcYyzaen2hTOSfssdX9YJWz6K7LafkTSyzeXBo3eHcTnLbp5PLKl90TSGsd9dtkIqvKE3FZxbeS8TW1XFcmPLasRHZE3mJR/pTiOVXsfqa/xjL6QjqSPpTiOVXsfqPjGX0g6kj6U4jlV7H6j4xl9IOpI+lOI5Vex+o+M5fSDqSPpTiOVXsfqPjOX0g6kj6U4jlV7H6j4zl9IOpI+lOI5Vex+o+M5fSDqSPpTiOVXsfqI4xl9IOpK80lpp04eqzJdLdFOK+ynkm36N57Gq184dPFtu8+GdrbRu1hacxO1tdNLPk8tn2eBz8cT1EW5psq55bloLSfzmvaaynF7M0uGfNdx1Gg1f/Ri5vv8AdfWd4WRvpKAgCgIBhYwNa1u0n81wl932o1tQ+/LdH3tAcy0RV0VMU/Kn15vtbYDuJvArrrgIV9oFVdd3gVGlL8otedu8AIOHezHPtlv8AMpWgY9IA/VICxwGDsxNtWGqWc7ZKPcu99yWb8APRGruia8JRXh6l1K45Z5ZOcvtTfe3vAv6IgSEBr+uGO2K1Un1rePdBcfXwPF4xqeni5I8ywyT2aWcmoWurOGc8TW1wre3J9y4e89PheG188TH2Z0jujaZ+sXfiSNfXfUX90W8oZqMQAAAAQAkBAAL/WT9jgvwn8IHucU+Ti9ll/EKA8NW2vUb9/8A7f8AMdLwH9tl2Pw2s6JYQBQABAGrgOd/Krf/AHFFXZdioJ98Ypt/kBqkrd/oQEG+4CDbaBCvu4gVN1wFTiLdp9yAYssAZliEgMHin2JeO8B/D3y5+4DrPyM6N27b8XJZuuMaYP8AzT3yfqS9bA7Nh4gTq0BnJpJt7klmY2ttG8jnOl8a77p2fZ8mC5RXD+vicNrs/WzTZr2neUI1GLedVMB0VO2117et6I/ZX5+J2HCdN0sXNPmV9I2hqWmPrF34sjmtf9Rf3VW8oZqMQAAAAAAAAwNg1l/Y4L8KXwge1xT5OL2WX8Q188VW2vUb9/8A7f8AMdJwHxZbjbWdEtIAAKAgDVwHMvlV44Hl01nwiBp07t79AEC+4CHbaBAxVm4CqxM+wCvskBHnLMBhgEQJmGA7v8jLXzKzLj85ln7EMgOm4cCbACm1sx3R09Gn17c4+iH2n+XieRxfU9PFyx5lhe20NHOQUQnaGwTvuhD7Oe1P7q4/08Tc0GnnNmirKsby6NFZJJcFuR3ERtG0NhzfTH1i/wDFkcNr/qL+7Xt5QzUYgAAAAAAACQGway/scF+FL4QPb4p8nF7LL+Ia+eIrbXqN+/8ATX/MdJwHxZbjbUdEtAAAoAAzaBzj5Wa/8PRZ/CxMc/RJNfkgOcW25SfoAg4iwCPKzNAQMXcBW3SAh2SAZYDc+IAgJFEgOrfI3pqNd1mFm8lelOvPh0sM84+lxf8A4gdsw8wJ1UgND0/jHdfN/Zi9iK7k3+eZxPEtROXPPpCi87yrjz2DddUMBsVO2S61vDuguHr3s63g+l6eLnnzK+kbQ2A9hm5tpj6xf+LI4XX/AFF/dr28oZqMQAAAAAAAAwL/AFk/Y4L8J/CB7fFPk4vZZfxCgPDVtr1G/f8Apr/mOl4D4stxtqOiWgAAUBAMZgajr/gOnwOJglnJVu2PPah1vyYHDZ3ZqMvRn+YEW+wCHO/LNdrAhWzAiWyAiyYGIGEwMQHIyAs9H4qUJRlCTjOLUoyjulGS3poDvmoWvFeOjGm1xrxkVk4vdG7L7UO/nEDf6LANP05ouyqyUlFyqnJyjJJtLPsfI47iOhvjyTaI7SotWTOidFWXzitmSrzW3JppKPal3lWj0OTNeImOyK1mZdDrgopJbkkkl3I7StYrERDYZMyHNtMfWLvxJHCa76i/u17eUM1GIAAAAAAAAA2PWKlvDYSaXVjWoyfLajHL4Hv8RxzbTY7RH2W3jtDXDwFTcNSsPKMLLHwnJKPfs57/AH+46ngeK1cc2n7rqQ2U91YAABQEASQEDGQTTTWae5rmgPOOsuBeDxWIwz4Qscq++uW+LXg16mBR23bvcBX2WdoGMrM0BGsYDLAQDFgDiAkUBJpkBYYe5p7m008008mnzT5gd3+SHTOLxdF7xNnSwqnXVVOS/vG9lualL7XGHeB0ioiYDyQiNgpIGBzbTH1i78WRwmv+ov7te3lDNNiCQAAAAAAAwOj4ClSw9UZJSi6oJprNNZI7vBji2CtbeNmzHhEWrOFUtrYk9+ey5vZ9RRHCtNFuaIRyR5W9daikopJJZJLckj0K1isbV8MmRkFAQAAUBGBGxEQORfLRoRuFePgt9WVN2X8NvqSfok2v9SA45bMCPNgN7QA94DckA2wEQGSAcdee9eID1VYEmmO9sD0n8nuh3g8DRVJZWyXTWrlZPe4+CyXgBuFSAeQAAEDUtZtB2Sm7qoualltwXlJ80u053inDrWvOXH/qu9GvvAXLjTav9uf9DxJ0uaP4yr2lHyNeY2YhImImZ2SkfMLv4Nv/ABz/AKF//Jmn+MnLJmyqUXlKMovlJOL9TKb0tSdrRsbbMTFB6vCWSWca7JLnGEpL1pF1NPlvG9azKYiVhozQN10ltQlXXn1nNOLa5JM3tJwzLktHNG0M60mW+wikklwSSXoOvrWKxtC5mZhAAAAAFAQAAasiBUaWwML67KbYqVdsJVzi+2MlkwPM+tegrMBirMNYnkntVTayVtT8mS+D70wKKSAbaATIBGA1NAYIB2uGbyAn117suYGUI5Abv8lmrDxmJV1kf8NhZRnJtbrLeMK+/m/DmB6Bw8AJsEA6gABADIgYWrqv0P4GGSP0SOXS4v0s4DJ+6fdq/c5hfLh9+HxRlg+bX3TDp+R38R2bLRdbvrL/AA4fmcjxn6n/ABRee6lPIYN81T+qw+9P/szs+EfTQ2KeFzkensyBIUBAAAAAFAAADCaAi3QA07XzVSvSNGxLqXV5youy8iXmy5xfavHiB540ro63C2zpvg4WQeTT4Ndkovg0+YEHIAyAxaAbdTfYAqw77QJVNaSAkQQFrq1oC7SF6pq6sE87bmupXH83yQHorV3Q9WDorw9Edmutbs98pPtlJ9rbAvqoASEgFAAAAAwt8l+h/AwyftkctlxfpZ8+yfun3asnMN5cPvw+KM8Hza+6Y8unnfx4bLRdb/rL+5D8zkeM/Uf4ov5Up5DBvuqX1WH3p/8AZnZ8I+mhsU/auT1GQAAAAAAAAAAADCTAam0BAxiWTA5Zr9o+u6L6SKeW+MtylF9z7AOQ43CKttKW0vRvAi5PsQGOUuQCNS7wHIKXavWA5B9wFlo/Aqxralu5R3N+LA6xqXBVRjCuGxBdi7XzfN94HTcDcsluYFhXNAOoBQAAAAMZrNZc0Y2jeNhzbSeCnRZKE01vezLslHsaZw2s0t8OSYmGvaswe0HgJXXQyT2IyUpy7Elv9ZboNJfLlrO3aE1rMzu6Gdqvajrjo+e2r4pyg4qMst+y1wb7jm+M6S836lYVXrLW64OTUYpyk3kklm2eDTFa87Vjur2l0TQeDdNFdcvKSbl3NvNr3ncaHBOHDFJ8tisbQsDbSAAAAAAAAAABGA1Y2BEtTfawK3SMo1xcpeC5sDnWnaZ4lvPdHsQGr4nVnP7IEKeq75AYrV2S7PcAktAy833AJHVtvimBKp1Y7gLCjVlrsyA3XVSvo2oWeDA6FRSklkBLrgA4gFAAAAARkSKbF3OzNNLZ5NJnmZr887THZhMs8Fc4NR3bHDJJLInT35P0wmJWx6TJBx+Ia6seW98fA1NTkmP0wiZV9C2G5QUU3xyit5pU/wDO3NEMV1h7NqKlz+J6uO3NG7M6WAAAAAAAAAAAADBxAwnBAUGksK7Zb/JXBAV8tEdwDMtD9wDb0QuQGD0OvNAT+x15oB/Y680DOOily9wDkdG9wD1eju4DZdFyezsy4oCwSAUAAAAAASRE+BVdEefNO7HYsa969KFadxaHoMkDGV5y8Eaeau9mMmeiKZohPwiyivE3sMbVZwfLQAAAAAAAAAAAAAYyjmBg6UBg6FyAwlhlyAbeEQGLwaAT5mu71AL8zXIA+ZrkAvzRcgMlhUA9XTkA+AoAAAAABi2QGOjKeXujYKsRU2P5lyTVsM2VWjeRh0XcY8qNj1e5ZFte0JZpmW4UkAAAAAAAAAAAAAAAAACZAGQBkAZAGQBkAZACAUAAAAAARogGyNgZDYGRGwMidgmyRsFyJ2CbI2BsjYZEgAAAAA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712" name="AutoShape 16" descr="data:image/jpeg;base64,/9j/4AAQSkZJRgABAQAAAQABAAD/2wCEAAkGBxAPEBAPDxAPDw4PDw8ODw8PDw8NDw8PFRQWFhQRFBQYHCggGBolGxQUITEhJSkrLi4uFx8zODMsNygtLisBCgoKDg0OGxAQGywlHyQtLCwtLCwsLCwsLCwsLCwsLCwsLCwsLCwsLCwsLCwsLCwsLCwsLCwsLCwsLCwsLDcsLP/AABEIALABHwMBEQACEQEDEQH/xAAcAAABBAMBAAAAAAAAAAAAAAAAAQMEBQIGBwj/xABEEAACAgACBgUHCQUIAwAAAAAAAQIDBBEFBhIhMVETIkFhgTJScZGSobEHFBY0QnJzweEzQ1PC0RUjJGKCg5OyovDx/8QAGwEBAAIDAQEAAAAAAAAAAAAAAAEDAgQGBQf/xAAsEQEAAgECBQIFBQEBAAAAAAAAAQIDBBEFEhMhMVFxFTM0QZEiMkJSgRQj/9oADAMBAAIRAxEAPwDuACgAAAAAAAAACAGYCZgGYC5gKAAIAoCAKAAIAoCAKAAACAKAgCgACAKAAACAKAgCgAAAAAABi2BhKQDTsAFYA4pAZpgZoAAAAAAAADGUkuO5d+4iZiPIVMR3CkgAABgYqSzyz3rsMYtEzsMjIAAAAAAAAAAAAAAAAAAAjYDc5ARrbAKzSOlqsPHatmo5+TFdac3yjFb2BpGnflMdSfQ0xW/JO5uUn/og1l4sDpGFt2oxl50U/WswJkGBmgFAAAAAAACLpDCq6udb4SWWfJ8U/BpFWbHz0mqJRtB4tzg4WftqX0di5tcJeho19Hmm9OW3mO0orKfZbGO+TUV3tI2bZK18zsyR3pOj+NV/yQ/qVTq8MfyhG8HqsTCfkzhL7slL4FkZsdvFoTvBMZiI1QlZJ5Ris2MuSMdJtKN9kHQVEspXWftb3ttebD7EfBGtoqW2nJbzJVam8kAAAAAAAAAIAAACgIAjkBi5gYOYDFtgFPpjSKphnxm90I85c33IDmGsWlWtuUpbVks05v8A6xXYu4Dn118sTiacPDNudsFu75JJAeosMskl2JJeoCdWwHUAoAAAAAAMCNjcZXTFzskor3t8ku0ozaimGvNeUTMQ0jH6blK6VtGdW1FQbWTckuDfJnK6niM2yzfF2Uzf0VltspvOcpSfOTbPOvmvfvaZY7ywK+6Cp5b1ufNbmTF7R4lKZHSdrUYTk7K4yjLYk888uzPjkblNdl7VvO8J5pbtojS9WIXV6s0utB8V6OaOq0mtxaiv6e0+i6tolZI3mRSQAAAAAAAAAAAAjAwlIBidwDEsQA3K8BmdwGiaz6U69jz3QfRR8PKfr+AHItZNM5yaTzeb3d4GyfI3q1O3EfP7ovo6W3Bv7dvZl3Lj6gO8UTAmVzAfjIDNMBQABQACPjcTGqErJvKMVn6eSKc2WuKk3siZ2c90npCeIm5ze7hGPZFcji9Xq76i+8+PRRa26ThdA3WVdNHZyacoxb60ki7HwvLkxdSExTtuqjzorMzswWuN0DdTV0stlrdtJN7Uc+Z6OfhmXFi6ks5pMRuqjzGEADOm2UJKcG4yi801xTLMeS2O0WrKYnZv2gdKrE15vdZHJTj3813M7TQa2NTj3+8eV9bbwtDfZFAQBQAAAQAAABsBqyYEO+7ICkxunaa8057TXZFbT924CtetdPKxd+yv6gS8Jpeq79nNN+a+rL1MCQ7gOT6w0Y29yhh6LJyk5va2Wopyk3nm93aAxq78ls3JXY+xJeU64yUpP0y4RQG/LWPRuChGlX1QhWlGNdW1bspfcT94DmF+ULRsnl84ce+dN0V69kDZ9GaWoxEdqi6u2Pa65xll6VxQFpXYBIhIBxAZAACMgahrpjW5RoT3RW3Pvb4L/wB5nN8b1E80Yo/1Vkn7NZOeVLPD6dvrq6GLjs5NRk1nKKfYj0cXE8tMXTjwyi87bK1HnxPfdissXp262pVScdndtNLKUsuZ6GbieXLi6cs5vMxsrDzmAAUgWGgcb0N8JZ9WT2J8tl9vrPQ4dqJw5o9JZ0naXREdtErykgAAAAAQAAAG7JAVeldI10VzttmoVwWcpP4d77gOe36bvxzc+tRhM/7uvhO1efP8lw9IDTjFdnr3sBi6yK7F6kBAusS3xezJb01u/wDgEnD613Vbp7NqXnNqXtLj4gQMR8qSSezhest3Wt6vuWYFHpDTmJxqzxFrhVLeqKs4Qy/zc/HMCHGNUeEI+PW+IGW3W+MIeykBlTW4SVmHsnRauEoSlH3oDoupHygSnOOE0hlG5tRqxG6MbH2RmuCb7Gtz7gOn1SAkxYGQBmAESOd6d2p4m55S8vJbnwSyOL4jW99Radp/Ci++6B0cvNl7LNLpX/rP4Y7Do5ebL2WR0snpP4Nh0cvNl7LJ6N/SfwjYdHLzZeyx0b+k/hOw6OXmy9lkdG/9Z/BtI6OXmy9ljo3/AKz+EbSOjl5svZZPRv6T+DYdHLzZeyya4skTvtP4TEOm4KzarhJ8ZQi36Wju8M70j2bEHsy5IAAAAAUBAMZMCLiJgco1p0g9IYx0Jv5nhH18nkrbu3w7PXzAylYkt2SSWSXBJAQ7sQBX4jEbgK67FAVmNxeUZPkm/cBquEW3NZ8F1n/QC3liQG3iQMoXgTcPd2t7u1gbHqfq7LSt+c044OlrpJLNSsfZXF8328l4Ad5w8UkkuCSS9AEqKAWyainJvJJNt8kjG9orWbSNKx+tF0pPomq4fZ3Jya5vM5bUcYyzaen2hTOSfssdX9YJWz6K7LafkTSyzeXBo3eHcTnLbp5PLKl90TSGsd9dtkIqvKE3FZxbeS8TW1XFcmPLasRHZE3mJR/pTiOVXsfqa/xjL6QjqSPpTiOVXsfqPjGX0g6kj6U4jlV7H6j4xl9IOpI+lOI5Vex+o+M5fSDqSPpTiOVXsfqPjOX0g6kj6U4jlV7H6j4zl9IOpI+lOI5Vex+o+M5fSDqSPpTiOVXsfqI4xl9IOpK80lpp04eqzJdLdFOK+ynkm36N57Gq184dPFtu8+GdrbRu1hacxO1tdNLPk8tn2eBz8cT1EW5psq55bloLSfzmvaaynF7M0uGfNdx1Gg1f/Ri5vv8AdfWd4WRvpKAgCgIBhYwNa1u0n81wl932o1tQ+/LdH3tAcy0RV0VMU/Kn15vtbYDuJvArrrgIV9oFVdd3gVGlL8otedu8AIOHezHPtlv8AMpWgY9IA/VICxwGDsxNtWGqWc7ZKPcu99yWb8APRGruia8JRXh6l1K45Z5ZOcvtTfe3vAv6IgSEBr+uGO2K1Un1rePdBcfXwPF4xqeni5I8ywyT2aWcmoWurOGc8TW1wre3J9y4e89PheG188TH2Z0jujaZ+sXfiSNfXfUX90W8oZqMQAAAAQAkBAAL/WT9jgvwn8IHucU+Ti9ll/EKA8NW2vUb9/8A7f8AMdLwH9tl2Pw2s6JYQBQABAGrgOd/Krf/AHFFXZdioJ98Ypt/kBqkrd/oQEG+4CDbaBCvu4gVN1wFTiLdp9yAYssAZliEgMHin2JeO8B/D3y5+4DrPyM6N27b8XJZuuMaYP8AzT3yfqS9bA7Nh4gTq0BnJpJt7klmY2ttG8jnOl8a77p2fZ8mC5RXD+vicNrs/WzTZr2neUI1GLedVMB0VO2117et6I/ZX5+J2HCdN0sXNPmV9I2hqWmPrF34sjmtf9Rf3VW8oZqMQAAAAAAAAwNg1l/Y4L8KXwge1xT5OL2WX8Q188VW2vUb9/8A7f8AMdJwHxZbjbWdEtIAAKAgDVwHMvlV44Hl01nwiBp07t79AEC+4CHbaBAxVm4CqxM+wCvskBHnLMBhgEQJmGA7v8jLXzKzLj85ln7EMgOm4cCbACm1sx3R09Gn17c4+iH2n+XieRxfU9PFyx5lhe20NHOQUQnaGwTvuhD7Oe1P7q4/08Tc0GnnNmirKsby6NFZJJcFuR3ERtG0NhzfTH1i/wDFkcNr/qL+7Xt5QzUYgAAAAAAACQGway/scF+FL4QPb4p8nF7LL+Ia+eIrbXqN+/8ATX/MdJwHxZbjbUdEtAAAoAAzaBzj5Wa/8PRZ/CxMc/RJNfkgOcW25SfoAg4iwCPKzNAQMXcBW3SAh2SAZYDc+IAgJFEgOrfI3pqNd1mFm8lelOvPh0sM84+lxf8A4gdsw8wJ1UgND0/jHdfN/Zi9iK7k3+eZxPEtROXPPpCi87yrjz2DddUMBsVO2S61vDuguHr3s63g+l6eLnnzK+kbQ2A9hm5tpj6xf+LI4XX/AFF/dr28oZqMQAAAAAAAAwL/AFk/Y4L8J/CB7fFPk4vZZfxCgPDVtr1G/f8Apr/mOl4D4stxtqOiWgAAUBAMZgajr/gOnwOJglnJVu2PPah1vyYHDZ3ZqMvRn+YEW+wCHO/LNdrAhWzAiWyAiyYGIGEwMQHIyAs9H4qUJRlCTjOLUoyjulGS3poDvmoWvFeOjGm1xrxkVk4vdG7L7UO/nEDf6LANP05ouyqyUlFyqnJyjJJtLPsfI47iOhvjyTaI7SotWTOidFWXzitmSrzW3JppKPal3lWj0OTNeImOyK1mZdDrgopJbkkkl3I7StYrERDYZMyHNtMfWLvxJHCa76i/u17eUM1GIAAAAAAAAA2PWKlvDYSaXVjWoyfLajHL4Hv8RxzbTY7RH2W3jtDXDwFTcNSsPKMLLHwnJKPfs57/AH+46ngeK1cc2n7rqQ2U91YAABQEASQEDGQTTTWae5rmgPOOsuBeDxWIwz4Qscq++uW+LXg16mBR23bvcBX2WdoGMrM0BGsYDLAQDFgDiAkUBJpkBYYe5p7m008008mnzT5gd3+SHTOLxdF7xNnSwqnXVVOS/vG9lualL7XGHeB0ioiYDyQiNgpIGBzbTH1i78WRwmv+ov7te3lDNNiCQAAAAAAAwOj4ClSw9UZJSi6oJprNNZI7vBji2CtbeNmzHhEWrOFUtrYk9+ey5vZ9RRHCtNFuaIRyR5W9daikopJJZJLckj0K1isbV8MmRkFAQAAUBGBGxEQORfLRoRuFePgt9WVN2X8NvqSfok2v9SA45bMCPNgN7QA94DckA2wEQGSAcdee9eID1VYEmmO9sD0n8nuh3g8DRVJZWyXTWrlZPe4+CyXgBuFSAeQAAEDUtZtB2Sm7qoualltwXlJ80u053inDrWvOXH/qu9GvvAXLjTav9uf9DxJ0uaP4yr2lHyNeY2YhImImZ2SkfMLv4Nv/ABz/AKF//Jmn+MnLJmyqUXlKMovlJOL9TKb0tSdrRsbbMTFB6vCWSWca7JLnGEpL1pF1NPlvG9azKYiVhozQN10ltQlXXn1nNOLa5JM3tJwzLktHNG0M60mW+wikklwSSXoOvrWKxtC5mZhAAAAAFAQAAasiBUaWwML67KbYqVdsJVzi+2MlkwPM+tegrMBirMNYnkntVTayVtT8mS+D70wKKSAbaATIBGA1NAYIB2uGbyAn117suYGUI5Abv8lmrDxmJV1kf8NhZRnJtbrLeMK+/m/DmB6Bw8AJsEA6gABADIgYWrqv0P4GGSP0SOXS4v0s4DJ+6fdq/c5hfLh9+HxRlg+bX3TDp+R38R2bLRdbvrL/AA4fmcjxn6n/ABRee6lPIYN81T+qw+9P/szs+EfTQ2KeFzkensyBIUBAAAAAFAAADCaAi3QA07XzVSvSNGxLqXV5youy8iXmy5xfavHiB540ro63C2zpvg4WQeTT4Ndkovg0+YEHIAyAxaAbdTfYAqw77QJVNaSAkQQFrq1oC7SF6pq6sE87bmupXH83yQHorV3Q9WDorw9Edmutbs98pPtlJ9rbAvqoASEgFAAAAAwt8l+h/AwyftkctlxfpZ8+yfun3asnMN5cPvw+KM8Hza+6Y8unnfx4bLRdb/rL+5D8zkeM/Uf4ov5Up5DBvuqX1WH3p/8AZnZ8I+mhsU/auT1GQAAAAAAAAAAADCTAam0BAxiWTA5Zr9o+u6L6SKeW+MtylF9z7AOQ43CKttKW0vRvAi5PsQGOUuQCNS7wHIKXavWA5B9wFlo/Aqxralu5R3N+LA6xqXBVRjCuGxBdi7XzfN94HTcDcsluYFhXNAOoBQAAAAMZrNZc0Y2jeNhzbSeCnRZKE01vezLslHsaZw2s0t8OSYmGvaswe0HgJXXQyT2IyUpy7Elv9ZboNJfLlrO3aE1rMzu6Gdqvajrjo+e2r4pyg4qMst+y1wb7jm+M6S836lYVXrLW64OTUYpyk3kklm2eDTFa87Vjur2l0TQeDdNFdcvKSbl3NvNr3ncaHBOHDFJ8tisbQsDbSAAAAAAAAAABGA1Y2BEtTfawK3SMo1xcpeC5sDnWnaZ4lvPdHsQGr4nVnP7IEKeq75AYrV2S7PcAktAy833AJHVtvimBKp1Y7gLCjVlrsyA3XVSvo2oWeDA6FRSklkBLrgA4gFAAAAARkSKbF3OzNNLZ5NJnmZr887THZhMs8Fc4NR3bHDJJLInT35P0wmJWx6TJBx+Ia6seW98fA1NTkmP0wiZV9C2G5QUU3xyit5pU/wDO3NEMV1h7NqKlz+J6uO3NG7M6WAAAAAAAAAAAADBxAwnBAUGksK7Zb/JXBAV8tEdwDMtD9wDb0QuQGD0OvNAT+x15oB/Y680DOOily9wDkdG9wD1eju4DZdFyezsy4oCwSAUAAAAAASRE+BVdEefNO7HYsa969KFadxaHoMkDGV5y8Eaeau9mMmeiKZohPwiyivE3sMbVZwfLQAAAAAAAAAAAAAYyjmBg6UBg6FyAwlhlyAbeEQGLwaAT5mu71AL8zXIA+ZrkAvzRcgMlhUA9XTkA+AoAAAAABi2QGOjKeXujYKsRU2P5lyTVsM2VWjeRh0XcY8qNj1e5ZFte0JZpmW4UkAAAAAAAAAAAAAAAAACZAGQBkAZAGQBkAZACAUAAAAAARogGyNgZDYGRGwMidgmyRsFyJ2CbI2BsjYZEgAAAAA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714" name="AutoShape 18" descr="data:image/jpeg;base64,/9j/4AAQSkZJRgABAQAAAQABAAD/2wCEAAkGBxQQDxUQEBIVFhQUFxYWERQUFBUUFRcVFRIXFhcUFxYZHCgiGBolGxQXITQhJSkrMC4uGB8zODMsNygtLisBCgoKDg0OGxAQGzckHyUsLCssLy03LCwrLC4sKy4xKzcvKywsKyssKywtKywtLzIsKyw3LDc3KywsLCw0LywtNP/AABEIALsBDQMBIgACEQEDEQH/xAAcAAEAAgMBAQEAAAAAAAAAAAAABQYDBAcBAgj/xABMEAABAwIDBAUFDAkACgMAAAABAAIDBBEFEiEGMUFRBxMiYXEycoGR0RUjMzRCUoKSobGywRQkQ1NUYnPC8AgXdIOis9LT4fEWNZP/xAAaAQEAAgMBAAAAAAAAAAAAAAAAAQIDBAUG/8QALREBAAEDAgMHBAIDAAAAAAAAAAECAxEEMRIhgQUzQWGRsdEUMlFxFfATIjT/2gAMAwEAAhEDEQA/AO4oiICIiAiIgIiICx1E7Y2F73BrWglznEBoA3kk7gvtxsLlc8xPFDXy5gf1VjveWcJXA/Dv5tv5Lfpb7WCSrNppZzakAji/fyNu9/fHEdw/mf8AV4qtbUTdVTue+WaSV/ZYXyvsCRq4MaQxthyaNbKbAsMzjYDeqjj0TqqVrBve4RxN5Zja/wBtyg6vsySaGmLvKMEN76m/VNupNY6eEMY1jdzQGjwAsPuWRAREQEREBERAREQYIKtj3Oa06sNnCxFis6hcTHUTNqR5LuxN4Hc7/OQ5qWdM0DMXADmTYetYbd3M1U1bx7eCGRFHS43A39oD4Au+4L4G0EHzz9V3sUTqbMcpqj1TlKItWDEYn6NkaTyvY+orXxqsMceVnlyHKwcbnef85hWqvURRNecwNumq2yZshvlOU6HePvWdauG0ghiawcN55k7ytpWtzVNMTVuCIiuCIiAiIgIiICIiAiIgp/SVioipmU+bKal2R5F7iEC8trcxZv01X8PrGEARgkDQaZWgelfPSh28QhYdzYbjxfK4H8AWKmqY4WC5F+A435AIN2tlNruO7cOAW1sJhBmm/TpB2GXbTg/KcdHSeAFwPE8kwrZyWscH1IdHBvDDpJJ3EfIb9p7t6vsUYY0NaAGtADQBYADcAEH2iIgIiICIiAiIgLwm29eqqbRYsXuMLD2Ro8/OI4eAWvqdRTYo4p6ImcMuNY41zXRRgOB0c47voj81X3yF1sxJsLC5JsOQ5LLRUrpXhjN557gBvJWTEcPdA4B9jfUEbtN687ervXom7Vtt5KTmWoiItRUWzS1zo3tf5WTyQ4kgA77clrKSOCSdT1ulrZstzmy2vfdy4LLapuTObfhzTCz4ZijJxpo4b2nf4jmFvrnUMpY4OabEaghXbB8RE8d9zho8d/MdxXe0Ou/zf6V/d7rxVlvoiLpLCIiAiL4nmaxjnvIa1oLnOJsAALkk8BZB5PM2Npe9wa1oJc5xAaAN5JO4Ki1+3r5iWYbCHtGn6TPmbD9Bg7UnjoFA4tizsWkzOu2iY73mI3BmLT8LKPm33N9eq3YxYWGgG4DcgxStqptaivnN/kwEUzB3DqxmI8XLF7iRfKdO483VNQT6+sW+F9INKOgkj1p6yqiPD390zP8A85cwKlKPaysp9KqFtSz97BaOUDm6JxyuPmkeCw3S6DZxLFcIrntmqZS2RjcuWQzQOAuTlLRa+pO66ww4/SQm2GUTpn7hK5ro2DxmlGY+gFeXTMgxz1tfOby1Qhb+7pWAeuWQF1/Cy1XYS12r5ql55vqpz9geAt7MvCUEecJaNWTVTDzZV1A+wvIWeDEsQpzeKqE7f3VUxpNuQljAdfxuszisL3ILLs9ttFUSCnnYaepO6KQgtf8A0pBo/wAND3K1LkWI08c0ZbMBlGtybFpHygeBHNS/RbthJUl1FPmkfE3NHPYnMwGwEp4O5E+VrxGodGReL1AREQR+OVnVQlw8o9lviePoFz6FR1Ytr5Pg2+cT9gH5qurzfadyar3D4Qx1bs9FVOieHs3jnuIPArJiWIOncC+wtoANw5rURaUXa4o4M8vwgREWNApI43J1PU6WtlzW7WW1repRqLJRcrozwzjKci38Dq+qnafku7LvA7j6Db7VoIot1zRVFUeA6OF6sNHJnjY75zWn1i6zL2NM5jLKIiKQXO+lDFDI+LDIzbrB1tURvEQd2WfScD9UcCuiLiYq/wBJraqqOueUsj/px9ltvEAFBJwgAAAWAFgBuAHBbLFqxlbDSgztX1dYg5fWZB93S6+My8zIMl0useZMyDJdeEr4zL4klAFyQBzOiD6c5adZVtjbmeQB/mg5laNdjQbpGMx5nd/5VXxGofIbuJc7c0d53ADxQTFFBPi9T+jQdiIWdK87mtv5TuZNtG+y67Ls/gcNDAIadtgNXOOrnu4veeJ/9BaexOzzaCjbFYdY7tzu5yEai/IeSPBT6AhRYK42ieRwY631SoqnETIgcR2kIcWwgWGmY3N/AX3L3Ddoy5wZMBY6BwuLHvH5qtrwrzP8hf4+LPTwY+KVux6rjjc3rIRISDYm2mu7cov3Ug/hW+sexfW051i8z2KEWTV6qum9VEY9I/H6JnmmfdSD+Fb6x7E91IP4VvrHsUMi1/rLnl6R8IzKZ91IP4VvrHsT3Ug/hW+sexQyJ9Zc8vSPgzKZ91IP4VvrHsT3Ug/hW+sexQyJ9Zc8vSPgzKZ91IP4VvrHsT3Ug/hW+sexQyJ9Zc8vSPgzK7vxBkVO2W1gWtyMHe24aP8AOCgX7Syk3AYBysT6zde44f1em8z+1ihVtazWXYrimmcYiNv0tMyu+D4oKhp0s5vlD8x3KRVP2WP6x4sd94VwXV0N6q9aiqrdaJzDVxWo6qnlk+ZG931WE/kuIbOty07B3En0ldl2p+IVX+zzf8py47g3wLPBbiUxEVssWCJvFZP0ho3aoNgL1ahqXcAB9qxOe4/KP3fcgkV8GQDeR6wo4svvXnVIN91SwfKHo1+5YH4g0bgT9i1+rTqkHzNiDz5IA+0qOnLnauJPiVImJYZIUENM1bmx9GJsTpmOFwHmR3+6Y6Qf8TWpUQLf2B7OLQX+UJQPHqnH+0oO0oiIC18Q+Bk8x34Stha+IfAyeY78JVa/tn9Dn68K9XhXjGFObTfsf6fsUIpvab9j/T9ihFta3v6untC07iIi1VRERAREQEREE1jnxem8z+1ihVNY58XpvM/tYoVbWs73pHtC07pfZb4x9F35K4qnbLfGPou/JXFdnsvuOsrU7NXFIOsp5Y/nxvb9ZhH5rh+BzAQNJ5fau9Lg0tOYamaD93LI0eGY5T9Wy6SyTYS7f6lsMjWKlat1jEHwGL3ItgMXuRBrZEyLZyJkQa2RMi2ciZEGqWLG+NbxYvgxoIueFR0NQaaoiqB+yka423lt7PA8WkhT8kSjK6muEHaIpA5oc03DgC0jcQRcEL7XPejjaMNAoJzZzfizj8pu/qr/ADhw5jThr0JAWviHwMnmO/CVsLXxD4GTzHfhKrX9s/oc/XhXq8K8Ywpzab9j/T9ihFN7TfsfM9ihFta3v6untCZ3ERFqoEREBERAREQTWOfF6bzP7WKFU1jnxem8z+1ihVtazveke0LTul9lvjH0Xfkriqdsv8Y+i78lcV2ey+46ytTsLkvSLQ9TiXWgdmoYHfTjsxw+r1Z9K60qr0j4SaiiL2C8kB61tt5aBZ7fq3NubQukspFCbhSUbVCYTNcBWCEIPprF9BiyNavsMQYMiZFsZF7kQa2RMi2ci8yINfq18mNbeReZEGk+NalRDdSrmLBJGgquIUf2agjQgjcQeBVn2Z6QTFaGvuQNG1AFz/vWjX6Q9I3lR1dHoq86jdPMyCPy5XBje7MdXeAFz6EHeKaobIxskbg5jgC1zSC0g7iCN6+5G3BB3EWPpWKhpWwxMiYLNja1jR3NAA+5Z0kUTEcMfC4gglvyXAXBHfyK9w3C3zOAsQz5TiLC3dzKvS8suV/FW+POeX4V4VW2tFnxj+U/eoFWDa9vbjPCzh9o9qr65ev/AOir++CtW4iItNUREQEREBERBaqvDzPSRZfKaxpaOfYFx/nJVl1O4HKWuB5WN1e8OZaGMHeGNB+qFsWXorvZ9N6Kas4nEMnDlA7NYY6MmWQWJFmtO+28k8twU+iLdsWabNEUUpiMC8IXqLMlx3HcKNBWuiA96ku+A8MpOrPok28Mqk6GS4V02twIVtMYxYSN7cL+TxwP8pGh8e5czw2pcxxjkBa9hLXtO8OG8ILSwLKAtamlBC2moPcqZV7dLoPmyWXuZMyBlXhavq6IMTgsEoWy8qOragAIIvFJbAqW6McHzyPrnjRt46fvO6R4/D9ZQNJQvr6kU8dwN8r+DI76nxO4Dn6V1+ipGQxtijblYxoa0DgAEGdERAREQamI0LZ2ZHeII3g81W5NmpQdC0jncj7LK3otW/o7V6c1Rz8kTGVAr6F0Lg19rkXFjfS9vyWspza74Zvmf3FQa83qbcW7tVFO0Mc7tqgoHzkhlrgXNzZbv/xyb+X63/hbGyHwj/NH3q0FdLR6G1dsxXVnPNaIiXOERFx1EnT4FLIwPbls4XF3W/JSOG7OEODpiCBqGjW/ieXcpfBvi8fmhbq9FY7Ps4prnnyiWSKYAiIuksIiICIiAqbtzssZ/wBaph7+0dtg061o4eeOHPdytckQcbw3E+B0I0IOhBGhBHAqchrhzVh2l2Niq3GWM9VNxe0Xa/z28fHQ+KqTtj69hsGxuHBzZLA+hwBCDfdXgcVqTYsBxCy0ew1XIffpY4m8cpMj/C1gB43KtOG7FUkNi6PrXfOmOf1N8kegIKM3HWuNmnMeTdfuX1FjzSbZhflfVdXjjDRZoAHAAAD1LXrcPimGWaJjx/O0O+8IOfRYmDxWcVw5qTxPo/idd1NI+A8vhI/quNx6D6FAT7G17DZvVSDgWvLT6Q4C3rKD7qq8Ab1C5pKqUQU7cz3epo4vceDR/mqmaPYSrld7+9kTOOUmR/oGgHjf0K+YHgcNHH1cLbX1e86veebncfDcOCDDsxgLKGHq29p7u1LId73fkBuA4ekqYREBERAREQEREFT2u+Gb5n9xUGrRtTQueGytF8os4DfbeD9/rVXuvL9oUTTfqmfFjq3T+yHwj/NH3q0FQWy9C5jXSPFi+wAO+w1v6fyU6V29BRNOniJ8/denZzhFuYpQuhkLSOyT2DwI9qwU1O6RwYwXJ+zvPILzdVuqK+CY5sa7YN8Xj80LdWGkh6uNrB8kAX8BvWZeut0zTRET+IZRERXBERAREQEREGljOKR0lPJUzuyxxNLnm1zYcAOJJsLd6rew3SNS4u98UAkZJGMxZKGguZcDM3K4ggEgHxCn9o6KCekmiqyBA5hEznODQ1o1zZj5NrXv3KodGmyWG0MsslBVCplc0Nc7rYpCyMuva0YFgS0ankgv8kgaC5xAAFySbAAbyTwComKdL+FwPLOvdKRv6mNz2+h+jT6CVRemnaGesqfc2mLuqjIEobvmmNrMPNrbgW+dfkFZtkOhiiggaa5nXzkAvu97Y2EjyGBpFwOZvfuQTuA9KWG1jxGyoyPdo1szTFcnQAOPZJ7rq6LifSR0QQRwOqsOa5nV6ywlzntLOL2FxJBG+17WHBTfQxtBM6M0FU4uMbc1O91y4xjQxknfluLdxtwQdCxrGoKKIzVUzImDTM82ueTRvce4KkP6asLDrCSUj5whdb7bH7FQ9v6CXFMbMUjy2NsraeEfJjbmDXPA5l1zfwHBdEg6HsJbGGGmc48ZHTTBxPPsuAHoCCx7MbWUmJMc6jmEmS2cWc1zb3tma4Ai9jr3FTaruxux1PhTJY6bPllfnOchxFmBoYDYXAsTrr2irEgIiICItevrWQROlldlYwXcfYOJO6yDYRUl3SZTA/BT+qP/AK1IYDtrDWTiCOOVriCbvDMvZ37nEoLMihNpdpoqBresDnOffKxlr2G9xuRYKEwzpFifIGTxOhvueXBzRfcXaAtHfYoLssQpmXzZW355Rf1rTx3F2UcBnkDnNaWghlr9pwaN5A481Wf9ZtN+6n9UX/cUTETuLtZerRwbFoquISwuu3cQdHNPJw4FQGK7fQU074Hxyl0ZsS0R2OgOl3g8VItb2BwsQCORF18xwtbo1oHgAPuVdwHbanrJhCxsjHEEtzhgBsLkDK462ufQVLY5jEdHCZpSbCwa0WzOJ+S0Ei54+AKjEZyJBFQI+k1ua76Z4YdzmvDnaXvoQAfWrxSVbJYxLG4OY4Xa4cR7e5SM6KEw3aaOejkrGseGRB5c1wbnPVszm1nEbu9Qf+s2m/dT+qL/ALiC7oonZ/aCGuYXw5gWmz2PADm3va9iRY2OoKlkBERAREQRO1jQaCoDiADE8OJNgBlNyTyVH6KGRNnn6mRjz1bcwY5riO0bXsdOKt3SF/8AUV3+yz/8py5J/o1D3+s/pxfjegkdlJ6WfFogJmPldK+TKDclzQ+Q+oi/oXagvywHnBdps8osyGpcSdfgJSRnHP3uS/osv1LFIHNDmkEEAtINwQRcEHkg8ljDmlp1BBBHcRYrhuw208BxeGmijkD8748xDA3ssffc4m2i7BtRjTKGimqpDYRMJA+c+1mMHeXED0r8/dA2FOqMY/SXAkU7HyPdwzyAsaD3nM4/RKDp3SHgc0RdWUlMai/aljY/LI0geU0ZTnBtuGt+fCnYT06SQvEVXSOLWmzyJPfm25hzQHHuNvFd5VW272NpcRppOvjaJGscY5wAJGEAkHNxbpqDoglNnNoafEIBUUsgew6Hg5rrXLHt3tdqFKr86f6Olc9uJSwAnq5IHOe3hmje3K7/AI3D0r9FoCIiAqdt5AJp6GB5PVySuzgG17ZQPxEelXFQm1WACtiDc2SRhzQvF+y7kba2Nhu10B4IJCDDYY2hjIY2tG4BjbfcqhDGG7RENAA6rcAAPgxyXzhrMYZIxslnRh7c7iYScmYZrHRx0vv1Uk3CJvdk1eT3nq8ufM3fkAtlvff3II7CYG1ON1Tp2h/UgCIOAIbYtAsDx3nxJKk+kWhZJQSSOaM8WUsdbUXe0EX5EHd4cl5gOETRYlVVD2Wjl+Ddmab9oHcDcbuKktraJ89FLFE3M9wAaLgXs9p3k23BBg2Nd1uGwdZZ3ZtrroxxaN/c0KVkoInAtdFGQdCCxpBHfoq9R0dXT4THFA0CpZ8klhFjKSdScvknmoiT3bcMtmtvxBpwR6bm3o1QbGykQp8XrKaEWiyNfbU5SMhDbn+q71KQxTayihmfFK0l7DZ56oO1sDv471l2M2ddRse+Z+eaaxlO8C1zbNvcbuNzx++SqMAppHl8lPE5ztXOcxpJPeUFGxPEIa+tpG0LCHskzPfkEdmtLXakbwA133cVv7WsE2MUkE2sOUGx3F7nP7J53LIx6VuS7NGnxGCooo7RnM2paHNa0NIAuGk343sOLAt/bDZwVsQLTlmjuYXXsLm3Zd3Gw14HXmCExU0MckRhexpjItkIGWw3WHC3C25UvookPUTtv2Q8EDkS3X8IWi7CsYlb1EkhEZ7LnGSK2U6G5b23Cyu+AYJHRQdVFc31e4+U5xFrnluAt3IIHosaDhxBFwZH3B81itZoo/3bPqt9irOyWF1NJhksRYG1Hvrom5mOGYxjJqDbyhxKjTJjdvJYO/8AV/8AqQfU9IylxyBtP2GzMPWxt0b5L7aDQAlgNuYJ4q+qo7J7NSMldWVzs9Q7RuoOQWyk3GlyLDTQDxVuQEREBERBE7W0pmw+qiaC50kErGtAuSXRuAAHpVB6Gdm5aKapdNC+POyINztLb5XPJtfxC6oiCidJPR8zEwJo7NqWDKHHyZGXvkce43seFyqbg1TjGFMFM2N7o26MbJE6ZrRyY9h3d17DuXbUQcNxTBsVxt7W1DXNjabtDmmGFp3Zsp1cfWeVl1HYnZSLC6bqItXOOaaS1i99rX7gNwCsKIOS43LjNLXTzQ9aYZJC5jMoniDQA1tgLlmjRcC2t1HYniGM4hGaYxvax4yvEUDoswO9rnv3A9xC7WiCh9GGwQwtr5pbGeUBpDdQxgN8gPEk6k9w5K+IiAiIgIiICIiAiIgIiICIiAiIgIiICIiAiI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716" name="AutoShape 20" descr="data:image/jpeg;base64,/9j/4AAQSkZJRgABAQAAAQABAAD/2wCEAAkGBxQQDxUQEBIVFhQUFxYWERQUFBUUFRcVFRIXFhcUFxYZHCgiGBolGxQXITQhJSkrMC4uGB8zODMsNygtLisBCgoKDg0OGxAQGzckHyUsLCssLy03LCwrLC4sKy4xKzcvKywsKyssKywtKywtLzIsKyw3LDc3KywsLCw0LywtNP/AABEIALsBDQMBIgACEQEDEQH/xAAcAAEAAgMBAQEAAAAAAAAAAAAABQYDBAcBAgj/xABMEAABAwIDBAUFDAkACgMAAAABAAIDBBEFEiEGMUFRBxMiYXEycoGR0RUjMzRCUoKSobGywRQkQ1NUYnPC8AgXdIOis9LT4fEWNZP/xAAaAQEAAgMBAAAAAAAAAAAAAAAAAQIDBAUG/8QALREBAAEDAgMHBAIDAAAAAAAAAAECAxEEMRIhgQUzQWGRsdEUMlFxFfATIjT/2gAMAwEAAhEDEQA/AO4oiICIiAiIgIiICx1E7Y2F73BrWglznEBoA3kk7gvtxsLlc8xPFDXy5gf1VjveWcJXA/Dv5tv5Lfpb7WCSrNppZzakAji/fyNu9/fHEdw/mf8AV4qtbUTdVTue+WaSV/ZYXyvsCRq4MaQxthyaNbKbAsMzjYDeqjj0TqqVrBve4RxN5Zja/wBtyg6vsySaGmLvKMEN76m/VNupNY6eEMY1jdzQGjwAsPuWRAREQEREBERAREQYIKtj3Oa06sNnCxFis6hcTHUTNqR5LuxN4Hc7/OQ5qWdM0DMXADmTYetYbd3M1U1bx7eCGRFHS43A39oD4Au+4L4G0EHzz9V3sUTqbMcpqj1TlKItWDEYn6NkaTyvY+orXxqsMceVnlyHKwcbnef85hWqvURRNecwNumq2yZshvlOU6HePvWdauG0ghiawcN55k7ytpWtzVNMTVuCIiuCIiAiIgIiICIiAiIgp/SVioipmU+bKal2R5F7iEC8trcxZv01X8PrGEARgkDQaZWgelfPSh28QhYdzYbjxfK4H8AWKmqY4WC5F+A435AIN2tlNruO7cOAW1sJhBmm/TpB2GXbTg/KcdHSeAFwPE8kwrZyWscH1IdHBvDDpJJ3EfIb9p7t6vsUYY0NaAGtADQBYADcAEH2iIgIiICIiAiIgLwm29eqqbRYsXuMLD2Ro8/OI4eAWvqdRTYo4p6ImcMuNY41zXRRgOB0c47voj81X3yF1sxJsLC5JsOQ5LLRUrpXhjN557gBvJWTEcPdA4B9jfUEbtN687ervXom7Vtt5KTmWoiItRUWzS1zo3tf5WTyQ4kgA77clrKSOCSdT1ulrZstzmy2vfdy4LLapuTObfhzTCz4ZijJxpo4b2nf4jmFvrnUMpY4OabEaghXbB8RE8d9zho8d/MdxXe0Ou/zf6V/d7rxVlvoiLpLCIiAiL4nmaxjnvIa1oLnOJsAALkk8BZB5PM2Npe9wa1oJc5xAaAN5JO4Ki1+3r5iWYbCHtGn6TPmbD9Bg7UnjoFA4tizsWkzOu2iY73mI3BmLT8LKPm33N9eq3YxYWGgG4DcgxStqptaivnN/kwEUzB3DqxmI8XLF7iRfKdO483VNQT6+sW+F9INKOgkj1p6yqiPD390zP8A85cwKlKPaysp9KqFtSz97BaOUDm6JxyuPmkeCw3S6DZxLFcIrntmqZS2RjcuWQzQOAuTlLRa+pO66ww4/SQm2GUTpn7hK5ro2DxmlGY+gFeXTMgxz1tfOby1Qhb+7pWAeuWQF1/Cy1XYS12r5ql55vqpz9geAt7MvCUEecJaNWTVTDzZV1A+wvIWeDEsQpzeKqE7f3VUxpNuQljAdfxuszisL3ILLs9ttFUSCnnYaepO6KQgtf8A0pBo/wAND3K1LkWI08c0ZbMBlGtybFpHygeBHNS/RbthJUl1FPmkfE3NHPYnMwGwEp4O5E+VrxGodGReL1AREQR+OVnVQlw8o9lviePoFz6FR1Ytr5Pg2+cT9gH5qurzfadyar3D4Qx1bs9FVOieHs3jnuIPArJiWIOncC+wtoANw5rURaUXa4o4M8vwgREWNApI43J1PU6WtlzW7WW1repRqLJRcrozwzjKci38Dq+qnafku7LvA7j6Db7VoIot1zRVFUeA6OF6sNHJnjY75zWn1i6zL2NM5jLKIiKQXO+lDFDI+LDIzbrB1tURvEQd2WfScD9UcCuiLiYq/wBJraqqOueUsj/px9ltvEAFBJwgAAAWAFgBuAHBbLFqxlbDSgztX1dYg5fWZB93S6+My8zIMl0useZMyDJdeEr4zL4klAFyQBzOiD6c5adZVtjbmeQB/mg5laNdjQbpGMx5nd/5VXxGofIbuJc7c0d53ADxQTFFBPi9T+jQdiIWdK87mtv5TuZNtG+y67Ls/gcNDAIadtgNXOOrnu4veeJ/9BaexOzzaCjbFYdY7tzu5yEai/IeSPBT6AhRYK42ieRwY631SoqnETIgcR2kIcWwgWGmY3N/AX3L3Ddoy5wZMBY6BwuLHvH5qtrwrzP8hf4+LPTwY+KVux6rjjc3rIRISDYm2mu7cov3Ug/hW+sexfW051i8z2KEWTV6qum9VEY9I/H6JnmmfdSD+Fb6x7E91IP4VvrHsUMi1/rLnl6R8IzKZ91IP4VvrHsT3Ug/hW+sexQyJ9Zc8vSPgzKZ91IP4VvrHsT3Ug/hW+sexQyJ9Zc8vSPgzKZ91IP4VvrHsT3Ug/hW+sexQyJ9Zc8vSPgzK7vxBkVO2W1gWtyMHe24aP8AOCgX7Syk3AYBysT6zde44f1em8z+1ihVtazWXYrimmcYiNv0tMyu+D4oKhp0s5vlD8x3KRVP2WP6x4sd94VwXV0N6q9aiqrdaJzDVxWo6qnlk+ZG931WE/kuIbOty07B3En0ldl2p+IVX+zzf8py47g3wLPBbiUxEVssWCJvFZP0ho3aoNgL1ahqXcAB9qxOe4/KP3fcgkV8GQDeR6wo4svvXnVIN91SwfKHo1+5YH4g0bgT9i1+rTqkHzNiDz5IA+0qOnLnauJPiVImJYZIUENM1bmx9GJsTpmOFwHmR3+6Y6Qf8TWpUQLf2B7OLQX+UJQPHqnH+0oO0oiIC18Q+Bk8x34Stha+IfAyeY78JVa/tn9Dn68K9XhXjGFObTfsf6fsUIpvab9j/T9ihFta3v6untC07iIi1VRERAREQEREE1jnxem8z+1ihVNY58XpvM/tYoVbWs73pHtC07pfZb4x9F35K4qnbLfGPou/JXFdnsvuOsrU7NXFIOsp5Y/nxvb9ZhH5rh+BzAQNJ5fau9Lg0tOYamaD93LI0eGY5T9Wy6SyTYS7f6lsMjWKlat1jEHwGL3ItgMXuRBrZEyLZyJkQa2RMi2ciZEGqWLG+NbxYvgxoIueFR0NQaaoiqB+yka423lt7PA8WkhT8kSjK6muEHaIpA5oc03DgC0jcQRcEL7XPejjaMNAoJzZzfizj8pu/qr/ADhw5jThr0JAWviHwMnmO/CVsLXxD4GTzHfhKrX9s/oc/XhXq8K8Ywpzab9j/T9ihFN7TfsfM9ihFta3v6untCZ3ERFqoEREBERAREQTWOfF6bzP7WKFU1jnxem8z+1ihVtazveke0LTul9lvjH0Xfkriqdsv8Y+i78lcV2ey+46ytTsLkvSLQ9TiXWgdmoYHfTjsxw+r1Z9K60qr0j4SaiiL2C8kB61tt5aBZ7fq3NubQukspFCbhSUbVCYTNcBWCEIPprF9BiyNavsMQYMiZFsZF7kQa2RMi2ci8yINfq18mNbeReZEGk+NalRDdSrmLBJGgquIUf2agjQgjcQeBVn2Z6QTFaGvuQNG1AFz/vWjX6Q9I3lR1dHoq86jdPMyCPy5XBje7MdXeAFz6EHeKaobIxskbg5jgC1zSC0g7iCN6+5G3BB3EWPpWKhpWwxMiYLNja1jR3NAA+5Z0kUTEcMfC4gglvyXAXBHfyK9w3C3zOAsQz5TiLC3dzKvS8suV/FW+POeX4V4VW2tFnxj+U/eoFWDa9vbjPCzh9o9qr65ev/AOir++CtW4iItNUREQEREBERBaqvDzPSRZfKaxpaOfYFx/nJVl1O4HKWuB5WN1e8OZaGMHeGNB+qFsWXorvZ9N6Kas4nEMnDlA7NYY6MmWQWJFmtO+28k8twU+iLdsWabNEUUpiMC8IXqLMlx3HcKNBWuiA96ku+A8MpOrPok28Mqk6GS4V02twIVtMYxYSN7cL+TxwP8pGh8e5czw2pcxxjkBa9hLXtO8OG8ILSwLKAtamlBC2moPcqZV7dLoPmyWXuZMyBlXhavq6IMTgsEoWy8qOragAIIvFJbAqW6McHzyPrnjRt46fvO6R4/D9ZQNJQvr6kU8dwN8r+DI76nxO4Dn6V1+ipGQxtijblYxoa0DgAEGdERAREQamI0LZ2ZHeII3g81W5NmpQdC0jncj7LK3otW/o7V6c1Rz8kTGVAr6F0Lg19rkXFjfS9vyWspza74Zvmf3FQa83qbcW7tVFO0Mc7tqgoHzkhlrgXNzZbv/xyb+X63/hbGyHwj/NH3q0FdLR6G1dsxXVnPNaIiXOERFx1EnT4FLIwPbls4XF3W/JSOG7OEODpiCBqGjW/ieXcpfBvi8fmhbq9FY7Ps4prnnyiWSKYAiIuksIiICIiAqbtzssZ/wBaph7+0dtg061o4eeOHPdytckQcbw3E+B0I0IOhBGhBHAqchrhzVh2l2Niq3GWM9VNxe0Xa/z28fHQ+KqTtj69hsGxuHBzZLA+hwBCDfdXgcVqTYsBxCy0ew1XIffpY4m8cpMj/C1gB43KtOG7FUkNi6PrXfOmOf1N8kegIKM3HWuNmnMeTdfuX1FjzSbZhflfVdXjjDRZoAHAAAD1LXrcPimGWaJjx/O0O+8IOfRYmDxWcVw5qTxPo/idd1NI+A8vhI/quNx6D6FAT7G17DZvVSDgWvLT6Q4C3rKD7qq8Ab1C5pKqUQU7cz3epo4vceDR/mqmaPYSrld7+9kTOOUmR/oGgHjf0K+YHgcNHH1cLbX1e86veebncfDcOCDDsxgLKGHq29p7u1LId73fkBuA4ekqYREBERAREQEREFT2u+Gb5n9xUGrRtTQueGytF8os4DfbeD9/rVXuvL9oUTTfqmfFjq3T+yHwj/NH3q0FQWy9C5jXSPFi+wAO+w1v6fyU6V29BRNOniJ8/denZzhFuYpQuhkLSOyT2DwI9qwU1O6RwYwXJ+zvPILzdVuqK+CY5sa7YN8Xj80LdWGkh6uNrB8kAX8BvWZeut0zTRET+IZRERXBERAREQEREGljOKR0lPJUzuyxxNLnm1zYcAOJJsLd6rew3SNS4u98UAkZJGMxZKGguZcDM3K4ggEgHxCn9o6KCekmiqyBA5hEznODQ1o1zZj5NrXv3KodGmyWG0MsslBVCplc0Nc7rYpCyMuva0YFgS0ankgv8kgaC5xAAFySbAAbyTwComKdL+FwPLOvdKRv6mNz2+h+jT6CVRemnaGesqfc2mLuqjIEobvmmNrMPNrbgW+dfkFZtkOhiiggaa5nXzkAvu97Y2EjyGBpFwOZvfuQTuA9KWG1jxGyoyPdo1szTFcnQAOPZJ7rq6LifSR0QQRwOqsOa5nV6ywlzntLOL2FxJBG+17WHBTfQxtBM6M0FU4uMbc1O91y4xjQxknfluLdxtwQdCxrGoKKIzVUzImDTM82ueTRvce4KkP6asLDrCSUj5whdb7bH7FQ9v6CXFMbMUjy2NsraeEfJjbmDXPA5l1zfwHBdEg6HsJbGGGmc48ZHTTBxPPsuAHoCCx7MbWUmJMc6jmEmS2cWc1zb3tma4Ai9jr3FTaruxux1PhTJY6bPllfnOchxFmBoYDYXAsTrr2irEgIiICItevrWQROlldlYwXcfYOJO6yDYRUl3SZTA/BT+qP/AK1IYDtrDWTiCOOVriCbvDMvZ37nEoLMihNpdpoqBresDnOffKxlr2G9xuRYKEwzpFifIGTxOhvueXBzRfcXaAtHfYoLssQpmXzZW355Rf1rTx3F2UcBnkDnNaWghlr9pwaN5A481Wf9ZtN+6n9UX/cUTETuLtZerRwbFoquISwuu3cQdHNPJw4FQGK7fQU074Hxyl0ZsS0R2OgOl3g8VItb2BwsQCORF18xwtbo1oHgAPuVdwHbanrJhCxsjHEEtzhgBsLkDK462ufQVLY5jEdHCZpSbCwa0WzOJ+S0Ei54+AKjEZyJBFQI+k1ua76Z4YdzmvDnaXvoQAfWrxSVbJYxLG4OY4Xa4cR7e5SM6KEw3aaOejkrGseGRB5c1wbnPVszm1nEbu9Qf+s2m/dT+qL/ALiC7oonZ/aCGuYXw5gWmz2PADm3va9iRY2OoKlkBERAREQRO1jQaCoDiADE8OJNgBlNyTyVH6KGRNnn6mRjz1bcwY5riO0bXsdOKt3SF/8AUV3+yz/8py5J/o1D3+s/pxfjegkdlJ6WfFogJmPldK+TKDclzQ+Q+oi/oXagvywHnBdps8osyGpcSdfgJSRnHP3uS/osv1LFIHNDmkEEAtINwQRcEHkg8ljDmlp1BBBHcRYrhuw208BxeGmijkD8748xDA3ssffc4m2i7BtRjTKGimqpDYRMJA+c+1mMHeXED0r8/dA2FOqMY/SXAkU7HyPdwzyAsaD3nM4/RKDp3SHgc0RdWUlMai/aljY/LI0geU0ZTnBtuGt+fCnYT06SQvEVXSOLWmzyJPfm25hzQHHuNvFd5VW272NpcRppOvjaJGscY5wAJGEAkHNxbpqDoglNnNoafEIBUUsgew6Hg5rrXLHt3tdqFKr86f6Olc9uJSwAnq5IHOe3hmje3K7/AI3D0r9FoCIiAqdt5AJp6GB5PVySuzgG17ZQPxEelXFQm1WACtiDc2SRhzQvF+y7kba2Nhu10B4IJCDDYY2hjIY2tG4BjbfcqhDGG7RENAA6rcAAPgxyXzhrMYZIxslnRh7c7iYScmYZrHRx0vv1Uk3CJvdk1eT3nq8ufM3fkAtlvff3II7CYG1ON1Tp2h/UgCIOAIbYtAsDx3nxJKk+kWhZJQSSOaM8WUsdbUXe0EX5EHd4cl5gOETRYlVVD2Wjl+Ddmab9oHcDcbuKktraJ89FLFE3M9wAaLgXs9p3k23BBg2Nd1uGwdZZ3ZtrroxxaN/c0KVkoInAtdFGQdCCxpBHfoq9R0dXT4THFA0CpZ8klhFjKSdScvknmoiT3bcMtmtvxBpwR6bm3o1QbGykQp8XrKaEWiyNfbU5SMhDbn+q71KQxTayihmfFK0l7DZ56oO1sDv471l2M2ddRse+Z+eaaxlO8C1zbNvcbuNzx++SqMAppHl8lPE5ztXOcxpJPeUFGxPEIa+tpG0LCHskzPfkEdmtLXakbwA133cVv7WsE2MUkE2sOUGx3F7nP7J53LIx6VuS7NGnxGCooo7RnM2paHNa0NIAuGk343sOLAt/bDZwVsQLTlmjuYXXsLm3Zd3Gw14HXmCExU0MckRhexpjItkIGWw3WHC3C25UvookPUTtv2Q8EDkS3X8IWi7CsYlb1EkhEZ7LnGSK2U6G5b23Cyu+AYJHRQdVFc31e4+U5xFrnluAt3IIHosaDhxBFwZH3B81itZoo/3bPqt9irOyWF1NJhksRYG1Hvrom5mOGYxjJqDbyhxKjTJjdvJYO/8AV/8AqQfU9IylxyBtP2GzMPWxt0b5L7aDQAlgNuYJ4q+qo7J7NSMldWVzs9Q7RuoOQWyk3GlyLDTQDxVuQEREBERBE7W0pmw+qiaC50kErGtAuSXRuAAHpVB6Gdm5aKapdNC+POyINztLb5XPJtfxC6oiCidJPR8zEwJo7NqWDKHHyZGXvkce43seFyqbg1TjGFMFM2N7o26MbJE6ZrRyY9h3d17DuXbUQcNxTBsVxt7W1DXNjabtDmmGFp3Zsp1cfWeVl1HYnZSLC6bqItXOOaaS1i99rX7gNwCsKIOS43LjNLXTzQ9aYZJC5jMoniDQA1tgLlmjRcC2t1HYniGM4hGaYxvax4yvEUDoswO9rnv3A9xC7WiCh9GGwQwtr5pbGeUBpDdQxgN8gPEk6k9w5K+IiAiIgIiICIiAiIgIiICIiAiIgIiICIiAiI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9718" name="Picture 22" descr="https://encrypted-tbn2.gstatic.com/images?q=tbn:ANd9GcQwu5RQbj4gd_nQeqiqumyzH_j9hefz0NyjK91NPnW9Dd79xAg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5334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ENTERPRISE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23081483"/>
              </p:ext>
            </p:extLst>
          </p:nvPr>
        </p:nvGraphicFramePr>
        <p:xfrm>
          <a:off x="457200" y="1447800"/>
          <a:ext cx="8534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78"/>
                <a:gridCol w="2364635"/>
                <a:gridCol w="1302961"/>
                <a:gridCol w="1420228"/>
                <a:gridCol w="1407199"/>
                <a:gridCol w="1407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BLACK BERRY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PLANT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        </a:t>
                      </a:r>
                      <a:r>
                        <a:rPr lang="en-US" dirty="0" smtClean="0">
                          <a:ln>
                            <a:solidFill>
                              <a:schemeClr val="accent1">
                                <a:alpha val="56000"/>
                              </a:schemeClr>
                            </a:solidFill>
                          </a:ln>
                          <a:solidFill>
                            <a:srgbClr val="92D050"/>
                          </a:solidFill>
                          <a:sym typeface="Wingdings"/>
                        </a:rPr>
                        <a:t></a:t>
                      </a:r>
                      <a:endParaRPr lang="en-US" dirty="0">
                        <a:ln>
                          <a:solidFill>
                            <a:schemeClr val="accent1">
                              <a:alpha val="56000"/>
                            </a:schemeClr>
                          </a:solidFill>
                        </a:ln>
                        <a:solidFill>
                          <a:srgbClr val="92D050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RANOREX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TEST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SILK</a:t>
                      </a:r>
                      <a:r>
                        <a:rPr lang="en-US" baseline="0" dirty="0" smtClean="0"/>
                        <a:t> MOBILE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 ANY WHERE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SQUISH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MTAS</a:t>
                      </a:r>
                      <a:endParaRPr lang="en-US" dirty="0"/>
                    </a:p>
                  </a:txBody>
                  <a:tcPr marL="182880" marR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781800" y="2209800"/>
            <a:ext cx="304800" cy="268288"/>
          </a:xfrm>
          <a:prstGeom prst="ellipse">
            <a:avLst/>
          </a:prstGeom>
          <a:solidFill>
            <a:srgbClr val="00B050"/>
          </a:solidFill>
          <a:ln w="127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962400" y="2209800"/>
            <a:ext cx="1676400" cy="268288"/>
            <a:chOff x="3962400" y="2209800"/>
            <a:chExt cx="1676400" cy="268288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39624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3"/>
            <p:cNvSpPr>
              <a:spLocks noChangeArrowheads="1"/>
            </p:cNvSpPr>
            <p:nvPr/>
          </p:nvSpPr>
          <p:spPr bwMode="auto">
            <a:xfrm>
              <a:off x="53340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2819400"/>
            <a:ext cx="1676400" cy="268288"/>
            <a:chOff x="3962400" y="2209800"/>
            <a:chExt cx="1676400" cy="268288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39624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53340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8153400" y="2779712"/>
            <a:ext cx="304800" cy="268288"/>
          </a:xfrm>
          <a:prstGeom prst="ellipse">
            <a:avLst/>
          </a:prstGeom>
          <a:solidFill>
            <a:srgbClr val="00B050"/>
          </a:solidFill>
          <a:ln w="127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962400" y="3389312"/>
            <a:ext cx="4495800" cy="268288"/>
            <a:chOff x="3962400" y="3389312"/>
            <a:chExt cx="4495800" cy="268288"/>
          </a:xfrm>
        </p:grpSpPr>
        <p:grpSp>
          <p:nvGrpSpPr>
            <p:cNvPr id="37" name="Group 36"/>
            <p:cNvGrpSpPr/>
            <p:nvPr/>
          </p:nvGrpSpPr>
          <p:grpSpPr>
            <a:xfrm>
              <a:off x="3962400" y="3389312"/>
              <a:ext cx="1676400" cy="268288"/>
              <a:chOff x="3962400" y="2209800"/>
              <a:chExt cx="1676400" cy="268288"/>
            </a:xfrm>
          </p:grpSpPr>
          <p:sp>
            <p:nvSpPr>
              <p:cNvPr id="38" name="Oval 3"/>
              <p:cNvSpPr>
                <a:spLocks noChangeArrowheads="1"/>
              </p:cNvSpPr>
              <p:nvPr/>
            </p:nvSpPr>
            <p:spPr bwMode="auto">
              <a:xfrm>
                <a:off x="39624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Oval 3"/>
              <p:cNvSpPr>
                <a:spLocks noChangeArrowheads="1"/>
              </p:cNvSpPr>
              <p:nvPr/>
            </p:nvSpPr>
            <p:spPr bwMode="auto">
              <a:xfrm>
                <a:off x="53340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8153400" y="3389312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3"/>
            <p:cNvSpPr>
              <a:spLocks noChangeArrowheads="1"/>
            </p:cNvSpPr>
            <p:nvPr/>
          </p:nvSpPr>
          <p:spPr bwMode="auto">
            <a:xfrm>
              <a:off x="6781800" y="3389312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62400" y="3922712"/>
            <a:ext cx="4495800" cy="268288"/>
            <a:chOff x="3962400" y="3389312"/>
            <a:chExt cx="4495800" cy="268288"/>
          </a:xfrm>
        </p:grpSpPr>
        <p:grpSp>
          <p:nvGrpSpPr>
            <p:cNvPr id="44" name="Group 36"/>
            <p:cNvGrpSpPr/>
            <p:nvPr/>
          </p:nvGrpSpPr>
          <p:grpSpPr>
            <a:xfrm>
              <a:off x="3962400" y="3389312"/>
              <a:ext cx="1676400" cy="268288"/>
              <a:chOff x="3962400" y="2209800"/>
              <a:chExt cx="1676400" cy="268288"/>
            </a:xfrm>
          </p:grpSpPr>
          <p:sp>
            <p:nvSpPr>
              <p:cNvPr id="47" name="Oval 3"/>
              <p:cNvSpPr>
                <a:spLocks noChangeArrowheads="1"/>
              </p:cNvSpPr>
              <p:nvPr/>
            </p:nvSpPr>
            <p:spPr bwMode="auto">
              <a:xfrm>
                <a:off x="39624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Oval 3"/>
              <p:cNvSpPr>
                <a:spLocks noChangeArrowheads="1"/>
              </p:cNvSpPr>
              <p:nvPr/>
            </p:nvSpPr>
            <p:spPr bwMode="auto">
              <a:xfrm>
                <a:off x="53340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8153400" y="3389312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3"/>
            <p:cNvSpPr>
              <a:spLocks noChangeArrowheads="1"/>
            </p:cNvSpPr>
            <p:nvPr/>
          </p:nvSpPr>
          <p:spPr bwMode="auto">
            <a:xfrm>
              <a:off x="6781800" y="3389312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962400" y="4572000"/>
            <a:ext cx="1676400" cy="268288"/>
            <a:chOff x="3962400" y="2209800"/>
            <a:chExt cx="1676400" cy="268288"/>
          </a:xfrm>
        </p:grpSpPr>
        <p:sp>
          <p:nvSpPr>
            <p:cNvPr id="50" name="Oval 3"/>
            <p:cNvSpPr>
              <a:spLocks noChangeArrowheads="1"/>
            </p:cNvSpPr>
            <p:nvPr/>
          </p:nvSpPr>
          <p:spPr bwMode="auto">
            <a:xfrm>
              <a:off x="39624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Oval 3"/>
            <p:cNvSpPr>
              <a:spLocks noChangeArrowheads="1"/>
            </p:cNvSpPr>
            <p:nvPr/>
          </p:nvSpPr>
          <p:spPr bwMode="auto">
            <a:xfrm>
              <a:off x="53340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6781800" y="4572000"/>
            <a:ext cx="304800" cy="268288"/>
          </a:xfrm>
          <a:prstGeom prst="ellipse">
            <a:avLst/>
          </a:prstGeom>
          <a:solidFill>
            <a:srgbClr val="00B050"/>
          </a:solidFill>
          <a:ln w="127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962400" y="5257800"/>
            <a:ext cx="1676400" cy="268288"/>
            <a:chOff x="3962400" y="2209800"/>
            <a:chExt cx="1676400" cy="268288"/>
          </a:xfrm>
        </p:grpSpPr>
        <p:sp>
          <p:nvSpPr>
            <p:cNvPr id="54" name="Oval 3"/>
            <p:cNvSpPr>
              <a:spLocks noChangeArrowheads="1"/>
            </p:cNvSpPr>
            <p:nvPr/>
          </p:nvSpPr>
          <p:spPr bwMode="auto">
            <a:xfrm>
              <a:off x="39624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Oval 3"/>
            <p:cNvSpPr>
              <a:spLocks noChangeArrowheads="1"/>
            </p:cNvSpPr>
            <p:nvPr/>
          </p:nvSpPr>
          <p:spPr bwMode="auto">
            <a:xfrm>
              <a:off x="53340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5334000" y="5827712"/>
            <a:ext cx="304800" cy="268288"/>
          </a:xfrm>
          <a:prstGeom prst="ellipse">
            <a:avLst/>
          </a:prstGeom>
          <a:solidFill>
            <a:srgbClr val="00B050"/>
          </a:solidFill>
          <a:ln w="127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1" name="Oval 7"/>
          <p:cNvSpPr>
            <a:spLocks noChangeArrowheads="1"/>
          </p:cNvSpPr>
          <p:nvPr/>
        </p:nvSpPr>
        <p:spPr bwMode="auto">
          <a:xfrm>
            <a:off x="8178800" y="2209800"/>
            <a:ext cx="279400" cy="3048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6807200" y="2743200"/>
            <a:ext cx="279400" cy="3048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8153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6781800" y="5257800"/>
            <a:ext cx="1676400" cy="304800"/>
            <a:chOff x="6781800" y="5257800"/>
            <a:chExt cx="1676400" cy="304800"/>
          </a:xfrm>
        </p:grpSpPr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67818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81534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81800" y="5791200"/>
            <a:ext cx="1676400" cy="304800"/>
            <a:chOff x="6781800" y="5257800"/>
            <a:chExt cx="1676400" cy="304800"/>
          </a:xfrm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67818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81534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3962400" y="5791200"/>
            <a:ext cx="279400" cy="3048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ENTERPRISE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79581466"/>
              </p:ext>
            </p:extLst>
          </p:nvPr>
        </p:nvGraphicFramePr>
        <p:xfrm>
          <a:off x="381000" y="1584960"/>
          <a:ext cx="853439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78"/>
                <a:gridCol w="2471240"/>
                <a:gridCol w="1228436"/>
                <a:gridCol w="1409469"/>
                <a:gridCol w="1396538"/>
                <a:gridCol w="1396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 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BLACK BERRY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M-eUX</a:t>
                      </a:r>
                      <a:r>
                        <a:rPr lang="en-US" baseline="0" dirty="0" smtClean="0"/>
                        <a:t> TEST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RATIONAL(RTW)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SOASTA –TOUCH TEST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TELERIK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PERFECTO</a:t>
                      </a:r>
                      <a:r>
                        <a:rPr lang="en-US" baseline="0" dirty="0" smtClean="0"/>
                        <a:t> MOBILE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ZAP FIX</a:t>
                      </a:r>
                    </a:p>
                  </a:txBody>
                  <a:tcPr marL="182880" marT="91440" marB="18288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TPLAN ROBOT</a:t>
                      </a:r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 marT="91440" marB="182880"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962400" y="2398712"/>
            <a:ext cx="4495800" cy="268288"/>
            <a:chOff x="3962400" y="3389312"/>
            <a:chExt cx="4495800" cy="268288"/>
          </a:xfrm>
        </p:grpSpPr>
        <p:grpSp>
          <p:nvGrpSpPr>
            <p:cNvPr id="23" name="Group 36"/>
            <p:cNvGrpSpPr/>
            <p:nvPr/>
          </p:nvGrpSpPr>
          <p:grpSpPr>
            <a:xfrm>
              <a:off x="3962400" y="3389312"/>
              <a:ext cx="1676400" cy="268288"/>
              <a:chOff x="3962400" y="2209800"/>
              <a:chExt cx="1676400" cy="268288"/>
            </a:xfrm>
          </p:grpSpPr>
          <p:sp>
            <p:nvSpPr>
              <p:cNvPr id="32" name="Oval 3"/>
              <p:cNvSpPr>
                <a:spLocks noChangeArrowheads="1"/>
              </p:cNvSpPr>
              <p:nvPr/>
            </p:nvSpPr>
            <p:spPr bwMode="auto">
              <a:xfrm>
                <a:off x="39624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Oval 3"/>
              <p:cNvSpPr>
                <a:spLocks noChangeArrowheads="1"/>
              </p:cNvSpPr>
              <p:nvPr/>
            </p:nvSpPr>
            <p:spPr bwMode="auto">
              <a:xfrm>
                <a:off x="53340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6" name="Oval 3"/>
            <p:cNvSpPr>
              <a:spLocks noChangeArrowheads="1"/>
            </p:cNvSpPr>
            <p:nvPr/>
          </p:nvSpPr>
          <p:spPr bwMode="auto">
            <a:xfrm>
              <a:off x="8153400" y="3389312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3"/>
            <p:cNvSpPr>
              <a:spLocks noChangeArrowheads="1"/>
            </p:cNvSpPr>
            <p:nvPr/>
          </p:nvSpPr>
          <p:spPr bwMode="auto">
            <a:xfrm>
              <a:off x="6781800" y="3389312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62400" y="2971800"/>
            <a:ext cx="1676400" cy="268288"/>
            <a:chOff x="3962400" y="2209800"/>
            <a:chExt cx="1676400" cy="268288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39624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3"/>
            <p:cNvSpPr>
              <a:spLocks noChangeArrowheads="1"/>
            </p:cNvSpPr>
            <p:nvPr/>
          </p:nvSpPr>
          <p:spPr bwMode="auto">
            <a:xfrm>
              <a:off x="53340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62400" y="3581400"/>
            <a:ext cx="1676400" cy="268288"/>
            <a:chOff x="3962400" y="2209800"/>
            <a:chExt cx="1676400" cy="268288"/>
          </a:xfrm>
        </p:grpSpPr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39624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53340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0" name="Oval 3"/>
          <p:cNvSpPr>
            <a:spLocks noChangeArrowheads="1"/>
          </p:cNvSpPr>
          <p:nvPr/>
        </p:nvSpPr>
        <p:spPr bwMode="auto">
          <a:xfrm>
            <a:off x="3962400" y="4343400"/>
            <a:ext cx="304800" cy="268288"/>
          </a:xfrm>
          <a:prstGeom prst="ellipse">
            <a:avLst/>
          </a:prstGeom>
          <a:solidFill>
            <a:srgbClr val="00B050"/>
          </a:solidFill>
          <a:ln w="127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962400" y="4876800"/>
            <a:ext cx="1676400" cy="268288"/>
            <a:chOff x="3962400" y="2209800"/>
            <a:chExt cx="1676400" cy="268288"/>
          </a:xfrm>
        </p:grpSpPr>
        <p:sp>
          <p:nvSpPr>
            <p:cNvPr id="42" name="Oval 3"/>
            <p:cNvSpPr>
              <a:spLocks noChangeArrowheads="1"/>
            </p:cNvSpPr>
            <p:nvPr/>
          </p:nvSpPr>
          <p:spPr bwMode="auto">
            <a:xfrm>
              <a:off x="39624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5334000" y="2209800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" name="Oval 7"/>
          <p:cNvSpPr>
            <a:spLocks noChangeArrowheads="1"/>
          </p:cNvSpPr>
          <p:nvPr/>
        </p:nvSpPr>
        <p:spPr bwMode="auto">
          <a:xfrm>
            <a:off x="5334000" y="4267200"/>
            <a:ext cx="279400" cy="3048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6781800" y="2895600"/>
            <a:ext cx="1676400" cy="304800"/>
            <a:chOff x="6781800" y="5257800"/>
            <a:chExt cx="1676400" cy="304800"/>
          </a:xfrm>
        </p:grpSpPr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67818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81534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81800" y="3581400"/>
            <a:ext cx="1676400" cy="304800"/>
            <a:chOff x="6781800" y="5257800"/>
            <a:chExt cx="1676400" cy="304800"/>
          </a:xfrm>
        </p:grpSpPr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67818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81534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781800" y="4267200"/>
            <a:ext cx="1676400" cy="304800"/>
            <a:chOff x="6781800" y="5257800"/>
            <a:chExt cx="1676400" cy="304800"/>
          </a:xfrm>
        </p:grpSpPr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67818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81534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81800" y="4876800"/>
            <a:ext cx="1676400" cy="304800"/>
            <a:chOff x="6781800" y="5257800"/>
            <a:chExt cx="1676400" cy="304800"/>
          </a:xfrm>
        </p:grpSpPr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67818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8153400" y="525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62400" y="5446712"/>
            <a:ext cx="4495800" cy="268288"/>
            <a:chOff x="3962400" y="3389312"/>
            <a:chExt cx="4495800" cy="268288"/>
          </a:xfrm>
        </p:grpSpPr>
        <p:grpSp>
          <p:nvGrpSpPr>
            <p:cNvPr id="58" name="Group 36"/>
            <p:cNvGrpSpPr/>
            <p:nvPr/>
          </p:nvGrpSpPr>
          <p:grpSpPr>
            <a:xfrm>
              <a:off x="3962400" y="3389312"/>
              <a:ext cx="1676400" cy="268288"/>
              <a:chOff x="3962400" y="2209800"/>
              <a:chExt cx="1676400" cy="268288"/>
            </a:xfrm>
          </p:grpSpPr>
          <p:sp>
            <p:nvSpPr>
              <p:cNvPr id="61" name="Oval 3"/>
              <p:cNvSpPr>
                <a:spLocks noChangeArrowheads="1"/>
              </p:cNvSpPr>
              <p:nvPr/>
            </p:nvSpPr>
            <p:spPr bwMode="auto">
              <a:xfrm>
                <a:off x="39624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Oval 3"/>
              <p:cNvSpPr>
                <a:spLocks noChangeArrowheads="1"/>
              </p:cNvSpPr>
              <p:nvPr/>
            </p:nvSpPr>
            <p:spPr bwMode="auto">
              <a:xfrm>
                <a:off x="53340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9" name="Oval 3"/>
            <p:cNvSpPr>
              <a:spLocks noChangeArrowheads="1"/>
            </p:cNvSpPr>
            <p:nvPr/>
          </p:nvSpPr>
          <p:spPr bwMode="auto">
            <a:xfrm>
              <a:off x="8153400" y="3389312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3"/>
            <p:cNvSpPr>
              <a:spLocks noChangeArrowheads="1"/>
            </p:cNvSpPr>
            <p:nvPr/>
          </p:nvSpPr>
          <p:spPr bwMode="auto">
            <a:xfrm>
              <a:off x="6781800" y="3389312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62400" y="5980112"/>
            <a:ext cx="4495800" cy="268288"/>
            <a:chOff x="3962400" y="3389312"/>
            <a:chExt cx="4495800" cy="268288"/>
          </a:xfrm>
        </p:grpSpPr>
        <p:grpSp>
          <p:nvGrpSpPr>
            <p:cNvPr id="64" name="Group 36"/>
            <p:cNvGrpSpPr/>
            <p:nvPr/>
          </p:nvGrpSpPr>
          <p:grpSpPr>
            <a:xfrm>
              <a:off x="3962400" y="3389312"/>
              <a:ext cx="1676400" cy="268288"/>
              <a:chOff x="3962400" y="2209800"/>
              <a:chExt cx="1676400" cy="268288"/>
            </a:xfrm>
          </p:grpSpPr>
          <p:sp>
            <p:nvSpPr>
              <p:cNvPr id="67" name="Oval 3"/>
              <p:cNvSpPr>
                <a:spLocks noChangeArrowheads="1"/>
              </p:cNvSpPr>
              <p:nvPr/>
            </p:nvSpPr>
            <p:spPr bwMode="auto">
              <a:xfrm>
                <a:off x="39624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Oval 3"/>
              <p:cNvSpPr>
                <a:spLocks noChangeArrowheads="1"/>
              </p:cNvSpPr>
              <p:nvPr/>
            </p:nvSpPr>
            <p:spPr bwMode="auto">
              <a:xfrm>
                <a:off x="5334000" y="2209800"/>
                <a:ext cx="304800" cy="268288"/>
              </a:xfrm>
              <a:prstGeom prst="ellipse">
                <a:avLst/>
              </a:prstGeom>
              <a:solidFill>
                <a:srgbClr val="00B050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5" name="Oval 3"/>
            <p:cNvSpPr>
              <a:spLocks noChangeArrowheads="1"/>
            </p:cNvSpPr>
            <p:nvPr/>
          </p:nvSpPr>
          <p:spPr bwMode="auto">
            <a:xfrm>
              <a:off x="8153400" y="3389312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6781800" y="3389312"/>
              <a:ext cx="304800" cy="268288"/>
            </a:xfrm>
            <a:prstGeom prst="ellipse">
              <a:avLst/>
            </a:prstGeom>
            <a:solidFill>
              <a:srgbClr val="00B050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CA" dirty="0" smtClean="0"/>
              <a:t>DEMO FROM VENDOR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428171" y="3076575"/>
            <a:ext cx="7823243" cy="3476626"/>
            <a:chOff x="428171" y="3076575"/>
            <a:chExt cx="7823243" cy="347662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963" y="3076575"/>
              <a:ext cx="16954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3076575"/>
              <a:ext cx="19812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126" y="5934075"/>
              <a:ext cx="214312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171" y="4495800"/>
              <a:ext cx="253365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304" y="4171950"/>
              <a:ext cx="1628775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27" y="4495800"/>
              <a:ext cx="1638300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27" y="6038850"/>
              <a:ext cx="16383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339" y="3153682"/>
              <a:ext cx="17430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143" y="5703588"/>
              <a:ext cx="1829935" cy="84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650" name="Picture 2" descr="https://encrypted-tbn2.gstatic.com/images?q=tbn:ANd9GcQqoUTRd2YC28w6gCDqJLQGSjOIqVaWOyV5unOezwJAXpHTm5sh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95600" y="1589981"/>
            <a:ext cx="685800" cy="915578"/>
          </a:xfrm>
          <a:prstGeom prst="rect">
            <a:avLst/>
          </a:prstGeom>
          <a:noFill/>
        </p:spPr>
      </p:pic>
      <p:pic>
        <p:nvPicPr>
          <p:cNvPr id="27656" name="Picture 8" descr="https://encrypted-tbn1.gstatic.com/images?q=tbn:ANd9GcQ-5HS3RS8l2TExmRcadM5oVlKRV76ANnEza0nWDXvvIH0VqmnPTQ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410200" y="1600200"/>
            <a:ext cx="1752600" cy="1071032"/>
          </a:xfrm>
          <a:prstGeom prst="rect">
            <a:avLst/>
          </a:prstGeom>
          <a:noFill/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8947826"/>
              </p:ext>
            </p:extLst>
          </p:nvPr>
        </p:nvGraphicFramePr>
        <p:xfrm>
          <a:off x="7591425" y="973138"/>
          <a:ext cx="579438" cy="1130300"/>
        </p:xfrm>
        <a:graphic>
          <a:graphicData uri="http://schemas.openxmlformats.org/presentationml/2006/ole">
            <p:oleObj spid="_x0000_s1148" name="Worksheet" r:id="rId15" imgW="3829151" imgH="7420043" progId="Excel.Sheet.8">
              <p:embed/>
            </p:oleObj>
          </a:graphicData>
        </a:graphic>
      </p:graphicFrame>
      <p:sp>
        <p:nvSpPr>
          <p:cNvPr id="5" name="AutoShape 18" descr="data:image/jpeg;base64,/9j/4AAQSkZJRgABAQAAAQABAAD/2wCEAAkGBxMTEhUUEBMVFBUXFB4aGBgYGBkgFhkiGRwdGRcaHR8ZHSkgJBsmHR4YITEkJSkrLi4wHB8zODMsNygtLywBCgoKDg0OGxAQGzImHyYtLTQsLDQyNCw0MC80LCwvNywsLiwsNCwsNCw0LzQsLywsLCwsLCwsLCwsLCwsLCwsLP/AABEIAKQAuAMBEQACEQEDEQH/xAAcAAEAAwEBAQEBAAAAAAAAAAAABAUGBwMCAQj/xABEEAABAwICAwkOBAYCAwAAAAABAAIDBBEFIQYSMQc0QVFhc5Gy0RMVFiJSVHGBkpOhscHSMjNCchQjQ2KC4VPwJMLx/8QAGwEBAAIDAQEAAAAAAAAAAAAAAAQFAgMGAQf/xAA4EQACAQMBBAYIBwACAwAAAAAAAQIDBBEhBRIxUQYTQXGhwSIyQmGBkbHRFCMzUuHw8RVDNGJy/9oADAMBAAIRAxEAPwDq2C4RTmnhJgiJMLCSY23N2i52ICb3mpvN4fds7EA7zU3m8Pu2diAd5qbzeH3bOxAO81N5vD7tnYgHeam83h92zsQDvNTebw+7Z2IB3mpvN4fds7EA7zU3m8Pu2diAd5qbzeH3bOxAO81N5vD7tnYgHeam83h92zsQDvNTebw+7Z2IB3mpvN4fds7EA7zU3m8Pu2diAd5qbzeH3bOxAO81N5vD7tnYgHeam83h92zsQDvNTebw+7Z2IB3mpvN4fds7EA7zU3m8Pu2diAd5qbzeH3bOxAQsawinFPMRBECIXkERtuLNNjsQE3Ad7QcyzqhATkAQBAEAQBAEAQBAEAQBAEAQBAEAQBAEAQBAQce3tPzL+qUAwHe0HMs6oQE5AEAQBAEAQH4UBRYPWPZK6nndrO2scf1D/v1VXaVqlOq7es8vsfMxT7GXytDIID8QH6gK3HMS7jHcZvdkwcvH6lDvbrqKeVxfA8bweuEwvbE0SuLn7STy8HqWy1hUhSSqPLCJqkHoQBAEAQBAEBBx7e0/Mv6pQDAd7QcyzqhATkAQBAEAQBAEBntLDHqtOuGytN2W2/8AxVO1HT3VLexNcDGRXTaWSEANY1ptmTmoctsVWsRil4mO+QJMeqD/AFCPQB2KLLaFy/aPN5ny3G6gf1XfDsWKv7le2/AbzJtPpTM38Qa8eix6QpNPa1aPrJPwPd5kjDa9k1T3SZwbYARtOzp2X7VutriFe56yq8Y9VHqeXqa1X5mfqAIAgCAIAgCAg49vafmX9UoBgO9oOZZ1QgJyAIAgCAIAgM9pDjvc/wCXF+PhPk/7VTf7Q6r8un63a+RjKRlqSlknfZvjOOZJPxJVFSpVK88R1ZrSyeuJ4VJBbXAsdhGz0LZc2lS3xv8AaetYIKingQHtSUzpHBjBclbKVKVWShDiEskrE8HkhALwCDlcbPWt9zZVaCzPgetNE3AsfdGQyUl0fHwt/wBKTY7RlSe5U1j9D2MsG1a64uMwukTyso2H6vQEAQBAEAQEHHt7T8y/qlAMB3tBzLOqEBOQBAEAQBAQMZru4xOfw7G+k7FFvK/UUnPt7O88bwjnjnEkkm5OZK5Ftt5ZqLHAcSEEms4XaRY22jhupljdK3qbzWjPYvBM0jxtszWsjBsDck9AAUjaF9GulCC045PZSyUKqjEICdg1f3GUPIuLWI4c+JSrO46irvtZR6nhlppBjzJWakYOZuSctmwBTr/aEK0NyC72eylkzqpzE12h+IFzTE79ObfRwj1fVdBsm5ck6Uuzh3fwZxZpVcmYQBAfEkrWkBzgC42bcjM2JsOM2BPqKZPVFvOFwPtDwICDj29p+Zf1SgGA72g5lnVCAnIAgCAIAgMppvN+U39zvkB9VQ7aqYcI97+hhMy2sONUe8uZgNYcaby5gaw403lzA1hxpvLmBrDjTeXMDWHGm8uYGsONN5cwfoKbyB74Xi8VPOx0sjWC5BueQqdYNxrxl2dpJoWteq/y4N/Ata3dSoGfhMkuZHiM4uV5AXRu6pot6ewbufFJd7+2TLYhuvzOFoKZkZsbl7y/itawby7b35FplePsRZ0ujlNP05t9yx5soZtMMUqyWxvlNx+GBhBy4fEGsOlanWqz4eBOjs2xt1mSXfJ/fQpKqOopKoOna5s7JGyePmSb64JOd7nhWtqUJa8SbCVG4oYpvMWmtPl8D+laacPY17c2uaHD0EXHwVunlZPnM4uMnF8Uei9MSDj29p+Zf1SgGA72g5lnVCAnIAgCAp6nSOBjraxdx6ouOlV9TadvB4znuMd5E6hro5W3jdfj4x6QpVG4p1o5g8nqeSPimLxwFokBu4XFhfYtNzeUqDSn2hvBC8KIOJ/sjtUb/lbfk/kebyHhRBxP9kdqf8rb8n8hvIeFEHE/2R2p/wArb8n8hvI/fCiDif7I7U/5W35P5DfRCqNPaFn4n29QPyK2R2hSlwi/kTKVjc1fUpv5Y+pTV+6zSNv3KKWU2yyDW9Jufgtv4uHItKPR+4l67UfH+/MzGIbrFU8Whiii5c3H42HwWmV1J8EWlLo9Qj68m/Az1Tj2IVeRlmeOJuTeHI6thbbtUepcfukTOosLPVqMe/j46/I+8K0OqJntadWPWNruN/gFphXhOagnqyPW2/aQ0i3LuNxQbkkLBrVdS5wGZDAGt9ZdckbeAKy/Cxit6b0K2t0jm/04Jd+pOpaHB6UF3cdYNzL3tL9np7FHheWilur54K17TvLmagpavTC0JuG7otE+aOngZJZ7tVpDAGDiyve3qU6NxBtRRvrbGuYU5VajWmr1yzIbttDq1MMoH5kZaTfaYyOD0Oao93HEky26O1d6jOHJ/X/DoW53Xd2w+ndncM1DfadQlvRkpdCWaaKDatLq7ua9+fnqaNbSvIOPb2n5l/VKAYDvaDmWdUICcgCAqtJpyyneW5E2HTtUHaNRwt5NdxjLgYFcoay10ZnLahgGx3inoup2zqjhcRS7dD2PEnacOAfGSQBqnb6Qpe2V+ZDuZm05PCRjKjHKdm2Vvqz+SrI0KkuCJlLZV5V9Wm/jp9SoqdMWD8uNzuUmw+RW+NlJ8WW1Ho1VetSaXcs/Yq6nSyd34dVg5Bc/Fb42kFx1LSj0etYetmX99xFMVVUbRI8cuTfjks80qfJErrLCz0TjH6/cm0+iMx/G5rPifgtcryC4EKt0jto+onLwLSDRGFucr3O6Gjt+K0SvJv1UVlTpHcTeKUEvF/34HvJLRUx1SGhw2i2s7jzWKVarqaI09qXy3svdfvwjzg0rjdIxjWOs51rkgWvsyF75+heu0kouTZnU6PVqdGVWc1lLOOPjp5kbHtIKiCfVicGati0gC/pzut1pTjhVFxJux9lWtegqs1l9+hCxSavfCypmnkdHISB/MP6TY3aDYZlTqsm8KbznyLamrKNZ20YLeS5ebJuiWJOl14ZjrDVyvttsIVddUlDE4lLt2yhQ3biisa6459jM5Tyup6hrtropQbbL6jtnrsrCnPhJHTejc0NOEo/VHYt2GibJQNmBzika4G20P8Ujbltaf8VY3UcwycnsGq4XTp80/DX+95W7h+IXjqIDa7XCRvGQ4arvUNVvtLCzlo4kjpHRxOFXmsfLXz8DqCmnNEHHt7T8y/qlAMB3tBzLOqEBOQHlUVDGDWkc1g43EAdJXjaXEyjCUniKyYrTDTSiETo2zB79YZMBOw55jJV20GqlJwi9con09j3dVaRx36HO6nTIf0or8rj9B2qmjZfuZZ0ejL41anwS839iB4VVRcDE7Udwagz9V7qTSt405KUeKLOlsKzpLMlnvZ81GGV05a6dszr/AIXSl3JcjX4Nmxba1Xc1qG6V9Y2qaUkvcv4JNNofIfzHtb6Bc/RRJXkVwRXVuktGP6cG+/T7lnBorAwXeXOttubAdC0yu6ktEVlXpBd1Xu00l3avxPMY1RRG0bL57Ws4uU/Re9RWnxZtey9p3CzVl8G/JFpTYsyWNzoTdzWk6p2jiuFolRlCSUirrbOqW1aMKywm1qjH1Ok1Q7Y4MH9o7VYRtaa7Dr6OwrOnxjnvPCgopqlxLXaxba5c7Zc5bfWspzhSWGbrq6tbCCUlhPOiRO00gtM13lMHSMitdpLMMELo7VUrZw/a/Bk7RLDoZI9dzNZ7XWN+kZLVdVJxlhPQg7evbmjW6uMsRa/08tOYfGjkGYII6Mx8/gsrKWjibejVX0KlJ8U0/n/gwebutDLBwxlzx/kAfm09K23EsTpvv8cG3aX5G0KFbsej/vxKvRmo1KhhOw+KfXs+Nllcx3qbJ+2aPW2c1y1+RI0xptWe4/W0H6FYWkswxyI/R+v1lpuv2XjzOyCN1Xg4awXdJSAAXzJDbbTxkK+1nS05HPZjb7QzJ6KXmc03Ia/udeGE2Esbm+kjxh8iodrLE8HR7epb9rvL2Wn5HdlZnEEHHt7T8y/qlAMB3tBzLOqEBz/dgxeqp3wCCZ0ccjHXDTYlzCCc9uxzeHjUO6nKLWGdJsG2oVoz6yOWmuPJ/wCGKwvROvxBvdxeQHISSyXJ1Ta1yScs1GjSqVNS5rbQtLN9Xw9yRd1W5Y+GMyTVDciBqsYTe/KSLdCwuqboUnPiVdbpLFL0KfzZFiwOki/GQT/e4fLJVDr1p8PArp7W2jcfpppf+q89TU6L08baiLubWga36QOIrOzlJ3MMvt8mVFStVqS/Nk2/eZ7TbTl09QGUbQWt8QP2l5J2gcXErK9UK01J8EdPa7CpKn1l0/fjhjvM9BpNURvtKNYA+M0izvUobtaco5iSauwrStTzR000ecos9MasmCPUPivOZHFa4H/eJabSHpvPFFb0ft0rqfWL0orh8eP95lJgVCyWOe4u9rAW8m2/0UitUcJR5F1tK7q29ejh+i20/A8NHanUqIzwOOqf8svnZZ3Ed6mzftah1tpNcllfDU1eldGDTHVAGoQ4WHqOxQLabVTXtOU2HcyjeLeed5YKHQyfVn1b5OaR0ZhSruOYZL7pDS37Xe/ay104p7xsf5Lrep3+wFos5Yk0VXRqtu1p0+a+n+mWw+kkmPc4+HMi9hlwqdUnGC3pHUXdxRto9bV7s4yzU47QO/gmB+b4wCbdB9VlBo1F1zxwZy+zLuD2nJw9WefuVOhs1py07HsI+qkXccwzyLbpDScrXfXGLTKedhjkcAc2PIB/adq3p70c8y3pyVeipNaSX1RvcXo6aeNklTOYGixDgwvc7W2sABGfDfk2KLYRW/KMng43Y1Svb16lKnHefbrjg8ZNzua4pTyQOgpXTPbTkDWlAu7XLiNWxybkbA2tkugt5xa3Y9hhte3rQqKrVSTl2L3Y4nJKkOw7Ejq/0J7jMZtJva9uFhscsrqC/wAup3M6uGL2y19qPj/p/Ratj58Qce3tPzL+qUAwHe0HMs6oQGP3ZcOElE2XLWhkBvbOz/FcB69U/wCKi3ccwzyL3YFZwuXDskvFa/f5lbuH14MdRAbXa9sg4zrDVd6hqt9pYWctGiR0jpenCp7sfLXz8Ch3VsQqWVj4jNJ3IhrmMBs0XHJtzB2rVdZct18CbsWhbztlPcW9qm+JkHYW7+HE4ILdaxHCOBQetXWbhYq/h+Kds1rjKfM1m5nUGST+HeTYg6p4g5rmn5grxU1+Jg12t/RlFt+3jTqQuYrt17+KMbSuMUzS4WLJBcftOexbKkcxaOjuIddQlGPtJ4+KLTTGDVqLjY9oP0Kj2ks08cir6P1t+03X7LaJYHdcO5YnfL/RWv1LjvIjf4fbHumvr/KIeh8+rUBp2PaR9fotl3HNPPImbfpb9o5L2Wn5FXWQ9zkc3yXEdByW+Et6KZaW9VV6MZ80dHNpoeR8fzHaqj1J9zPnKza3P/zL6M51hdR3OWN/AHC/o2H4K2qR3oNH0O9o9dbzp80/mdAx2DXp5GjM6tx6s1VUZbtRM4HZdbqruEnz+uhhMDrhDM15vbMG3EVaVob8MI7naVq7m3lTXHs7zZYRibK2R1O1hGuwgEkXJ2DLoUWlbONSOXxZy1XZlTZ25cSlnElwXD4/wYegkeyQOjBL2nIWvybFMqKLjiXA7C6hSqUnCq8RfvwWceB1M7y97dXWNyXZfDatDr06awisntaytKap03nHBLXxOiYNo6yphfTPcQO5ts61yNVwzF1ls2PW1Z57V5nKW9/OndO4S1edO81mi2iFPQ6xgMhLhZxe6+tY3FwLNuM7G3CeNX1OjGnwNl7tGrd46zGnDC/rOU7rtOxteXMLTrxgu1SCdYXab22HIKFdJb+UdRsKcna7sux+HE6zoNWd1oKd17/yw0+lvikfBTaLzBM5XaNPq7qcff8AUn49vafmX9UraQhgO9oOZZ1QgPLSegM9JPE38T4nAem2Q2jhWFSO9Fok2dVUq8Jvgmjje5HiPcq9rOCZhZs4R4w+Sr7WWJ45nXbdo9ZauX7XnyNBu4UOdPMP7oz8HN/9ltvI8GQejlX16fc/L7HOYMUc2B8NgQ51753GzIdCrZUk5qZdVLCE7qNznVLGDT7lj4m1cd3nujjYNtlkCdvCVlBSdxDTRPyZUdII15wWI+gnlvPl2FZug4f3CvnaBYOfrt9D/G+d1Irx3ZstNlVuttYPksfI/dID3Smp5uEeKejtB6VXUPRqSiVuyl1F7Xt+x6r+/HwPrQ467Z4Tscy45NoPzHQvLvRxkY9IF1c6NwuKf8/coaOUxStcR+B4uOHI5hSprei1zL24pqvQlBe0tC00waP4i7beMwFabRvq9Ss2BKTtEpdjaNTow4mmj1hbLL0XyUG4x1jwcvtlRV7Pd/rwY/GMOf8AxEjWMc67riwJ25/VWFKpHq02zr9n3tL8JCc5Jadrxw0N7R6xjb3QeMWjWB9Gaq54Ung4O43Y1pdU9M6MzkGhov48pI4mjPpPYpbvX2I6Kr0mlj8unr735L7ml0XwaGCoie0WIdm5x6b8CW9ec68M8youdqXN16E3o3wSLTTbHKNjo2skjy1y4R2OZtt1eE2KnbVpupOG52Z8jKOzby4w1F/H+TF1OmEY/Ljc/lJ1R9Sq+NnJ8XgsKPRqtLWpNR8fsRIdPKqMuMOpHrCxNrnjyup1tDqG3F6staPR62hrJt+B6BmL12X/AJUjHt4dZsTh8GEKX+dU5kjOzrT9qafe0/Fllhe5RVvzmfHCMuNzuXIZXHpWcbSb46Eet0gt4eonLwOq6KYEKKmbAJDJqknWIA/EbmwHBfjJU2nDcjunL3t07qs6rWMkrHt7T8y/qlbCIMB3tBzLOqEBOQH84YjH/A4i7VFhBU6zRe/ih2s0XvwtsqiS6up3M+h0pfi7NZfrR178Yfidd3U6Pu2HPc3PULZAQcrDInl8UlT7mO9TOT2LU6u8SfblHIdD59WoAOxzSPqFRXazTzyL/b9LftG1xi0yDJrU9RcDOKUOH+J1m/RSKU8pSLGjNXNspfujr8VqbvdmpLyQVDBdr4rE22Z3bf0g/BSruS6xLmij6P10t+3lxTyvMxUeKD+FdA5pJ1rtPAOE39fzUB0n1u+izlYS/HK5i9MYaLXQqgdrGUizdXVby32rReVFjdKrpHdw3FQT1zl+4nYzowJXl8bgwn8QIyJ41rpXTgt2SIWztvO3pqlVjlLg/dyI1DofYgzPBHktG31rKd5piKJFz0lzFxoww+b+38mnJaxouQ1oFhfIZKFrJnMYnVm8ZbfxK+p0hp2bZA79ua3Rt6kuwsaOxbyr7GO/QqajTIf04ieVzrfAX+a3xsn2staXRmX/AGVPks+L+xVVGk9Q/Y4N/aO1b42tNcS1pbBs6erWe9nzS4VV1Tw0Ne4k2BeSBn+76LbB01JQjjLNzu7G0WE4r3L+PM1Ee5RV6hc98YI/S27nerYOJSqlvUjBySy+RArdIqMf04N+H3PGn0RhafHL3niOXwGapZ3k844FTW6RXU9IJR8fr9jouhejMcAMhia1xtq3b4wtw58Jy6FdbNoVIp1KvbwRW1Ly4rfqTbNarU0BAEBBx7e0/Mv6pQDAd7QcyzqhATkBxHdmoSytbJazZYhY22lps7Pj/D0hV13HE8nZ9H6qlbuHan9TpOjFQKzDI9njwGM7bAgFh+Sl03v0/gc7eQdtey90s+Zx/RLA60VUD46aXxZQSXMLW2a6zwXOFtlxxqBTpz3lodbfXVs6E4ymtVzz2aaI32lm5q6rq3TMlZEx4GtcOc64FibZDZbhUqrbb8splFY7bjb26pyi21w7CTj+Hdxip4Hu7rqQ6hcW21rEDZc/NVG1k4Sgs8Eyiua+/WdWPo5ee74mUkwukjN3sjb+45dBVeqtWWibJkNobRrLdhKT7vueVRpPTsyaS63AwZfGwWUbWpLibKWwbyrrJY73/rKyo0yP9OIDlcfoFujZc2WdLozH/sqfJeb+xVzY/UyGweRfKzBYnozW9W9KOuC0p7HsqC3nH4t/1H5HgdVKbljvS89uaOvSjwZ7PatjQWIyXcv40LKl0Ocbd0kDeMNFz0rTK9Xsora3SWmtKUG/e9C2pdF4GbQXn+4/QLRK6qP3FTX2/d1PVaivd92WtPSsZ+BjW+gBaJTlLiyqq3FWr+pJvvZZ4N+fF+8LfZ/rw7zXHidFXYG0/NQXvYX4+FeYWcg+l6AgCAICDj29p+Zf1SgGA72g5lnVCAnIDnG7bQ61NDMASY5S022ASDMn1tYPWol3HMUzoejtXdrSp814r/WR9yjSGGGikbUzsZqTHVDiAQ14BFuEgu115bVEoasz23Z1KlynTg3ldnNfxgtq7dUoGW1O6y3vfUZa1reWW7eTiWbuoIi09g3U+OF3v7ZMtX7r87riGnjjyyLnFxHLsaPgtLvJdiLSn0cpL15t/DH3MriOkFdWHWc+R2rwRggN1r2Hi8ee3iUOtJT9Op2E+NjY2yzJJe+X8njDo1UvzLQ2/C45qM7qnE1VNuWVJYUs9yLOm0N/5JfU0fUn6LTK9/aisrdJuylT+LfkvuW1Po5Tt/RrfuN1Hlc1H2lVV23eVPax3aFnFE1os1oaOQWWltviVk6k6jzNt9+p9rwwCAIAgLLR2nL52W2NOseQBTdn03O4jjs1Z7HidBC6w2hAEAQBAEBBx7e0/Mv6pQDAd7QcyzqhATkBS6ZYYaiinia0OeWXYP7hm313C11Y70GiZYV1RuITbws69xyjDtyutkAMhjhBF/Gdc+ghoOagxtZvidTV2/bQ0jl/33mnwvchgbnUTvlzBswBjeUG5cT6QQt0bOK4sra3SKrLSnBLv1+3mazD9DqGG2pTR3Atdw1j69a63xowXBFTV2jdVPWm/p9C6bA0N1Q1obxAC3QtjimsNEOTctWQzg0H/E3oUb8Fb/sRjhGHxWMNmka0WAcQBxLmLqKjWlFcMmp8SIo4Nho5hsT4GufG1xucz6V0Oz7WjUoKUopvX6mcUsFmcFp/+Jqm/gbf9iMsI54uRRqCA3WG4TA6KMuiaSWAk+pdTb2dCVKLcFwRsSWCzpqZkYsxoaOQKZTpQprEFgyPZbAEAQBAEAQEHHt7T8y/qlAMB3tBzLOqEBOQBAEAQBAEAKA5zjX58v7yuPvP1595qfEhKMeG70U3s39zvmup2X/4y+P1NkeBblWBkctXDLgaQgOkYT+TH+wfJdla/ox7kbVwJa3noQBAEAQBAEBBx7e0/Mv6pQDAd7QcyzqhATkAQBAEAQBACgOdY40iolv5XzXIXqxcTzzNT4kFRTw3mizSKZl+Ek9JXVbMTVtH4/U2R4FsVPMjl722JB2g26Fw7WHhmk+SvAdJwxtoYwduoPkuzt1ilFPkjauBKW49CAIAgCAIAgIOPb2n5l/VKAYDvaDmWdUICcgCAIAgCAIAgKfG8CbP4wOo8Dba4PpVfe7PjcekniRi45Kul0SOt/NkGrxNBufWdig09jve/Mlp7jxQNTGwNADRYAWAV7GKisLgZn2vQZ/GNHBK4vjcGOO0EZHl5Cqq72Yq0t+Dw+0xccnjh2iuq4OmcHAfpAyPpJ4ORarfZG7LeqPPuPFE0yujMIAgCAIAgCAICDj29p+Zf1SgOf0Om9QyKNgZFZrGtF2uvkAB+tAe/h7U+RD7L/vQDw9qfIh9l/3oB4e1PkQ+y/70A8PanyIfZf8AegHh7U+RD7L/AL0A8PanyIfZf96AeHtT5EPsv+9APD2p8iH2X/egHh7U+RD7L/vQDw9qfIh9l/3oB4e1PkQ+y/70A8PanyIfZf8AegHh7U+RD7L/AL0A8PanyIfZf96AeHtT5EPsv+9APD2p8iH2X/egHh7U+RD7L/vQDw9qfIh9l/3oB4e1PkQ+y/70A8PanyIfZf8AegHh7U+RD7L/AL0B4V2m9Q+KRhZFZzHNNmuvmCD+t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20" descr="data:image/jpeg;base64,/9j/4AAQSkZJRgABAQAAAQABAAD/2wCEAAkGBxMTEhUUEBMVFBUXFB4aGBgYGBkgFhkiGRwdGRcaHR8ZHSkgJBsmHR4YITEkJSkrLi4wHB8zODMsNygtLywBCgoKDg0OGxAQGzImHyYtLTQsLDQyNCw0MC80LCwvNywsLiwsNCwsNCw0LzQsLywsLCwsLCwsLCwsLCwsLCwsLP/AABEIAKQAuAMBEQACEQEDEQH/xAAcAAEAAwEBAQEBAAAAAAAAAAAABAUGBwMCAQj/xABEEAABAwICAwkOBAYCAwAAAAABAAIDBBEFIQYSMQc0QVFhc5Gy0RMVFiJSVHGBkpOhscHSMjNCchQjQ2KC4VPwJMLx/8QAGwEBAAIDAQEAAAAAAAAAAAAAAAQFAgMGAQf/xAA4EQACAQMBBAYIBwACAwAAAAAAAQIDBBEhBRIxUQYTQXGhwSIyQmGBkbHRFCMzUuHw8RVDNGJy/9oADAMBAAIRAxEAPwDq2C4RTmnhJgiJMLCSY23N2i52ICb3mpvN4fds7EA7zU3m8Pu2diAd5qbzeH3bOxAO81N5vD7tnYgHeam83h92zsQDvNTebw+7Z2IB3mpvN4fds7EA7zU3m8Pu2diAd5qbzeH3bOxAO81N5vD7tnYgHeam83h92zsQDvNTebw+7Z2IB3mpvN4fds7EA7zU3m8Pu2diAd5qbzeH3bOxAO81N5vD7tnYgHeam83h92zsQDvNTebw+7Z2IB3mpvN4fds7EA7zU3m8Pu2diAd5qbzeH3bOxAQsawinFPMRBECIXkERtuLNNjsQE3Ad7QcyzqhATkAQBAEAQBAEAQBAEAQBAEAQBAEAQBAEAQBAQce3tPzL+qUAwHe0HMs6oQE5AEAQBAEAQH4UBRYPWPZK6nndrO2scf1D/v1VXaVqlOq7es8vsfMxT7GXytDIID8QH6gK3HMS7jHcZvdkwcvH6lDvbrqKeVxfA8bweuEwvbE0SuLn7STy8HqWy1hUhSSqPLCJqkHoQBAEAQBAEBBx7e0/Mv6pQDAd7QcyzqhATkAQBAEAQBAEBntLDHqtOuGytN2W2/8AxVO1HT3VLexNcDGRXTaWSEANY1ptmTmoctsVWsRil4mO+QJMeqD/AFCPQB2KLLaFy/aPN5ny3G6gf1XfDsWKv7le2/AbzJtPpTM38Qa8eix6QpNPa1aPrJPwPd5kjDa9k1T3SZwbYARtOzp2X7VutriFe56yq8Y9VHqeXqa1X5mfqAIAgCAIAgCAg49vafmX9UoBgO9oOZZ1QgJyAIAgCAIAgM9pDjvc/wCXF+PhPk/7VTf7Q6r8un63a+RjKRlqSlknfZvjOOZJPxJVFSpVK88R1ZrSyeuJ4VJBbXAsdhGz0LZc2lS3xv8AaetYIKingQHtSUzpHBjBclbKVKVWShDiEskrE8HkhALwCDlcbPWt9zZVaCzPgetNE3AsfdGQyUl0fHwt/wBKTY7RlSe5U1j9D2MsG1a64uMwukTyso2H6vQEAQBAEAQEHHt7T8y/qlAMB3tBzLOqEBOQBAEAQBAQMZru4xOfw7G+k7FFvK/UUnPt7O88bwjnjnEkkm5OZK5Ftt5ZqLHAcSEEms4XaRY22jhupljdK3qbzWjPYvBM0jxtszWsjBsDck9AAUjaF9GulCC045PZSyUKqjEICdg1f3GUPIuLWI4c+JSrO46irvtZR6nhlppBjzJWakYOZuSctmwBTr/aEK0NyC72eylkzqpzE12h+IFzTE79ObfRwj1fVdBsm5ck6Uuzh3fwZxZpVcmYQBAfEkrWkBzgC42bcjM2JsOM2BPqKZPVFvOFwPtDwICDj29p+Zf1SgGA72g5lnVCAnIAgCAIAgMppvN+U39zvkB9VQ7aqYcI97+hhMy2sONUe8uZgNYcaby5gaw403lzA1hxpvLmBrDjTeXMDWHGm8uYGsONN5cwfoKbyB74Xi8VPOx0sjWC5BueQqdYNxrxl2dpJoWteq/y4N/Ata3dSoGfhMkuZHiM4uV5AXRu6pot6ewbufFJd7+2TLYhuvzOFoKZkZsbl7y/itawby7b35FplePsRZ0ujlNP05t9yx5soZtMMUqyWxvlNx+GBhBy4fEGsOlanWqz4eBOjs2xt1mSXfJ/fQpKqOopKoOna5s7JGyePmSb64JOd7nhWtqUJa8SbCVG4oYpvMWmtPl8D+laacPY17c2uaHD0EXHwVunlZPnM4uMnF8Uei9MSDj29p+Zf1SgGA72g5lnVCAnIAgCAp6nSOBjraxdx6ouOlV9TadvB4znuMd5E6hro5W3jdfj4x6QpVG4p1o5g8nqeSPimLxwFokBu4XFhfYtNzeUqDSn2hvBC8KIOJ/sjtUb/lbfk/kebyHhRBxP9kdqf8rb8n8hvIeFEHE/2R2p/wArb8n8hvI/fCiDif7I7U/5W35P5DfRCqNPaFn4n29QPyK2R2hSlwi/kTKVjc1fUpv5Y+pTV+6zSNv3KKWU2yyDW9Jufgtv4uHItKPR+4l67UfH+/MzGIbrFU8Whiii5c3H42HwWmV1J8EWlLo9Qj68m/Az1Tj2IVeRlmeOJuTeHI6thbbtUepcfukTOosLPVqMe/j46/I+8K0OqJntadWPWNruN/gFphXhOagnqyPW2/aQ0i3LuNxQbkkLBrVdS5wGZDAGt9ZdckbeAKy/Cxit6b0K2t0jm/04Jd+pOpaHB6UF3cdYNzL3tL9np7FHheWilur54K17TvLmagpavTC0JuG7otE+aOngZJZ7tVpDAGDiyve3qU6NxBtRRvrbGuYU5VajWmr1yzIbttDq1MMoH5kZaTfaYyOD0Oao93HEky26O1d6jOHJ/X/DoW53Xd2w+ndncM1DfadQlvRkpdCWaaKDatLq7ua9+fnqaNbSvIOPb2n5l/VKAYDvaDmWdUICcgCAqtJpyyneW5E2HTtUHaNRwt5NdxjLgYFcoay10ZnLahgGx3inoup2zqjhcRS7dD2PEnacOAfGSQBqnb6Qpe2V+ZDuZm05PCRjKjHKdm2Vvqz+SrI0KkuCJlLZV5V9Wm/jp9SoqdMWD8uNzuUmw+RW+NlJ8WW1Ho1VetSaXcs/Yq6nSyd34dVg5Bc/Fb42kFx1LSj0etYetmX99xFMVVUbRI8cuTfjks80qfJErrLCz0TjH6/cm0+iMx/G5rPifgtcryC4EKt0jto+onLwLSDRGFucr3O6Gjt+K0SvJv1UVlTpHcTeKUEvF/34HvJLRUx1SGhw2i2s7jzWKVarqaI09qXy3svdfvwjzg0rjdIxjWOs51rkgWvsyF75+heu0kouTZnU6PVqdGVWc1lLOOPjp5kbHtIKiCfVicGati0gC/pzut1pTjhVFxJux9lWtegqs1l9+hCxSavfCypmnkdHISB/MP6TY3aDYZlTqsm8KbznyLamrKNZ20YLeS5ebJuiWJOl14ZjrDVyvttsIVddUlDE4lLt2yhQ3biisa6459jM5Tyup6hrtropQbbL6jtnrsrCnPhJHTejc0NOEo/VHYt2GibJQNmBzika4G20P8Ujbltaf8VY3UcwycnsGq4XTp80/DX+95W7h+IXjqIDa7XCRvGQ4arvUNVvtLCzlo4kjpHRxOFXmsfLXz8DqCmnNEHHt7T8y/qlAMB3tBzLOqEBOQHlUVDGDWkc1g43EAdJXjaXEyjCUniKyYrTDTSiETo2zB79YZMBOw55jJV20GqlJwi9con09j3dVaRx36HO6nTIf0or8rj9B2qmjZfuZZ0ejL41anwS839iB4VVRcDE7Udwagz9V7qTSt405KUeKLOlsKzpLMlnvZ81GGV05a6dszr/AIXSl3JcjX4Nmxba1Xc1qG6V9Y2qaUkvcv4JNNofIfzHtb6Bc/RRJXkVwRXVuktGP6cG+/T7lnBorAwXeXOttubAdC0yu6ktEVlXpBd1Xu00l3avxPMY1RRG0bL57Ws4uU/Re9RWnxZtey9p3CzVl8G/JFpTYsyWNzoTdzWk6p2jiuFolRlCSUirrbOqW1aMKywm1qjH1Ok1Q7Y4MH9o7VYRtaa7Dr6OwrOnxjnvPCgopqlxLXaxba5c7Zc5bfWspzhSWGbrq6tbCCUlhPOiRO00gtM13lMHSMitdpLMMELo7VUrZw/a/Bk7RLDoZI9dzNZ7XWN+kZLVdVJxlhPQg7evbmjW6uMsRa/08tOYfGjkGYII6Mx8/gsrKWjibejVX0KlJ8U0/n/gwebutDLBwxlzx/kAfm09K23EsTpvv8cG3aX5G0KFbsej/vxKvRmo1KhhOw+KfXs+Nllcx3qbJ+2aPW2c1y1+RI0xptWe4/W0H6FYWkswxyI/R+v1lpuv2XjzOyCN1Xg4awXdJSAAXzJDbbTxkK+1nS05HPZjb7QzJ6KXmc03Ia/udeGE2Esbm+kjxh8iodrLE8HR7epb9rvL2Wn5HdlZnEEHHt7T8y/qlAMB3tBzLOqEBz/dgxeqp3wCCZ0ccjHXDTYlzCCc9uxzeHjUO6nKLWGdJsG2oVoz6yOWmuPJ/wCGKwvROvxBvdxeQHISSyXJ1Ta1yScs1GjSqVNS5rbQtLN9Xw9yRd1W5Y+GMyTVDciBqsYTe/KSLdCwuqboUnPiVdbpLFL0KfzZFiwOki/GQT/e4fLJVDr1p8PArp7W2jcfpppf+q89TU6L08baiLubWga36QOIrOzlJ3MMvt8mVFStVqS/Nk2/eZ7TbTl09QGUbQWt8QP2l5J2gcXErK9UK01J8EdPa7CpKn1l0/fjhjvM9BpNURvtKNYA+M0izvUobtaco5iSauwrStTzR000ecos9MasmCPUPivOZHFa4H/eJabSHpvPFFb0ft0rqfWL0orh8eP95lJgVCyWOe4u9rAW8m2/0UitUcJR5F1tK7q29ejh+i20/A8NHanUqIzwOOqf8svnZZ3Ed6mzftah1tpNcllfDU1eldGDTHVAGoQ4WHqOxQLabVTXtOU2HcyjeLeed5YKHQyfVn1b5OaR0ZhSruOYZL7pDS37Xe/ay104p7xsf5Lrep3+wFos5Yk0VXRqtu1p0+a+n+mWw+kkmPc4+HMi9hlwqdUnGC3pHUXdxRto9bV7s4yzU47QO/gmB+b4wCbdB9VlBo1F1zxwZy+zLuD2nJw9WefuVOhs1py07HsI+qkXccwzyLbpDScrXfXGLTKedhjkcAc2PIB/adq3p70c8y3pyVeipNaSX1RvcXo6aeNklTOYGixDgwvc7W2sABGfDfk2KLYRW/KMng43Y1Svb16lKnHefbrjg8ZNzua4pTyQOgpXTPbTkDWlAu7XLiNWxybkbA2tkugt5xa3Y9hhte3rQqKrVSTl2L3Y4nJKkOw7Ejq/0J7jMZtJva9uFhscsrqC/wAup3M6uGL2y19qPj/p/Ratj58Qce3tPzL+qUAwHe0HMs6oQGP3ZcOElE2XLWhkBvbOz/FcB69U/wCKi3ccwzyL3YFZwuXDskvFa/f5lbuH14MdRAbXa9sg4zrDVd6hqt9pYWctGiR0jpenCp7sfLXz8Ch3VsQqWVj4jNJ3IhrmMBs0XHJtzB2rVdZct18CbsWhbztlPcW9qm+JkHYW7+HE4ILdaxHCOBQetXWbhYq/h+Kds1rjKfM1m5nUGST+HeTYg6p4g5rmn5grxU1+Jg12t/RlFt+3jTqQuYrt17+KMbSuMUzS4WLJBcftOexbKkcxaOjuIddQlGPtJ4+KLTTGDVqLjY9oP0Kj2ks08cir6P1t+03X7LaJYHdcO5YnfL/RWv1LjvIjf4fbHumvr/KIeh8+rUBp2PaR9fotl3HNPPImbfpb9o5L2Wn5FXWQ9zkc3yXEdByW+Et6KZaW9VV6MZ80dHNpoeR8fzHaqj1J9zPnKza3P/zL6M51hdR3OWN/AHC/o2H4K2qR3oNH0O9o9dbzp80/mdAx2DXp5GjM6tx6s1VUZbtRM4HZdbqruEnz+uhhMDrhDM15vbMG3EVaVob8MI7naVq7m3lTXHs7zZYRibK2R1O1hGuwgEkXJ2DLoUWlbONSOXxZy1XZlTZ25cSlnElwXD4/wYegkeyQOjBL2nIWvybFMqKLjiXA7C6hSqUnCq8RfvwWceB1M7y97dXWNyXZfDatDr06awisntaytKap03nHBLXxOiYNo6yphfTPcQO5ts61yNVwzF1ls2PW1Z57V5nKW9/OndO4S1edO81mi2iFPQ6xgMhLhZxe6+tY3FwLNuM7G3CeNX1OjGnwNl7tGrd46zGnDC/rOU7rtOxteXMLTrxgu1SCdYXab22HIKFdJb+UdRsKcna7sux+HE6zoNWd1oKd17/yw0+lvikfBTaLzBM5XaNPq7qcff8AUn49vafmX9UraQhgO9oOZZ1QgPLSegM9JPE38T4nAem2Q2jhWFSO9Fok2dVUq8Jvgmjje5HiPcq9rOCZhZs4R4w+Sr7WWJ45nXbdo9ZauX7XnyNBu4UOdPMP7oz8HN/9ltvI8GQejlX16fc/L7HOYMUc2B8NgQ51753GzIdCrZUk5qZdVLCE7qNznVLGDT7lj4m1cd3nujjYNtlkCdvCVlBSdxDTRPyZUdII15wWI+gnlvPl2FZug4f3CvnaBYOfrt9D/G+d1Irx3ZstNlVuttYPksfI/dID3Smp5uEeKejtB6VXUPRqSiVuyl1F7Xt+x6r+/HwPrQ467Z4Tscy45NoPzHQvLvRxkY9IF1c6NwuKf8/coaOUxStcR+B4uOHI5hSprei1zL24pqvQlBe0tC00waP4i7beMwFabRvq9Ss2BKTtEpdjaNTow4mmj1hbLL0XyUG4x1jwcvtlRV7Pd/rwY/GMOf8AxEjWMc67riwJ25/VWFKpHq02zr9n3tL8JCc5Jadrxw0N7R6xjb3QeMWjWB9Gaq54Ung4O43Y1pdU9M6MzkGhov48pI4mjPpPYpbvX2I6Kr0mlj8unr735L7ml0XwaGCoie0WIdm5x6b8CW9ec68M8youdqXN16E3o3wSLTTbHKNjo2skjy1y4R2OZtt1eE2KnbVpupOG52Z8jKOzby4w1F/H+TF1OmEY/Ljc/lJ1R9Sq+NnJ8XgsKPRqtLWpNR8fsRIdPKqMuMOpHrCxNrnjyup1tDqG3F6staPR62hrJt+B6BmL12X/AJUjHt4dZsTh8GEKX+dU5kjOzrT9qafe0/Fllhe5RVvzmfHCMuNzuXIZXHpWcbSb46Eet0gt4eonLwOq6KYEKKmbAJDJqknWIA/EbmwHBfjJU2nDcjunL3t07qs6rWMkrHt7T8y/qlbCIMB3tBzLOqEBOQH84YjH/A4i7VFhBU6zRe/ih2s0XvwtsqiS6up3M+h0pfi7NZfrR178Yfidd3U6Pu2HPc3PULZAQcrDInl8UlT7mO9TOT2LU6u8SfblHIdD59WoAOxzSPqFRXazTzyL/b9LftG1xi0yDJrU9RcDOKUOH+J1m/RSKU8pSLGjNXNspfujr8VqbvdmpLyQVDBdr4rE22Z3bf0g/BSruS6xLmij6P10t+3lxTyvMxUeKD+FdA5pJ1rtPAOE39fzUB0n1u+izlYS/HK5i9MYaLXQqgdrGUizdXVby32rReVFjdKrpHdw3FQT1zl+4nYzowJXl8bgwn8QIyJ41rpXTgt2SIWztvO3pqlVjlLg/dyI1DofYgzPBHktG31rKd5piKJFz0lzFxoww+b+38mnJaxouQ1oFhfIZKFrJnMYnVm8ZbfxK+p0hp2bZA79ua3Rt6kuwsaOxbyr7GO/QqajTIf04ieVzrfAX+a3xsn2staXRmX/AGVPks+L+xVVGk9Q/Y4N/aO1b42tNcS1pbBs6erWe9nzS4VV1Tw0Ne4k2BeSBn+76LbB01JQjjLNzu7G0WE4r3L+PM1Ee5RV6hc98YI/S27nerYOJSqlvUjBySy+RArdIqMf04N+H3PGn0RhafHL3niOXwGapZ3k844FTW6RXU9IJR8fr9jouhejMcAMhia1xtq3b4wtw58Jy6FdbNoVIp1KvbwRW1Ly4rfqTbNarU0BAEBBx7e0/Mv6pQDAd7QcyzqhATkBxHdmoSytbJazZYhY22lps7Pj/D0hV13HE8nZ9H6qlbuHan9TpOjFQKzDI9njwGM7bAgFh+Sl03v0/gc7eQdtey90s+Zx/RLA60VUD46aXxZQSXMLW2a6zwXOFtlxxqBTpz3lodbfXVs6E4ymtVzz2aaI32lm5q6rq3TMlZEx4GtcOc64FibZDZbhUqrbb8splFY7bjb26pyi21w7CTj+Hdxip4Hu7rqQ6hcW21rEDZc/NVG1k4Sgs8Eyiua+/WdWPo5ee74mUkwukjN3sjb+45dBVeqtWWibJkNobRrLdhKT7vueVRpPTsyaS63AwZfGwWUbWpLibKWwbyrrJY73/rKyo0yP9OIDlcfoFujZc2WdLozH/sqfJeb+xVzY/UyGweRfKzBYnozW9W9KOuC0p7HsqC3nH4t/1H5HgdVKbljvS89uaOvSjwZ7PatjQWIyXcv40LKl0Ocbd0kDeMNFz0rTK9Xsora3SWmtKUG/e9C2pdF4GbQXn+4/QLRK6qP3FTX2/d1PVaivd92WtPSsZ+BjW+gBaJTlLiyqq3FWr+pJvvZZ4N+fF+8LfZ/rw7zXHidFXYG0/NQXvYX4+FeYWcg+l6AgCAICDj29p+Zf1SgGA72g5lnVCAnIDnG7bQ61NDMASY5S022ASDMn1tYPWol3HMUzoejtXdrSp814r/WR9yjSGGGikbUzsZqTHVDiAQ14BFuEgu115bVEoasz23Z1KlynTg3ldnNfxgtq7dUoGW1O6y3vfUZa1reWW7eTiWbuoIi09g3U+OF3v7ZMtX7r87riGnjjyyLnFxHLsaPgtLvJdiLSn0cpL15t/DH3MriOkFdWHWc+R2rwRggN1r2Hi8ee3iUOtJT9Op2E+NjY2yzJJe+X8njDo1UvzLQ2/C45qM7qnE1VNuWVJYUs9yLOm0N/5JfU0fUn6LTK9/aisrdJuylT+LfkvuW1Po5Tt/RrfuN1Hlc1H2lVV23eVPax3aFnFE1os1oaOQWWltviVk6k6jzNt9+p9rwwCAIAgLLR2nL52W2NOseQBTdn03O4jjs1Z7HidBC6w2hAEAQBAEBBx7e0/Mv6pQDAd7QcyzqhATkBS6ZYYaiinia0OeWXYP7hm313C11Y70GiZYV1RuITbws69xyjDtyutkAMhjhBF/Gdc+ghoOagxtZvidTV2/bQ0jl/33mnwvchgbnUTvlzBswBjeUG5cT6QQt0bOK4sra3SKrLSnBLv1+3mazD9DqGG2pTR3Atdw1j69a63xowXBFTV2jdVPWm/p9C6bA0N1Q1obxAC3QtjimsNEOTctWQzg0H/E3oUb8Fb/sRjhGHxWMNmka0WAcQBxLmLqKjWlFcMmp8SIo4Nho5hsT4GufG1xucz6V0Oz7WjUoKUopvX6mcUsFmcFp/+Jqm/gbf9iMsI54uRRqCA3WG4TA6KMuiaSWAk+pdTb2dCVKLcFwRsSWCzpqZkYsxoaOQKZTpQprEFgyPZbAEAQBAEAQEHHt7T8y/qlAMB3tBzLOqEBOQBAEAQBAEAKA5zjX58v7yuPvP1595qfEhKMeG70U3s39zvmup2X/4y+P1NkeBblWBkctXDLgaQgOkYT+TH+wfJdla/ox7kbVwJa3noQBAEAQBAEBBx7e0/Mv6pQDAd7QcyzqhATkAQBAEAQBACgOdY40iolv5XzXIXqxcTzzNT4kFRTw3mizSKZl+Ek9JXVbMTVtH4/U2R4FsVPMjl722JB2g26Fw7WHhmk+SvAdJwxtoYwduoPkuzt1ilFPkjauBKW49CAIAgCAIAgIOPb2n5l/VKAYDvaDmWdUICcgCAIAgCAIAgKfG8CbP4wOo8Dba4PpVfe7PjcekniRi45Kul0SOt/NkGrxNBufWdig09jve/Mlp7jxQNTGwNADRYAWAV7GKisLgZn2vQZ/GNHBK4vjcGOO0EZHl5Cqq72Yq0t+Dw+0xccnjh2iuq4OmcHAfpAyPpJ4ORarfZG7LeqPPuPFE0yujMIAgCAIAgCAICDj29p+Zf1SgOf0Om9QyKNgZFZrGtF2uvkAB+tAe/h7U+RD7L/vQDw9qfIh9l/3oB4e1PkQ+y/70A8PanyIfZf8AegHh7U+RD7L/AL0A8PanyIfZf96AeHtT5EPsv+9APD2p8iH2X/egHh7U+RD7L/vQDw9qfIh9l/3oB4e1PkQ+y/70A8PanyIfZf8AegHh7U+RD7L/AL0A8PanyIfZf96AeHtT5EPsv+9APD2p8iH2X/egHh7U+RD7L/vQDw9qfIh9l/3oB4e1PkQ+y/70A8PanyIfZf8AegHh7U+RD7L/AL0B4V2m9Q+KRhZFZzHNNmuvmCD+t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653" y="1752600"/>
            <a:ext cx="950686" cy="77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5656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 EVALUATION CHECK LIST</a:t>
            </a:r>
            <a:endParaRPr lang="en-CA" dirty="0"/>
          </a:p>
        </p:txBody>
      </p:sp>
      <p:sp>
        <p:nvSpPr>
          <p:cNvPr id="4" name="AutoShape 2" descr="data:image/jpeg;base64,/9j/4AAQSkZJRgABAQAAAQABAAD/2wCEAAkGBxQPEBAPDw8QEBUUEBEYEA4UFhUUEBQPFBIYFhYXFRQYHSggGBolGxYVITIhJSkrLi4uFx8zODMsNygtLisBCgoKDg0OGhAQGywkHyQtLSwvLCwsLCwsLCwsNDIsLCwsLCwsLCwsLCwsLCwsLCwsLCwsLCwsLCwsLCwsLCwsLP/AABEIAQAAxQMBEQACEQEDEQH/xAAcAAEAAQUBAQAAAAAAAAAAAAAABAEDBQYHAgj/xABPEAABAwIBAwkUBwcEAwAAAAABAAIDBBEFEhMhBgcVMUFRVJGSFBYXIjI1UlNVYXF0gZOhs9HS0+EjNGJzo7HBY3KChKKywjNCdfAlZIP/xAAaAQEAAwEBAQAAAAAAAAAAAAAAAQIEAwUG/8QAMhEBAAECBAUDBAIBBAMBAAAAAAECAwQRE1ESFCExMjNSYSJxgaFB8CMFYpHBQrHx0f/aAAwDAQACEQMRAD8A7igICAgICAgICAgICAgICAgICAgICAgICAgICAgICAgICAgICAgICAgICAgICAgICAgICAgICAgICAgICAgpdAugqgICAgICAgICAgICAgICAgICAgICAghYxicdJBJUzOyWRtu47p3AAN0kkADfKtTTNU5QrVVFMZy4di2rjEMSlMdMZomknIp6bKzmT9p7emJ3zoGlb6bNu3GcsFd6uucoRZZsXoLTSPxGIA6XyOkfF/EHEt41MRaq6dFeK7T16um62+rvZEOp6gNbUMblXboZLGLAuA3HAkXHfuN4ZL1ng6x2a7F7j6T3b2uDQICAgICAgICAgICAgICAgICAgICDlevlipEdNRtPVudJIPss6VgPlJP8K14SnOZqZMVV0ilI1v6WPDsJdXyMOU+N8shA6cxNvm2jwjT/ABKbszXXlCtqIpo4pTdRurNmLGenkp82Qy5YTlsfCTkkHQNOkaO+ouWpo65rUXOPOMnNSDg+MixIbDUjTv0sh3f/AJu4wtHqWmeP8dx9DtNxcad4rzHpvSAgICAgICAgICAgICAgICAgw2qjVJDhsOeqHHSbRxN0vkfa9mj9ToCvbtzXOUKXLkURnLmlVryTEnNUcLBuZb3ONu/YALXGEj+ZZJxc/wAQxlVrt1zhZvMsXfDCXf1OI9CtGFojurzVc9mPw7Ba3G6gSzZ0tdYSVb25LGxjcYNAO7YN3TpV5qotRlDnFNVyc5dzbRsEQgyAYxGGZs6W5vJybEbossfy2ZdMkHA9TtNQ5fMsAiyyMs3c5xA2hdxJA7ymqqau6KaIp7NO109R8lUWVlKwyPazImhHVOYCS1zb7ZFyCNu1t5dbNyKekuV63xdYabQavsRoQ2B0mhgAbFUR9M1o0AXNnW0b661WLdU5udN65T0ZaHXhqx1UFK/wB7f8iqcpTvK0Yur+YbZqT10YquVtPUxczPeQI3h2VE5x2mkkAtJ3L6O+uNzDTTGcdXe3iYqnKejoazNIgICAgICAgICAgICDRdcfV1sbkQQMa+d7cq7uojZewcQOqJINh3j5dFizx9Z7M9+9wdI7uZO1yMSJvzZbvCKCw8F2LVy9vZk17m7EYvjVTiMkZqZjK8WZGS1jQA528wAbZ210popoieGFKqqq/KXccH1DUdNExnMsUjg0ZcsjQ97n20m7r207g0LDN2qZ7tlNqIjszEGFRR/6cELO+2NgPoCrxL8CXkFRnCcpMhMzIyEzMlMhMzKXmWnDxZ7WuG84Aj0pmcKBNqepn9VSUzvDEz2KeOd0cEOP66mpuKhqIXU7c2ydjzmhfJY+MgOyd4HKabbi12K5riYlkvURTMTCANcLEgLc3P8ANwn05CvoW9ka9zdMwvXOr4ZA6WZtSy/TRPZG247zmNBB4x3lSrDUT26JpxFcd+ruGBYqytp4qmK+TIwEA7bTtFp74Nx5FgqpmmeGXoU1RVGcJ6qsICAgICAgICAg+fddw/8AlqjvRwW8GaBXpYb04ebifUl0zUpqKoXUVK99HDI58EbnyPGU9znNBNyfDtLHXdr4p6tdu1Rwx0RNV+B0FK2FrKSCKR88VpGxnKjiY8Okf0ouNAIG+XBTbrrqmc5K6KKe0M7z5Uvbf6JPdUaUp1FefKl7b/RJ7qaUmp8HPlS9t/ok91NKTU+Dnxpe2/0Se6mkanwc+NN2w+bl91NL5NT4OfCm7N3m5fdTSNQ58Kbsn+am9xNL5OM58Kffk8zP7iaXynj+GBx+spa2poXyQOnYx0scjHwTZIZMG2f0zLdK9jfI4q9MTTTOU/tSZiqYzhsPORh/c+m5AXLVr3dNKjZoOu9qapaSmgmpqdkDjPkOyBkhzDG92kbV7tGlacNXVVVMTLNiaKaYiYbLrNH/AMWzvTz25V/1XLE+o7Ybwbys7uICAgICAgICAg+fddvrtUfuQeqavSw3pw8zE+pLtmpT6hR+LQ+rC8+vyl6FHjDKqq4gKBjpcVBeYoRnnjqgD9Gz99+0PBpPeXCrERxcFv6p/Ufef7LRGGqinjufTT+5+0f2EynY4C73ZRO3bQ0d4D2rrTE/zLjVMfxC8rqiAgIKIKoOca+X1Gn8cb6mRasL5T9mXF+MfdN1metbfGJvzCrivUWw3g3pZ2gQEBAQEBAQEBB8+67nXao+7g9UF6WG9OHm4nzl2fU7bY2lyjkjmOO7rlthmhc5Q2vCvPr8pyb6fGGj4jg9YZHNoqypksenp3zubNHvG5cA9h3HBdMPjbNzOmqMqo7wriMHetxFdM50z2n+/wArEeE10Zyq2tqKaPvTufK89jG0O0nvnQFOJxuGsUcUowuBxGIr4aWewsy1YbDHJJBT5RBkfI59RK4C5Ae46TYXIGgLwKb1/H1TNP00fHeX0FVnD/6dTEVfXc+e0f3+w3KhomQMEcTA1o3BunfJ3T316lu1Tbp4aYyh5N29Xdq465zlqFZDjGckzT4QzLdm7mO+byulvo3rLbTNjLrmxTF7PpktZjG+2Qccfuqc8P8AKMr/AMKZjG+2Q8cfupnh/kyv/BzPjfbYeOP3Uzw/z/fyZX/g5nxvtsPHH7qnPD/P9/Jlf+DmbG+2w8cfuJnh/n+/kyv/AAyupmHEmzE10kbos26waW3zl222mjcylzuTay+juvbi7n9XZgtfL6jT+Nt9TIr4Tyn7KYvxj7pmsz1sHjE35hVxXqLYb029rO0CAgICAgICAgIPn3Xc67VH3cHqgvSw3pw83E+cuv4d1nj/AOOHqFhn1Py3R4fhpWpqSSugIblZ+lYzIlBs6SA3swnbyhbQd7Qsf+s4Hiyu2ulXx/Ld/o2PijOzd60Tv/CXhNDLiE/0r3kNtnZDtgD/AGjeJ0+kr5zD2LuMu/5JnKO//wCPpMTftYGz/jiM57R/2t6nsQdNjLGGzWQmojhiboYxjA5ugb5tcndX22jRaw/DRGUdHw+tXdvzVXOc9XUCsjU0eswTFXSSOjr2NYXuLG5RuGE9KOo3lppuWojrSzTRdz6VLOwOL90I+U74anUse1Gne9xsBi/dFnKd8NNSx7TTve4538X7os5TvhpqWPaad73HO9i/dJnKd8NNWz7TTve453sW7pM5T/cTUs+0073uZXU1hNdDOX1lY2ePNuAYHOPTkix0tG4DxrncrtzGVMZOlum5E/VLBa+X1Gn8cb6mRdMJ5T9nPF+MfdM1mOtg8Ym/MKuK9RbDem3tZ2gQEBAQEBAQEBB8/a7nXaf7uD1QXpYb04ebifOXX8MF8IiAF74eLDdJzCwz6n5bo8Pw5dgVdWURc6nikaXtaHZULnaBtbY0bZXoXKaK+8sNFVdHZmTqtrgG5mmzTjpmcIHHOS7WXYjpdAGjwrPRhLNMzl/M5u9WKvVxGf8AEZPGoSGU4myWWKRuVn3OcWOa3Kc1xO2NGkrpfmNPKHOzE6mcuuLz29pFfqaxB8sj48SyGOe4sZlSdK0m4GjeC003bcR1pZ6rdyZ6VLHOpifdQ8qRTrWvarpXfcc6mJd1DypU1rXtNK77lOdPEu6p5UqnWte00rnuOdLEu6p5Uqa1r2mlc9zY9SuF1FM2QVVSakuc0sddxyWgWI6bvrhdqpqn6YydrdNVMfVObOrm6Oca+X1Gn8cb6mRasL5T9mXF+MfdM1mOtg8Ym/MKuK9RbDem3tZ2gQEBAQEBAQEBB8/a7vXaf7uD1YXpYb04ebifOXa9Sn1Cj8Wh9WF59flLfR4wyqquICCLX4jHTtDpXhtzZo0lznbzGjS494AqYiZ7ImqI7vdLK54ynMMYPUtcQX+F1tA8Fz+iiSEhEiAgICAg5xr5fUafxxvqZFqwvlP2ZcX4x90vWY62fzE36KuK9RbDem3xZ2gQEBAQEBAQEBB8/a7vXaf7qD1YXpYb04ebifOXadTN9j6TJNjzJFY2uL5sW0Db8C8+vyn7t9HjDTsV1Y11NYujpnscTm52NeY3W3Oq6V2+06QtVFm3V/LPXduUrOHauK+pdkRQQGwu5xa5sbG9k95dZoU12LdMZzKKb1yrtCZz7TzvFHQNiq6g/wCpUhrmUkI3SLkl4HZaAdy6po0xHFX0j9ra1Uzw09Z/TZsB1OinOfnkdVVLm2fVP2wDttibtRs7w291ca7mfSOkbO1FvLrPWd2CrtcB0UskWx8rsh7m5YcbHJda/Ubq604eJjPicqr8xOXCs9Ed/c2blO+Grcr/ALkczPtOiO/ubNynfDUcr/ug5mfbJ0R39zZuU74acr/ug5mfbJ0R5O5k3Kd8NTyse6DmJ9snRGk7mTcp3w05WPdBzE+1ldTWq59bPmXUckAzbnZxxcRcEC2lg39/cXO5Z4IzzzdLd2a5yyYPXy+o0/jbfUyK+F8p+zni/GPul6y/Wz+Zm/xVcV6i2G9NviztAgICAgICAgICD5+13eu0/wB1B6sL0sN6cPNxPnLsOFOIwmEgkEUDSCNsEQaCFhnz/LdHh+HO48ZnbGcSoiMtuTsnSEXiebWFSGbl7WcRpBG8tmnTnwVfif8ApkiurLjp/Mf9sdiGPVmOzx0kbREx1voGE5sAdVJK613Ad/RtbqtTbosxxSpNdd2eGGy6kJ2U9fFh9KC2NjphPKRaSonYxwLnbzAQclvlXK7TNVvjq7/x8O1qYivgp/8Arp5WJsaPW6ra5ksjGYXI9rXuDXhstnNBsDobbStNNm3MZzUzTericuFY58sQ7kycmb3VOjb96Na57TnxxDuTJyZvdTQt+41rntOfHEO5MnJm91ToW/ca1z2nPhiHcl/Jm91NG17jWue058MR7kv5M3upo2vca1z2srqax+rqZ83U0LqdmQ45wiQDKBFh0wtuniXO5bopjOKs17dyuqcpjJgtfL6jT+ON9TIrYTyn7KYvxj7pmsv1s/mZv8VGK9RbDem3xZ2gQEBAQEBAQEBB8/673XWf7qD1a9LDenDzcT5y6/hfWiL/AI9vqFhn1Py3R4fhzPUZqhZQGYywumEsbW5II2he977YN1vvWpryynsxWrkUZ5wy2B6oKDDi+Slp5nOn6ZzTkgwNvohad1twT5RvLlXauV9Kp7OlF23R1iO6LqJqM7i7ZQCBI+peAdsB7Xut6Ve/GVpSzOdx2ArznoNIr8TxcSyNhpInMD3CNxAuWA9KT9INxaaabOUZz1Zqqr2fSFjZXGuBw8Tfiq3DY3RxX9jZTGuBw8TfipwWNziv7KHE8a4JDxN+InDY3OK9s3HA5JnU8bqpoZKQc4wbQNztaTuW3VmrimKp4ezRRnl9XdPVVhBzjXy+o0/jjfUyLVhfKfsy4vxj7pWst1s/mZv8VXFeothvBvqztAgICAgICAgICD5/13uus33UH9i9LDenDzcT5y7RqYjDsPpGuFwaSIOG+DGAQsFflP3b6PGFsaj6LgcPEra1zdXRo2OdCi4HDxJrXN5To0bQv0WpylgeJYaaKN4vZ7RpFxY+hVm5XVGUymLdETnEMoSqLrNPVNkvkHKA/wB40svvB275EyRmvokQEBAQEHONfL6jT+ON9TItWF8p+zLi/GPulay3Ww+Mzf4quK9RbDeDfVnaBAQEBAQEBAQEHz/rv9dZvuoP7F6WG9OHm4nzl2jUw62H0hAJtSw6Btn6MaBdefX5S30eMMLUa4kETnRyU9WxzeqY5jA4HwZS7RhqpjOJhynEUxOUxLwNcumJAENSSTYDJZck7gGUp5Wv4OZpTcT1bQU0bTKyZsr7Zqis01Lr9TdjScm/2rKlNmqqenbf+Fqr1NMde+38q0FDU1lpcQ+hjOlmHRnRb/2Hj/UP2RZu/dRVNNPSn/lMRVV1q/4SJdV1FE4xOqGsLCWlmS/pS3QRobZIs3J65GrRHTN5596HhTeTJ7qnQubGvRupz70PCm8mT3U0Lmxr0bnPvQ8KHIk91NC5sjXo3Ofeh4UORJ7qjQubJ17e6nPxQ8KHIk91ToXNjXo3S8L1TU1VJmoJg9+SXZOS8dKLXNyAN0KtVqumM5hNN2mqcolqGvl9Rp/HG+pkXbC+U/ZxxfjH3StZbrYfGZvyaq4r1FsN4N9WdoEBAQEBAQEBAQcA13+us33UH9i9LDeEPNxPnLsWBy5GF07xYltCwgHauIQdKwVRnXl8t9M5Ufhz3EMWitBPU05qqOQ2Y4OIqaSa13wF4IL2bZaCdra2gtdNFUTMUzlV/wC2SquMomesf+mPxXVHTxPDMFpi17wG81Oy3S5TtGTCyQnJdpAyuLfXSm3VMf5Z6bKVXKYn/HHVm9RNDHSV0UUtqiskyzUSuJcIOkLshp/3Sdk7yLlemaqJmOlMOlqmKa4ietTqaxNrn2I4hg7ZpRNBeQSPzhzchu/K6bSDvrXTTfyjKejJVVZznNH2TwTg/wCHJ7VbhxG6OKxsbJ4Jwf8ADk9qcGI3OKxsbKYLwf8ADf7U4MRucdjY2UwXg34b/anBiNzisbGyuC8G/Cf7U4MRv+zisbMxqVrsNkqMmhhyJc285WQ5vSAjK0k7+SuV2m7FOdU9HS3Vamr6e7E6+X1Gn8cb6mRWwvlP2VxfjH3S9ZbrafGpvyaq4r1FsN4N9WdoEBAQEBAQEBAQcA13+us33MH9i9LC+DzcV5y6/hPWmHxBvqFhn1Py3R4fhznUNLTFlXT10jWRTRMFnEgF4J0t3nDRpW2/FXSae8MdmaesVfyyeo/A6TDZ3VVTVwPvfmF19uLReUjcdpLe9Y7653a67kcNMfde1RRRPFVP2RNScjX42XsILXT1bmuG0WkSEEeRXuxlZ/4Vter/AMuulee3tAxHVNhjJpWSUeU9sjw92ajN3g2JuTp0rVTauzETE/tlqu24nKYR+evCuAjzMXtVtG9v+0a1rZTnswrgI81F7U0bu/7Na1sc9uF8BHmovamhd3Na1sk4bqhw2omjgZQtDpHhrSYo7XO/pVarV2mM5lNN23VOUQ20YBS8Ep/Nt9iz8dW7vwU7L9LhUMTsuKCKN1iMprWtNjuXAUTVM95TFMR2homvl9Rp/HG+pkWnC+U/ZnxfjH3SdZXra7xqb8mquK9RbDeDflnaBAQEBAQEBAQEHANeDrrL9zB/YvSwvg83Febsmp6HOYbTR3tlUcbb72VEB+qwVTlXM/LfT1phrA1ro+Fy8hq0c3Vs4crG6vQvj4XLyGpzdWxysbshgGoNlHUR1DaiR5ZldIWtAOU0t2x4VS5iJrp4clqLEU1Z5txWdoRnUERJJhiJO2SxtyeJTxTujhg2Pi7TFyG+xOKdzhjY2Pi7TFyG+xOKdzhjZXmCLtMXIb7E4p3OGNlW0UYIIijBG0Q1oIPeNkzkyhfUJEHONfL6jT+ON9TItWF8p+zLi/GPuk6yvW13jUv5MVcV6i2F8G/LO0CAgICAgICAgIOE689I5mJZxw6WWBmQ7cJZdrh4Ro5QXoYWfoyefio+tKwPXYkpqeKndRslzTGsEmcLLtaLC7ck6bDfUVYWJnPNNOKmIyyTujM/uezzx+Gq8pG6ebnb9nRmf3PZ54/DTlI3Obnb9nRmf3PZ54/DTlI3Obnb9nRmf3PZ54/DTlI3Obnb9nRmf3PZ54/DTlI3Obnb9nRmf3PZ54/DTlI3Obnb9nRmf3PZ54/DTlI3Obnb9nRmf3PZ54/DTlI3Obnb9nRmf3Pb54/DTlI3Obnb9nRmf3PZ54/DTlI3Obnb9nRmf3PZ54/DTlI3Obnb9ta1b6vH4rHFEYGQMY/L0PL3Ofklo02FhYldbViLc55ud29NyMsnTdaCjdFhkZeCM7JJI0fs3WDT5Q2/lWTEzE3OjXh4yobsuDuICAgICAgICAgxeqDAIMQizNTHli92uGh7Hb7Hbh/NWormic4UroiuMpaQ7Wbpr6KuqA3Ac0Tx5C0c3VtDhytKnQbpuF1XFF7ic3VscrTudBum4XVfhe4nN1bHK07nQbpuF1X4XuJzdWxytO6vQbpuF1f4XuJzdWxytO50G6bhdX+F7ic3VtBytKvQcpeF1f4XuJzdW0J5Wk6DlLwur/C9xObq2g5Wk6DlLwqr/B+GnN1bQcrSdByl4VWccPw05uraDlaVeg5S8KrOOH4ac3VtBytB0HKThVZxw/DTm6toRytCXhutPRQvEj3VFRY3EcrmZsn7TWMGV4CbKtWKrmMuy0YaiJzb4xgaAAAAAAANAAG0AFnaHpAQEBAQEBAQEBBYqqpsQynm28N0nvBWppmqcoVqqinux2zzOwf6PaumhU5a8Gz7O1v9HtU6E7mvBs+ztb/R7U0KjXg2eZ2D/R7U0KjXhXZ5nYSej2poVbmvBs8zsJP6famhVua8GzzOwk/p9qaFW5rwbPM7CT0e1RoVGvBs8zsJOJvtU6FRrwbPM7CT0e1RoVJ14NnmdhJxD2poVI14NnmdhJxD2qdCo14e4sbjcbHKb3yBb0FRNmqOqYvUyyYN9IXF2VQEBAQEBAQEBAQa7jpJltuBot5dJWqz4st7rUuU+CZTWuL7XANrb6rN/Kcslos5x3XNgR2w8XzUa/wnQ+TYAdsPF80152ND5NgR2w8XzTXnY0Pk2BHbDxfNNf4ND5NgR2w8XzTX+DQ+TYEdsPF801/g0Pk2BHbDxfNNf4ND5NgR2w8XzTXnY0Pk2BHbDxfNNf4ND5NgR2w8XzTX+DQ+TYEdsPF80152ND5RMQwzNAODsq5ttW0rpbu8U5KV2uGM2VwRxMQB3CQPAuF2MqnW14sgubqICAgICAgICAgwOLNvKfAPyWm1P0s13yZaB1omneYPQFwnrU7x4sfss7sG8ZXXRjdy1Z2VOKPFiWN07W3tKNKN06s7LtJiDnvDS0C99PgCiq3lGaabkzOTJLk6o7q5gJBdtbegq3BUrxwpzfH2foPsTgq2OOnc5vj7McRU8FWxx0nN8fZjiKjgq2OOndVlYwkAOBJ2hpSaJg4oSFVYQY7Gxdjf3v0K62u7ld7PWDC0f8R/IKLvkm14p65uggICAgICAgICDD4k36Q+Afku9vs4Vx1ZFg+iH7n6Lj/5Ov8A4sfRHNhzyNsWb3yutf1dIcqenVcpKs5Ry9o7XePsUVUdOi1NU59XmnZafT2TvTdTM/QiIyrZQri7MfJJFc3Zpub6N1dYivLpLlM059Yec5D2v0fNMq9zOjYzkPYej5plXuZ0bGch7D0fNMq9z6NlWzRAghhBG0bfNOGuTOmF/ZBn2uJV06luOHuGra82F1E0THdMVRKziou1v736FWt91bnZ6wsdJ/EVFzyTb8UxUXEBAQEBAQEBAQYyub058AXajs5V906MdIB9n9Fynu6R2QnuaCNAdbaH+0Dvb5XSImVJlSRzX7YyftD9QkRNKJylciOSQXaQOpeN7eKievZMdO6cCuboiumsT9HfTt2+SvFPypM/Cmf/AGXo+ScPyZ/Bn/2Xo+ScPyZ/Cmf/AGX/AHiTh+TP4M/+y9HyTh+TP4Vz/wCz/wC8ScPyZ/D3BLc2yMnRtqJj5TE/DziIu0eH9FNHdFfZ6oBZnlKivumjskqqwgICAgICAgICCFUt6Y+RdKeznUlRjpR4Auc9147PWSN4IkyRvBDIyRvIPAjt1PFuKc0ZPYKhKqAgICAgILFWLgeFWp7q1FKLN8pSruU9l9VWEBAQEBAQEBAQWJW6VaJVmF1u15FVLxllTkZmWd5MjNVriSmQuKEvOUpyRmZYTIzMsJkZmUEyM1QVCVUBBbmFwphEqwiwSSHtQkQEBAQEBAQEBBQtQLIACAECyCqClkCyBZAyUFUBAQUIQAEFUBAQEBAQEBAQEBAQEBAQEBAQEBAQEBAQEBAQEBA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95284"/>
            <a:ext cx="18764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2228850" cy="16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608284"/>
            <a:ext cx="27527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992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TOOL EVALUATION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1981200"/>
            <a:ext cx="2057400" cy="609600"/>
            <a:chOff x="457200" y="2438400"/>
            <a:chExt cx="2057400" cy="609600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IDENTIFICATION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2438400"/>
              <a:ext cx="20574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3200400"/>
            <a:ext cx="2057400" cy="609600"/>
            <a:chOff x="457200" y="2438400"/>
            <a:chExt cx="2057400" cy="60960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STABILITY</a:t>
              </a:r>
              <a:endParaRPr lang="en-CA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2438400"/>
              <a:ext cx="20574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2400" y="3810000"/>
            <a:ext cx="2057400" cy="609600"/>
            <a:chOff x="457200" y="2438400"/>
            <a:chExt cx="2057400" cy="609600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PERFORMANCE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" y="2438400"/>
              <a:ext cx="20574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400" y="2590800"/>
            <a:ext cx="2057400" cy="609600"/>
            <a:chOff x="457200" y="2438400"/>
            <a:chExt cx="2057400" cy="609600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2514600"/>
              <a:ext cx="2057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NON  INSTRUMENTED APPLICATIONS	</a:t>
              </a:r>
              <a:endParaRPr lang="en-CA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" y="2438400"/>
              <a:ext cx="20574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52400" y="5029200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152400" y="1371600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152400" y="1535668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PARAMETERS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152400" y="5638800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228600" y="4505980"/>
            <a:ext cx="2057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TEST MANAGEMENT- QUALIY CENTER</a:t>
            </a:r>
            <a:endParaRPr lang="en-CA" sz="1400" dirty="0"/>
          </a:p>
        </p:txBody>
      </p:sp>
      <p:sp>
        <p:nvSpPr>
          <p:cNvPr id="82" name="Rectangle 81"/>
          <p:cNvSpPr/>
          <p:nvPr/>
        </p:nvSpPr>
        <p:spPr>
          <a:xfrm>
            <a:off x="3886200" y="3197555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ectangle 91"/>
          <p:cNvSpPr/>
          <p:nvPr/>
        </p:nvSpPr>
        <p:spPr>
          <a:xfrm>
            <a:off x="3886200" y="1978355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ectangle 86"/>
          <p:cNvSpPr/>
          <p:nvPr/>
        </p:nvSpPr>
        <p:spPr>
          <a:xfrm>
            <a:off x="3886200" y="3807155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 87"/>
          <p:cNvSpPr/>
          <p:nvPr/>
        </p:nvSpPr>
        <p:spPr>
          <a:xfrm>
            <a:off x="3886200" y="44196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Rectangle 95"/>
          <p:cNvSpPr/>
          <p:nvPr/>
        </p:nvSpPr>
        <p:spPr>
          <a:xfrm>
            <a:off x="3886200" y="13716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2209800" y="13716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/>
          <p:cNvSpPr/>
          <p:nvPr/>
        </p:nvSpPr>
        <p:spPr>
          <a:xfrm>
            <a:off x="2209800" y="56388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/>
          <p:cNvSpPr/>
          <p:nvPr/>
        </p:nvSpPr>
        <p:spPr>
          <a:xfrm>
            <a:off x="2209800" y="44196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2209800" y="32004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2209800" y="19812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3886200" y="25908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3" name="Group 92"/>
          <p:cNvGrpSpPr/>
          <p:nvPr/>
        </p:nvGrpSpPr>
        <p:grpSpPr>
          <a:xfrm>
            <a:off x="7696200" y="1371600"/>
            <a:ext cx="804033" cy="3657600"/>
            <a:chOff x="7696200" y="1371600"/>
            <a:chExt cx="804033" cy="3657600"/>
          </a:xfrm>
        </p:grpSpPr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1371600"/>
              <a:ext cx="804033" cy="4902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/>
          </p:spPr>
        </p:pic>
        <p:pic>
          <p:nvPicPr>
            <p:cNvPr id="130" name="Picture 6" descr="https://encrypted-tbn2.gstatic.com/images?q=tbn:ANd9GcQ2J6kvatXffGHranlrxT6yxMG4IC926H8CPPCR-1tMI7RBsS8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1681" y="2006342"/>
              <a:ext cx="270256" cy="403535"/>
            </a:xfrm>
            <a:prstGeom prst="rect">
              <a:avLst/>
            </a:prstGeom>
            <a:noFill/>
          </p:spPr>
        </p:pic>
        <p:pic>
          <p:nvPicPr>
            <p:cNvPr id="131" name="Picture 4" descr="https://encrypted-tbn3.gstatic.com/images?q=tbn:ANd9GcSENHSVg_DaE_SN_nd2Pq5OVcr29F0k1cfcJM4-bvD9BhE2KocGy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76538" y="2018386"/>
              <a:ext cx="223207" cy="421080"/>
            </a:xfrm>
            <a:prstGeom prst="rect">
              <a:avLst/>
            </a:prstGeom>
            <a:noFill/>
          </p:spPr>
        </p:pic>
        <p:pic>
          <p:nvPicPr>
            <p:cNvPr id="146" name="Picture 145" descr="C:\Documents and Settings\AMEEN and MADIHA\Desktop\rec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64048" y="3228042"/>
              <a:ext cx="333130" cy="434651"/>
            </a:xfrm>
            <a:prstGeom prst="rect">
              <a:avLst/>
            </a:prstGeom>
            <a:noFill/>
          </p:spPr>
        </p:pic>
        <p:pic>
          <p:nvPicPr>
            <p:cNvPr id="147" name="Picture 146" descr="C:\Documents and Settings\AMEEN and MADIHA\Desktop\rec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64048" y="3849388"/>
              <a:ext cx="333130" cy="434651"/>
            </a:xfrm>
            <a:prstGeom prst="rect">
              <a:avLst/>
            </a:prstGeom>
            <a:noFill/>
          </p:spPr>
        </p:pic>
        <p:pic>
          <p:nvPicPr>
            <p:cNvPr id="183" name="Picture 2" descr="http://www.aboveallpests.com/images/Check_Mar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52557" y="4563190"/>
              <a:ext cx="268622" cy="466010"/>
            </a:xfrm>
            <a:prstGeom prst="rect">
              <a:avLst/>
            </a:prstGeom>
            <a:noFill/>
          </p:spPr>
        </p:pic>
        <p:pic>
          <p:nvPicPr>
            <p:cNvPr id="188" name="Picture 2" descr="http://www.aboveallpests.com/images/Check_Mar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08690" y="2667000"/>
              <a:ext cx="268622" cy="466010"/>
            </a:xfrm>
            <a:prstGeom prst="rect">
              <a:avLst/>
            </a:prstGeom>
            <a:noFill/>
          </p:spPr>
        </p:pic>
      </p:grpSp>
      <p:sp>
        <p:nvSpPr>
          <p:cNvPr id="127" name="Rectangle 126"/>
          <p:cNvSpPr/>
          <p:nvPr/>
        </p:nvSpPr>
        <p:spPr>
          <a:xfrm>
            <a:off x="7239000" y="13716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Rectangle 128"/>
          <p:cNvSpPr/>
          <p:nvPr/>
        </p:nvSpPr>
        <p:spPr>
          <a:xfrm>
            <a:off x="7239000" y="19812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Rectangle 134"/>
          <p:cNvSpPr/>
          <p:nvPr/>
        </p:nvSpPr>
        <p:spPr>
          <a:xfrm>
            <a:off x="7239000" y="38100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Rectangle 135"/>
          <p:cNvSpPr/>
          <p:nvPr/>
        </p:nvSpPr>
        <p:spPr>
          <a:xfrm>
            <a:off x="7239000" y="44196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Rectangle 136"/>
          <p:cNvSpPr/>
          <p:nvPr/>
        </p:nvSpPr>
        <p:spPr>
          <a:xfrm>
            <a:off x="7239000" y="50292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Rectangle 137"/>
          <p:cNvSpPr/>
          <p:nvPr/>
        </p:nvSpPr>
        <p:spPr>
          <a:xfrm>
            <a:off x="7239000" y="56388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Rectangle 131"/>
          <p:cNvSpPr/>
          <p:nvPr/>
        </p:nvSpPr>
        <p:spPr>
          <a:xfrm>
            <a:off x="7239000" y="25908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Rectangle 133"/>
          <p:cNvSpPr/>
          <p:nvPr/>
        </p:nvSpPr>
        <p:spPr>
          <a:xfrm>
            <a:off x="7239000" y="3200400"/>
            <a:ext cx="1676400" cy="609600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ectangle 109"/>
          <p:cNvSpPr/>
          <p:nvPr/>
        </p:nvSpPr>
        <p:spPr>
          <a:xfrm>
            <a:off x="5562600" y="32004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Rectangle 115"/>
          <p:cNvSpPr/>
          <p:nvPr/>
        </p:nvSpPr>
        <p:spPr>
          <a:xfrm>
            <a:off x="5562600" y="50292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Rectangle 168"/>
          <p:cNvSpPr/>
          <p:nvPr/>
        </p:nvSpPr>
        <p:spPr>
          <a:xfrm>
            <a:off x="5548086" y="19812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0" name="Group 89"/>
          <p:cNvGrpSpPr/>
          <p:nvPr/>
        </p:nvGrpSpPr>
        <p:grpSpPr>
          <a:xfrm>
            <a:off x="5796595" y="1494610"/>
            <a:ext cx="1137605" cy="3434886"/>
            <a:chOff x="5796595" y="1494610"/>
            <a:chExt cx="1137605" cy="3434886"/>
          </a:xfrm>
        </p:grpSpPr>
        <p:pic>
          <p:nvPicPr>
            <p:cNvPr id="170" name="Picture 6" descr="https://encrypted-tbn2.gstatic.com/images?q=tbn:ANd9GcQ2J6kvatXffGHranlrxT6yxMG4IC926H8CPPCR-1tMI7RBsS8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6595" y="2152729"/>
              <a:ext cx="395140" cy="404609"/>
            </a:xfrm>
            <a:prstGeom prst="rect">
              <a:avLst/>
            </a:prstGeom>
            <a:noFill/>
          </p:spPr>
        </p:pic>
        <p:pic>
          <p:nvPicPr>
            <p:cNvPr id="171" name="Picture 4" descr="https://encrypted-tbn3.gstatic.com/images?q=tbn:ANd9GcSENHSVg_DaE_SN_nd2Pq5OVcr29F0k1cfcJM4-bvD9BhE2KocGyQ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07850" y="2164805"/>
              <a:ext cx="326350" cy="422200"/>
            </a:xfrm>
            <a:prstGeom prst="rect">
              <a:avLst/>
            </a:prstGeom>
            <a:noFill/>
          </p:spPr>
        </p:pic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851" y="1494610"/>
              <a:ext cx="899347" cy="373303"/>
            </a:xfrm>
            <a:prstGeom prst="rect">
              <a:avLst/>
            </a:prstGeom>
            <a:noFill/>
            <a:ln>
              <a:noFill/>
            </a:ln>
            <a:extLst/>
          </p:spPr>
        </p:pic>
        <p:pic>
          <p:nvPicPr>
            <p:cNvPr id="106" name="Picture 2" descr="https://encrypted-tbn0.gstatic.com/images?q=tbn:ANd9GcQ2DCehMNDsKJa2KbWlTKQFk78kGEnAXWfZS06s4RH67DkfCXLmOQ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92918" y="3938769"/>
              <a:ext cx="427364" cy="377449"/>
            </a:xfrm>
            <a:prstGeom prst="rect">
              <a:avLst/>
            </a:prstGeom>
            <a:noFill/>
          </p:spPr>
        </p:pic>
        <p:pic>
          <p:nvPicPr>
            <p:cNvPr id="145" name="Picture 2" descr="https://encrypted-tbn0.gstatic.com/images?q=tbn:ANd9GcQ2DCehMNDsKJa2KbWlTKQFk78kGEnAXWfZS06s4RH67DkfCXLmOQ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92918" y="3405570"/>
              <a:ext cx="427364" cy="377449"/>
            </a:xfrm>
            <a:prstGeom prst="rect">
              <a:avLst/>
            </a:prstGeom>
            <a:noFill/>
          </p:spPr>
        </p:pic>
        <p:pic>
          <p:nvPicPr>
            <p:cNvPr id="144" name="Picture 18" descr="http://4vector.com/i/free-vector-wrong-cross-clip-art_110075_Wrong_Cross_clip_art_high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293931" y="4419600"/>
              <a:ext cx="296824" cy="509896"/>
            </a:xfrm>
            <a:prstGeom prst="rect">
              <a:avLst/>
            </a:prstGeom>
            <a:noFill/>
          </p:spPr>
        </p:pic>
        <p:pic>
          <p:nvPicPr>
            <p:cNvPr id="189" name="Picture 2" descr="http://www.aboveallpests.com/images/Check_Mar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27530" y="2667000"/>
              <a:ext cx="392752" cy="467250"/>
            </a:xfrm>
            <a:prstGeom prst="rect">
              <a:avLst/>
            </a:prstGeom>
            <a:noFill/>
          </p:spPr>
        </p:pic>
      </p:grpSp>
      <p:sp>
        <p:nvSpPr>
          <p:cNvPr id="100" name="Rectangle 99"/>
          <p:cNvSpPr/>
          <p:nvPr/>
        </p:nvSpPr>
        <p:spPr>
          <a:xfrm>
            <a:off x="5562600" y="56388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 101"/>
          <p:cNvSpPr/>
          <p:nvPr/>
        </p:nvSpPr>
        <p:spPr>
          <a:xfrm>
            <a:off x="5562600" y="44196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Rectangle 114"/>
          <p:cNvSpPr/>
          <p:nvPr/>
        </p:nvSpPr>
        <p:spPr>
          <a:xfrm>
            <a:off x="5562600" y="38100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Rectangle 123"/>
          <p:cNvSpPr/>
          <p:nvPr/>
        </p:nvSpPr>
        <p:spPr>
          <a:xfrm>
            <a:off x="5562600" y="13716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1" name="Rectangle 190"/>
          <p:cNvSpPr/>
          <p:nvPr/>
        </p:nvSpPr>
        <p:spPr>
          <a:xfrm>
            <a:off x="5562600" y="25908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7" name="Rectangle 206"/>
          <p:cNvSpPr/>
          <p:nvPr/>
        </p:nvSpPr>
        <p:spPr>
          <a:xfrm>
            <a:off x="152400" y="4419600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8" name="Rectangle 207"/>
          <p:cNvSpPr/>
          <p:nvPr/>
        </p:nvSpPr>
        <p:spPr>
          <a:xfrm>
            <a:off x="3886200" y="50292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1" name="Rectangle 210"/>
          <p:cNvSpPr/>
          <p:nvPr/>
        </p:nvSpPr>
        <p:spPr>
          <a:xfrm>
            <a:off x="3886200" y="56388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8" name="Group 97"/>
          <p:cNvGrpSpPr/>
          <p:nvPr/>
        </p:nvGrpSpPr>
        <p:grpSpPr>
          <a:xfrm>
            <a:off x="304800" y="5334001"/>
            <a:ext cx="8001000" cy="1182081"/>
            <a:chOff x="408214" y="5197412"/>
            <a:chExt cx="7897586" cy="1333429"/>
          </a:xfrm>
        </p:grpSpPr>
        <p:sp>
          <p:nvSpPr>
            <p:cNvPr id="11" name="TextBox 10"/>
            <p:cNvSpPr txBox="1"/>
            <p:nvPr/>
          </p:nvSpPr>
          <p:spPr>
            <a:xfrm>
              <a:off x="408214" y="5758934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SCRIPTING</a:t>
              </a:r>
              <a:endParaRPr lang="en-CA" dirty="0"/>
            </a:p>
          </p:txBody>
        </p:sp>
        <p:sp>
          <p:nvSpPr>
            <p:cNvPr id="2073" name="TextBox 2072"/>
            <p:cNvSpPr txBox="1"/>
            <p:nvPr/>
          </p:nvSpPr>
          <p:spPr>
            <a:xfrm>
              <a:off x="6248400" y="5385137"/>
              <a:ext cx="458521" cy="1145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/>
                <a:t>4</a:t>
              </a:r>
              <a:endParaRPr lang="en-CA" sz="60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322443" y="5283368"/>
              <a:ext cx="723900" cy="1145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/>
                <a:t>2</a:t>
              </a:r>
              <a:endParaRPr lang="en-CA" sz="60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772399" y="5334000"/>
              <a:ext cx="533401" cy="1145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/>
                <a:t>1</a:t>
              </a:r>
              <a:endParaRPr lang="en-CA" sz="60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667000" y="5197412"/>
              <a:ext cx="590458" cy="1145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/>
                <a:t>3</a:t>
              </a:r>
              <a:endParaRPr lang="en-CA" sz="60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800" y="4699337"/>
            <a:ext cx="8305800" cy="1116926"/>
            <a:chOff x="304800" y="4699337"/>
            <a:chExt cx="8305800" cy="1116926"/>
          </a:xfrm>
        </p:grpSpPr>
        <p:sp>
          <p:nvSpPr>
            <p:cNvPr id="61" name="TextBox 60"/>
            <p:cNvSpPr txBox="1"/>
            <p:nvPr/>
          </p:nvSpPr>
          <p:spPr>
            <a:xfrm>
              <a:off x="304800" y="51816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COST</a:t>
              </a:r>
              <a:endParaRPr lang="en-CA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429171" y="4775537"/>
              <a:ext cx="590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2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127493" y="4699337"/>
              <a:ext cx="5781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/>
                <a:t>4</a:t>
              </a:r>
              <a:endParaRPr lang="en-CA" sz="60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924800" y="4699337"/>
              <a:ext cx="685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3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670067" y="4800600"/>
              <a:ext cx="4645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/>
                <a:t>1</a:t>
              </a:r>
              <a:endParaRPr lang="en-CA" sz="6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514600" y="1494611"/>
            <a:ext cx="1219200" cy="3534589"/>
            <a:chOff x="2405695" y="1494611"/>
            <a:chExt cx="1328105" cy="3458389"/>
          </a:xfrm>
        </p:grpSpPr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94611"/>
              <a:ext cx="1219200" cy="40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6" descr="https://encrypted-tbn2.gstatic.com/images?q=tbn:ANd9GcQ2J6kvatXffGHranlrxT6yxMG4IC926H8CPPCR-1tMI7RBsS8r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05695" y="2077997"/>
              <a:ext cx="461309" cy="395906"/>
            </a:xfrm>
            <a:prstGeom prst="rect">
              <a:avLst/>
            </a:prstGeom>
            <a:noFill/>
          </p:spPr>
        </p:pic>
        <p:pic>
          <p:nvPicPr>
            <p:cNvPr id="33" name="Picture 4" descr="https://encrypted-tbn3.gstatic.com/images?q=tbn:ANd9GcSENHSVg_DaE_SN_nd2Pq5OVcr29F0k1cfcJM4-bvD9BhE2KocGyQ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352800" y="2089813"/>
              <a:ext cx="381000" cy="413119"/>
            </a:xfrm>
            <a:prstGeom prst="rect">
              <a:avLst/>
            </a:prstGeom>
            <a:noFill/>
          </p:spPr>
        </p:pic>
        <p:pic>
          <p:nvPicPr>
            <p:cNvPr id="42" name="Picture 2" descr="https://encrypted-tbn0.gstatic.com/images?q=tbn:ANd9GcQ2DCehMNDsKJa2KbWlTKQFk78kGEnAXWfZS06s4RH67DkfCXLmOQ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853871" y="3352800"/>
              <a:ext cx="498929" cy="369331"/>
            </a:xfrm>
            <a:prstGeom prst="rect">
              <a:avLst/>
            </a:prstGeom>
            <a:noFill/>
          </p:spPr>
        </p:pic>
        <p:pic>
          <p:nvPicPr>
            <p:cNvPr id="66" name="Picture 2" descr="https://encrypted-tbn0.gstatic.com/images?q=tbn:ANd9GcQ2DCehMNDsKJa2KbWlTKQFk78kGEnAXWfZS06s4RH67DkfCXLmOQ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701471" y="3886200"/>
              <a:ext cx="498929" cy="369331"/>
            </a:xfrm>
            <a:prstGeom prst="rect">
              <a:avLst/>
            </a:prstGeom>
            <a:noFill/>
          </p:spPr>
        </p:pic>
        <p:pic>
          <p:nvPicPr>
            <p:cNvPr id="185" name="Picture 2" descr="http://www.aboveallpests.com/images/Check_Mark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43200" y="4495800"/>
              <a:ext cx="458521" cy="457200"/>
            </a:xfrm>
            <a:prstGeom prst="rect">
              <a:avLst/>
            </a:prstGeom>
            <a:noFill/>
          </p:spPr>
        </p:pic>
        <p:pic>
          <p:nvPicPr>
            <p:cNvPr id="218" name="Picture 18" descr="http://4vector.com/i/free-vector-wrong-cross-clip-art_110075_Wrong_Cross_clip_art_high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819400" y="2667000"/>
              <a:ext cx="346529" cy="498929"/>
            </a:xfrm>
            <a:prstGeom prst="rect">
              <a:avLst/>
            </a:prstGeom>
            <a:noFill/>
          </p:spPr>
        </p:pic>
      </p:grpSp>
      <p:grpSp>
        <p:nvGrpSpPr>
          <p:cNvPr id="91" name="Group 90"/>
          <p:cNvGrpSpPr/>
          <p:nvPr/>
        </p:nvGrpSpPr>
        <p:grpSpPr>
          <a:xfrm>
            <a:off x="4114800" y="1447800"/>
            <a:ext cx="1139945" cy="3546929"/>
            <a:chOff x="4114800" y="1447800"/>
            <a:chExt cx="1139945" cy="3546929"/>
          </a:xfrm>
        </p:grpSpPr>
        <p:pic>
          <p:nvPicPr>
            <p:cNvPr id="94" name="Picture 4" descr="https://encrypted-tbn3.gstatic.com/images?q=tbn:ANd9GcSENHSVg_DaE_SN_nd2Pq5OVcr29F0k1cfcJM4-bvD9BhE2KocGyQ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590958" y="2042204"/>
              <a:ext cx="381000" cy="413119"/>
            </a:xfrm>
            <a:prstGeom prst="rect">
              <a:avLst/>
            </a:prstGeom>
            <a:noFill/>
          </p:spPr>
        </p:pic>
        <p:pic>
          <p:nvPicPr>
            <p:cNvPr id="78" name="Picture 2" descr="https://encrypted-tbn0.gstatic.com/images?q=tbn:ANd9GcQ2DCehMNDsKJa2KbWlTKQFk78kGEnAXWfZS06s4RH67DkfCXLmOQ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434929" y="3883309"/>
              <a:ext cx="498929" cy="369331"/>
            </a:xfrm>
            <a:prstGeom prst="rect">
              <a:avLst/>
            </a:prstGeom>
            <a:noFill/>
          </p:spPr>
        </p:pic>
        <p:pic>
          <p:nvPicPr>
            <p:cNvPr id="97" name="Picture 9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447800"/>
              <a:ext cx="1139945" cy="421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18" descr="http://4vector.com/i/free-vector-wrong-cross-clip-art_110075_Wrong_Cross_clip_art_high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476658" y="4495800"/>
              <a:ext cx="346529" cy="498929"/>
            </a:xfrm>
            <a:prstGeom prst="rect">
              <a:avLst/>
            </a:prstGeom>
            <a:noFill/>
          </p:spPr>
        </p:pic>
        <p:pic>
          <p:nvPicPr>
            <p:cNvPr id="209" name="Picture 208" descr="C:\Documents and Settings\AMEEN and MADIHA\Desktop\rec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43670" y="3276600"/>
              <a:ext cx="333130" cy="434651"/>
            </a:xfrm>
            <a:prstGeom prst="rect">
              <a:avLst/>
            </a:prstGeom>
            <a:noFill/>
          </p:spPr>
        </p:pic>
        <p:pic>
          <p:nvPicPr>
            <p:cNvPr id="219" name="Picture 18" descr="http://4vector.com/i/free-vector-wrong-cross-clip-art_110075_Wrong_Cross_clip_art_high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87329" y="2625271"/>
              <a:ext cx="346529" cy="49892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6502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2548</TotalTime>
  <Words>343</Words>
  <Application>Microsoft Office PowerPoint</Application>
  <PresentationFormat>On-screen Show (4:3)</PresentationFormat>
  <Paragraphs>165</Paragraphs>
  <Slides>10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Flow</vt:lpstr>
      <vt:lpstr>Worksheet</vt:lpstr>
      <vt:lpstr>MOBILE APPLICATION AUTOMATION TOOLS</vt:lpstr>
      <vt:lpstr>Need for Mobile Automation</vt:lpstr>
      <vt:lpstr>APPROACH</vt:lpstr>
      <vt:lpstr>OPEN SOURCE</vt:lpstr>
      <vt:lpstr>ENTERPRISE</vt:lpstr>
      <vt:lpstr>ENTERPRISE</vt:lpstr>
      <vt:lpstr>DEMO FROM VENDOR</vt:lpstr>
      <vt:lpstr>TOOL EVALUATION CHECK LIST</vt:lpstr>
      <vt:lpstr>TOOL EVALUATION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 INC</dc:creator>
  <cp:lastModifiedBy>SAI INC</cp:lastModifiedBy>
  <cp:revision>245</cp:revision>
  <dcterms:created xsi:type="dcterms:W3CDTF">2013-08-31T17:53:43Z</dcterms:created>
  <dcterms:modified xsi:type="dcterms:W3CDTF">2014-04-05T16:52:11Z</dcterms:modified>
</cp:coreProperties>
</file>