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-139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60EC-117B-4D61-98CC-D214315B71C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3EA77-2749-46F4-9441-2DBA0FBD4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96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flutter.dev/flutter/flutter_driver/FlutterDriver-class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edium.com/flutter-community/testing-flutter-ui-with-flutter-driver-c1583681e337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https://api.flutter.dev/flutter/flutter_driver/FlutterDriver-class.html</a:t>
            </a:r>
            <a:endParaRPr lang="en-US" dirty="0"/>
          </a:p>
          <a:p>
            <a:endParaRPr lang="en-US" dirty="0"/>
          </a:p>
          <a:p>
            <a:r>
              <a:rPr lang="en-US">
                <a:hlinkClick r:id="rId4"/>
              </a:rPr>
              <a:t>https://medium.com/flutter-community/testing-flutter-ui-with-flutter-driver-c1583681e337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3EA77-2749-46F4-9441-2DBA0FBD4A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5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13EE-E56B-42B7-A3AC-2C695E123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348D2-DC42-48B3-B4E9-D471BB0EB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B0D61-F5E6-495A-B20E-9DA559F1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61FF-DB2B-4B32-AB6D-033ED9060F5B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F9000-7ED6-4287-AEA9-B290B6BDD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29F2D-8C4F-4C6E-8967-82B8FD7C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CBED-AC13-4C10-8A71-D21BFE032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1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7D22C-515C-43AD-A8F0-8463FD4A7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4634C-CE8A-4BB7-968A-0F3AD2329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7EDFB-1F1E-4E6C-8D4B-0E3EFE466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61FF-DB2B-4B32-AB6D-033ED9060F5B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67804-3193-4732-A7EF-90C8A23D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0F91E-6846-419C-ACE5-783582E0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CBED-AC13-4C10-8A71-D21BFE032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0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9B35D6-B8C6-439B-A56C-6F9BFBA02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A1FB6-0DA9-4CB6-BB56-411A71309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C9C4D-AE80-46E5-8BBF-02BE8AD1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61FF-DB2B-4B32-AB6D-033ED9060F5B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03200-98D9-4ADA-A5A1-DDD58CFD6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DC55E-EEDC-48B9-BCB5-24896792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CBED-AC13-4C10-8A71-D21BFE032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1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9085-E308-48DB-AC48-F073964A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B91AE-C5D0-4D48-BC37-04C56B452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F78A5-1441-4986-831D-F9A8FBFA6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61FF-DB2B-4B32-AB6D-033ED9060F5B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4C879-0C9C-40C3-8D9C-55EE35CD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1D8D9-B174-4B13-B5DF-8BADF25D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CBED-AC13-4C10-8A71-D21BFE032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9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F6E8-49C7-47F9-B8CD-3EF19D8D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A9311-EEB8-4DD7-B1C8-1DE28B99F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DF873-E63C-4C74-969E-BABAE8D38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61FF-DB2B-4B32-AB6D-033ED9060F5B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8D04E-A072-4A39-9A9B-749921B1E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1C39D-6EE0-45D9-AB13-4FD7D364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CBED-AC13-4C10-8A71-D21BFE032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075A-C755-4FCB-9499-E228B791D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AE636-9A26-485B-B49F-6B8D44624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D2A25-0E03-44CA-94D7-4A9577730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06417-6782-4852-9B42-315F7AD63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61FF-DB2B-4B32-AB6D-033ED9060F5B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DC055-F0FD-4469-AA2E-F6D988AE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4B3EF-ACFA-4D1B-AF98-0048F74C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CBED-AC13-4C10-8A71-D21BFE032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1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4C18E-1EB2-49FB-AFB4-2A5E0C68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99D0C-9281-49CE-8221-4053D2AAF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E106D-1718-4C8C-B7FA-551DFB5B1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E908C3-03CD-4C2C-B48D-FF1A91805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B139C-45EC-4FF2-AC96-D0DAD64DE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7C26DB-A082-4500-8F96-1961C900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61FF-DB2B-4B32-AB6D-033ED9060F5B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D3B8C8-669F-4DC4-820B-05144982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E8AE5C-078A-44B3-A969-0CE656D7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CBED-AC13-4C10-8A71-D21BFE032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9240B-BE4E-41A8-89C8-F55975C9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F1BC42-9983-446E-8904-F1693E14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61FF-DB2B-4B32-AB6D-033ED9060F5B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80B39-8EF6-4002-AFEA-B98EF7800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AA315-0231-4C7C-8FC8-518C46D1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CBED-AC13-4C10-8A71-D21BFE032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2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E637B-05CF-4E89-B62D-087AB361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61FF-DB2B-4B32-AB6D-033ED9060F5B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0CA8A6-EAE6-4FC8-81D0-CB877B94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E4B96-2A93-4E16-B7FE-130D45FC9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CBED-AC13-4C10-8A71-D21BFE032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9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A8EE2-8CF3-4AD3-9CDE-11CBB76A2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80604-D44D-4FF4-97F0-C96EB1D3B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9D2EA-9690-481F-AC2B-0519B7FD3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204E2-3178-4357-AFB5-7BF7B14BA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61FF-DB2B-4B32-AB6D-033ED9060F5B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203BB-1639-41EB-88EE-0510A970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86B54-FDEF-4E1C-9ABD-10C1D3FF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CBED-AC13-4C10-8A71-D21BFE032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6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3A66C-09AB-4447-9B7B-31161ABC6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5324B-1BDB-4679-B8B7-4B08E1EFD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12D46-BDF2-4458-ABEE-B3AC40768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2A280-3506-443D-A0C2-8FE063BDB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61FF-DB2B-4B32-AB6D-033ED9060F5B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32334-F3E1-4EDC-A248-AB5160DC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9BAB8-753B-40D8-81DC-EE38D261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CBED-AC13-4C10-8A71-D21BFE032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9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6AD4A-2701-45D1-91B7-E8666E184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E5FEF-85E7-46D0-BAB6-C4ADD3AF3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DA8B8-DB9A-4EEE-BF0C-F35FF1263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061FF-DB2B-4B32-AB6D-033ED9060F5B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0EBA3-FCD9-4607-BE8A-E6E73E245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8F70B-51D9-4E79-801D-DA7D09F54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9CBED-AC13-4C10-8A71-D21BFE032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0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58C5-08F6-4084-9C64-75AC598D3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7D992-DF43-4B01-B3AF-A95C91A038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0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9E450-C520-40C6-9AD7-82624290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02A88-4B83-46CF-8B2D-04791847E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Flutter Driver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079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29</Words>
  <Application>Microsoft Office PowerPoint</Application>
  <PresentationFormat>Widescreen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subhan</dc:creator>
  <cp:lastModifiedBy>abdul subhan</cp:lastModifiedBy>
  <cp:revision>4</cp:revision>
  <dcterms:created xsi:type="dcterms:W3CDTF">2020-05-22T12:43:00Z</dcterms:created>
  <dcterms:modified xsi:type="dcterms:W3CDTF">2020-05-22T12:49:12Z</dcterms:modified>
</cp:coreProperties>
</file>