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Kadhar" initials="AK" lastIdx="1" clrIdx="0">
    <p:extLst>
      <p:ext uri="{19B8F6BF-5375-455C-9EA6-DF929625EA0E}">
        <p15:presenceInfo xmlns:p15="http://schemas.microsoft.com/office/powerpoint/2012/main" userId="fac90e0cf2fc89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IN" sz="1200" b="1" spc="5" dirty="0" err="1">
                <a:latin typeface="Trebuchet MS"/>
                <a:ea typeface="+mj-ea"/>
              </a:rPr>
              <a:t>Hj</a:t>
            </a:r>
            <a:endParaRPr lang="en-US" sz="1200" b="1" spc="5" dirty="0">
              <a:latin typeface="Trebuchet MS"/>
              <a:ea typeface="+mj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3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2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2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6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265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9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180070"/>
            <a:ext cx="8610600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S.ABDUL KADHAR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asunm163u24cs147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B.SC.COMPUTER SCIENCE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</a:t>
            </a:r>
            <a:r>
              <a:rPr lang="en-IN" sz="2800" dirty="0"/>
              <a:t>Hindustan College of Arts and sciences </a:t>
            </a:r>
            <a:endParaRPr lang="en-US" sz="28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E5E59-4887-098F-9884-54B30D949BDC}"/>
              </a:ext>
            </a:extLst>
          </p:cNvPr>
          <p:cNvSpPr txBox="1"/>
          <p:nvPr/>
        </p:nvSpPr>
        <p:spPr>
          <a:xfrm>
            <a:off x="1858143" y="2339241"/>
            <a:ext cx="771633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Profile introduction with photo &amp; contact details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Education &amp; skills section with visual highlights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Projects with descriptions, images, and GitHub links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Contact form for recruiters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Mobile-friendly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26030" y="2537520"/>
            <a:ext cx="8149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Successfully hosted personal portfolio webpage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IN" sz="2800" b="1" i="1" dirty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Improved visibility of academic achievements &amp; skills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Screenshots: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Homepage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About &amp; Skills section</a:t>
            </a:r>
            <a:endParaRPr lang="en-IN" sz="2800" b="1" i="1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Projects showcase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Contact page</a:t>
            </a:r>
            <a:endParaRPr lang="en-IN" sz="2800" b="1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AC1BE-1C93-6D9B-370E-350320604D3C}"/>
              </a:ext>
            </a:extLst>
          </p:cNvPr>
          <p:cNvSpPr txBox="1"/>
          <p:nvPr/>
        </p:nvSpPr>
        <p:spPr>
          <a:xfrm>
            <a:off x="1600200" y="2667000"/>
            <a:ext cx="76571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The Digital Portfolio provides a structured and modern way for students to represent themselves. It bridges the gap between traditional resumes and interactive online profiles, making recruitment and skill showcasing more effective.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Student Digital Portfolio"/>
          <p:cNvSpPr/>
          <p:nvPr/>
        </p:nvSpPr>
        <p:spPr>
          <a:xfrm>
            <a:off x="2645315" y="3037610"/>
            <a:ext cx="5543711" cy="784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44068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39181" y="202187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7EA7E-EE07-7684-535A-0F2094BC3FBB}"/>
              </a:ext>
            </a:extLst>
          </p:cNvPr>
          <p:cNvSpPr txBox="1"/>
          <p:nvPr/>
        </p:nvSpPr>
        <p:spPr>
          <a:xfrm>
            <a:off x="1438275" y="2736970"/>
            <a:ext cx="70540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Many students face difficulties in presenting their academic journey, skills, and projects in a structured, professional way. Traditional resumes lack interactivity and fail to showcase live projects effectively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Problem Statement&#10;&#10;&gt; Many students face difficulties in presenting their academic journey, skills, and projects in a structured, professional way. Traditional resumes lack interactivity and fail to showcase live projects effectively"/>
          <p:cNvSpPr txBox="1">
            <a:spLocks noGrp="1"/>
          </p:cNvSpPr>
          <p:nvPr>
            <p:ph type="title"/>
          </p:nvPr>
        </p:nvSpPr>
        <p:spPr>
          <a:xfrm>
            <a:off x="739774" y="829629"/>
            <a:ext cx="572980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47" name="TextBox 46" descr="It  personal details, education, skills, and achievements.&#10;It integrates project showcases with live demos and GitHub links.&#10;The portfolio is designed to be responsive and user-friendly.">
            <a:extLst>
              <a:ext uri="{FF2B5EF4-FFF2-40B4-BE49-F238E27FC236}">
                <a16:creationId xmlns:a16="http://schemas.microsoft.com/office/drawing/2014/main" id="{07FB0614-BEBA-A028-397D-C5529CD6ACE3}"/>
              </a:ext>
            </a:extLst>
          </p:cNvPr>
          <p:cNvSpPr txBox="1"/>
          <p:nvPr/>
        </p:nvSpPr>
        <p:spPr>
          <a:xfrm>
            <a:off x="1351992" y="2356545"/>
            <a:ext cx="744316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i="1" dirty="0"/>
              <a:t>The portfolio is designed to be responsive and user-friendly.</a:t>
            </a:r>
            <a:endParaRPr lang="en-IN" sz="3200" b="1" i="1" dirty="0"/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It  personal details, education, skills, and achievements.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It integrates project showcases with live demos and GitHub links.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The portfolio is designed to be responsive and user-friendly.</a:t>
            </a:r>
            <a:endParaRPr lang="en-US" sz="32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438481-5727-4D7A-FC8E-5710CF314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786" y="1806039"/>
            <a:ext cx="9005454" cy="50519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22B9E47-AB27-0BCA-1A30-F4E93664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D8447C-597F-634E-0758-28C35702E4C8}"/>
              </a:ext>
            </a:extLst>
          </p:cNvPr>
          <p:cNvSpPr txBox="1"/>
          <p:nvPr/>
        </p:nvSpPr>
        <p:spPr>
          <a:xfrm>
            <a:off x="1963759" y="2426777"/>
            <a:ext cx="59160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Students: To showcase their skills and projects.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Recruiters &amp; Companies: To evaluate candidates’ technical expertise.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Academic Institutions: To maintain digital records of students’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0C6CCC-FDC0-BD3A-6679-890D226899E2}"/>
              </a:ext>
            </a:extLst>
          </p:cNvPr>
          <p:cNvSpPr txBox="1"/>
          <p:nvPr/>
        </p:nvSpPr>
        <p:spPr>
          <a:xfrm>
            <a:off x="2819400" y="2460685"/>
            <a:ext cx="78332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Frontend: HTML5, CSS3, JavaScript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Backend: </a:t>
            </a:r>
            <a:r>
              <a:rPr lang="en-US" sz="3200" b="1" i="1" dirty="0" err="1"/>
              <a:t>Node.js</a:t>
            </a:r>
            <a:r>
              <a:rPr lang="en-US" sz="3200" b="1" i="1" dirty="0"/>
              <a:t> / PHP (optional for dynamic content)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Database: MySQL / MongoDB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Version Control: GitHub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Design Tools: </a:t>
            </a:r>
            <a:r>
              <a:rPr lang="en-US" sz="3200" b="1" i="1" dirty="0" err="1"/>
              <a:t>Figma</a:t>
            </a:r>
            <a:r>
              <a:rPr lang="en-US" sz="3200" b="1" i="1" dirty="0"/>
              <a:t> / </a:t>
            </a:r>
            <a:r>
              <a:rPr lang="en-US" sz="3200" b="1" i="1" dirty="0" err="1"/>
              <a:t>Canva</a:t>
            </a:r>
            <a:r>
              <a:rPr lang="en-US" sz="3200" b="1" i="1" dirty="0"/>
              <a:t> for layout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736" y="888558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bg2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F896B-E6C5-C4FA-69C2-E1E67D6D42CC}"/>
              </a:ext>
            </a:extLst>
          </p:cNvPr>
          <p:cNvSpPr txBox="1"/>
          <p:nvPr/>
        </p:nvSpPr>
        <p:spPr>
          <a:xfrm>
            <a:off x="1840977" y="2429503"/>
            <a:ext cx="76935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Clean, modern UI with responsive design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Two-column grid for About, Skills, Projects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Profile photo &amp; contact details at the top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Sections with smooth scrolling &amp; navigation bar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371</Words>
  <Application>Microsoft Office PowerPoint</Application>
  <PresentationFormat>Widescreen</PresentationFormat>
  <Paragraphs>72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  </vt:lpstr>
      <vt:lpstr>PROJECT TITLE</vt:lpstr>
      <vt:lpstr>AGENDA</vt:lpstr>
      <vt:lpstr>PROBLEM STATEMENT</vt:lpstr>
      <vt:lpstr>PROJECT OVERVIEW</vt:lpstr>
      <vt:lpstr>SCREENSHOT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Abdul Kadhar</cp:lastModifiedBy>
  <cp:revision>31</cp:revision>
  <dcterms:created xsi:type="dcterms:W3CDTF">2024-03-29T15:07:22Z</dcterms:created>
  <dcterms:modified xsi:type="dcterms:W3CDTF">2025-08-31T10:19:00Z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