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AA66-7B28-4DDD-B645-DC50D64A6AD8}"/>
              </a:ext>
            </a:extLst>
          </p:cNvPr>
          <p:cNvSpPr>
            <a:spLocks noGrp="1"/>
          </p:cNvSpPr>
          <p:nvPr>
            <p:ph type="title"/>
          </p:nvPr>
        </p:nvSpPr>
        <p:spPr/>
        <p:txBody>
          <a:bodyPr/>
          <a:lstStyle/>
          <a:p>
            <a:r>
              <a:rPr lang="en-GB" b="1">
                <a:cs typeface="Calibri Light"/>
              </a:rPr>
              <a:t>Who will it be useful for? </a:t>
            </a:r>
            <a:endParaRPr lang="en-GB" b="1"/>
          </a:p>
        </p:txBody>
      </p:sp>
      <p:sp>
        <p:nvSpPr>
          <p:cNvPr id="3" name="Content Placeholder 2">
            <a:extLst>
              <a:ext uri="{FF2B5EF4-FFF2-40B4-BE49-F238E27FC236}">
                <a16:creationId xmlns:a16="http://schemas.microsoft.com/office/drawing/2014/main" id="{3CD0B104-4FB8-4700-AC26-D856AA81BFAB}"/>
              </a:ext>
            </a:extLst>
          </p:cNvPr>
          <p:cNvSpPr>
            <a:spLocks noGrp="1"/>
          </p:cNvSpPr>
          <p:nvPr>
            <p:ph idx="1"/>
          </p:nvPr>
        </p:nvSpPr>
        <p:spPr>
          <a:xfrm>
            <a:off x="5810250" y="876300"/>
            <a:ext cx="6172200" cy="4873625"/>
          </a:xfrm>
        </p:spPr>
        <p:txBody>
          <a:bodyPr vert="horz" lIns="91440" tIns="45720" rIns="91440" bIns="45720" rtlCol="0" anchor="t">
            <a:normAutofit/>
          </a:bodyPr>
          <a:lstStyle/>
          <a:p>
            <a:r>
              <a:rPr lang="en-GB" dirty="0">
                <a:cs typeface="Calibri"/>
              </a:rPr>
              <a:t>Governments </a:t>
            </a:r>
            <a:endParaRPr lang="en-US">
              <a:cs typeface="Calibri"/>
            </a:endParaRPr>
          </a:p>
          <a:p>
            <a:endParaRPr lang="en-GB" dirty="0">
              <a:cs typeface="Calibri"/>
            </a:endParaRPr>
          </a:p>
          <a:p>
            <a:r>
              <a:rPr lang="en-GB" dirty="0">
                <a:cs typeface="Calibri"/>
              </a:rPr>
              <a:t>Spies </a:t>
            </a:r>
            <a:endParaRPr lang="en-US">
              <a:cs typeface="Calibri"/>
            </a:endParaRPr>
          </a:p>
          <a:p>
            <a:endParaRPr lang="en-GB" dirty="0">
              <a:cs typeface="Calibri"/>
            </a:endParaRPr>
          </a:p>
          <a:p>
            <a:r>
              <a:rPr lang="en-GB" dirty="0">
                <a:cs typeface="Calibri"/>
              </a:rPr>
              <a:t>Organisations </a:t>
            </a:r>
          </a:p>
          <a:p>
            <a:endParaRPr lang="en-GB">
              <a:cs typeface="Calibri"/>
            </a:endParaRPr>
          </a:p>
          <a:p>
            <a:pPr marL="0" indent="0">
              <a:buNone/>
            </a:pPr>
            <a:r>
              <a:rPr lang="en-GB" sz="1800" dirty="0">
                <a:cs typeface="Calibri"/>
              </a:rPr>
              <a:t>The kinds of people that will use the encryption service will be people that have something that they want to hide from other people, E.g. encrypting files on servers to make sure that people aren't able to read new research that a company is doing.</a:t>
            </a:r>
          </a:p>
        </p:txBody>
      </p:sp>
      <p:pic>
        <p:nvPicPr>
          <p:cNvPr id="5" name="Picture 5" descr="A close up of a logo&#10;&#10;Description generated with high confidence">
            <a:extLst>
              <a:ext uri="{FF2B5EF4-FFF2-40B4-BE49-F238E27FC236}">
                <a16:creationId xmlns:a16="http://schemas.microsoft.com/office/drawing/2014/main" id="{1ED01149-6316-4D4C-A655-99E39D791D94}"/>
              </a:ext>
            </a:extLst>
          </p:cNvPr>
          <p:cNvPicPr>
            <a:picLocks noChangeAspect="1"/>
          </p:cNvPicPr>
          <p:nvPr/>
        </p:nvPicPr>
        <p:blipFill>
          <a:blip r:embed="rId2"/>
          <a:stretch>
            <a:fillRect/>
          </a:stretch>
        </p:blipFill>
        <p:spPr>
          <a:xfrm>
            <a:off x="514350" y="3209925"/>
            <a:ext cx="4343702" cy="2104422"/>
          </a:xfrm>
          <a:prstGeom prst="rect">
            <a:avLst/>
          </a:prstGeom>
        </p:spPr>
      </p:pic>
    </p:spTree>
    <p:extLst>
      <p:ext uri="{BB962C8B-B14F-4D97-AF65-F5344CB8AC3E}">
        <p14:creationId xmlns:p14="http://schemas.microsoft.com/office/powerpoint/2010/main" val="286788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FF6C9-B80E-4018-BF92-75CB5C35BD6C}"/>
              </a:ext>
            </a:extLst>
          </p:cNvPr>
          <p:cNvSpPr>
            <a:spLocks noGrp="1"/>
          </p:cNvSpPr>
          <p:nvPr>
            <p:ph idx="1"/>
          </p:nvPr>
        </p:nvSpPr>
        <p:spPr>
          <a:xfrm>
            <a:off x="2298708" y="379413"/>
            <a:ext cx="9056680" cy="5481637"/>
          </a:xfrm>
        </p:spPr>
        <p:txBody>
          <a:bodyPr vert="horz" lIns="91440" tIns="45720" rIns="91440" bIns="45720" rtlCol="0" anchor="t">
            <a:normAutofit/>
          </a:bodyPr>
          <a:lstStyle/>
          <a:p>
            <a:r>
              <a:rPr lang="en-GB" sz="2000" dirty="0">
                <a:cs typeface="Calibri"/>
              </a:rPr>
              <a:t>An encrypted text chat so that the different parties are able to talk to each other without third parties being able to read the chats.</a:t>
            </a:r>
          </a:p>
          <a:p>
            <a:endParaRPr lang="en-GB" sz="2000" dirty="0">
              <a:cs typeface="Calibri"/>
            </a:endParaRPr>
          </a:p>
          <a:p>
            <a:endParaRPr lang="en-GB" sz="2000" dirty="0">
              <a:cs typeface="Calibri"/>
            </a:endParaRPr>
          </a:p>
          <a:p>
            <a:endParaRPr lang="en-GB" sz="2000" dirty="0">
              <a:cs typeface="Calibri"/>
            </a:endParaRPr>
          </a:p>
          <a:p>
            <a:r>
              <a:rPr lang="en-GB" sz="2000" dirty="0">
                <a:cs typeface="Calibri"/>
              </a:rPr>
              <a:t>Make a peer to peer encryption update  </a:t>
            </a:r>
          </a:p>
          <a:p>
            <a:r>
              <a:rPr lang="en-GB" sz="2000" dirty="0">
                <a:cs typeface="Calibri"/>
              </a:rPr>
              <a:t>Have the software able to send other file types like .pdf and .jpg.</a:t>
            </a:r>
            <a:endParaRPr lang="en-GB" dirty="0"/>
          </a:p>
          <a:p>
            <a:endParaRPr lang="en-GB" sz="2000" dirty="0">
              <a:cs typeface="Calibri"/>
            </a:endParaRPr>
          </a:p>
          <a:p>
            <a:endParaRPr lang="en-GB" sz="2000" dirty="0">
              <a:cs typeface="Calibri"/>
            </a:endParaRPr>
          </a:p>
          <a:p>
            <a:endParaRPr lang="en-GB" sz="2000" dirty="0">
              <a:cs typeface="Calibri"/>
            </a:endParaRPr>
          </a:p>
          <a:p>
            <a:r>
              <a:rPr lang="en-GB" sz="2000" dirty="0">
                <a:cs typeface="Calibri"/>
              </a:rPr>
              <a:t>Add a feature that allows users to predetermine a message that they are going to send, E.G. assign a message to send at 10pm and the message will automatically be sent at that time.</a:t>
            </a:r>
          </a:p>
          <a:p>
            <a:endParaRPr lang="en-GB" sz="2000" dirty="0">
              <a:cs typeface="Calibri"/>
            </a:endParaRPr>
          </a:p>
          <a:p>
            <a:endParaRPr lang="en-GB" sz="2000" dirty="0">
              <a:cs typeface="Calibri"/>
            </a:endParaRPr>
          </a:p>
          <a:p>
            <a:endParaRPr lang="en-GB" sz="2000" dirty="0">
              <a:cs typeface="Calibri"/>
            </a:endParaRPr>
          </a:p>
          <a:p>
            <a:endParaRPr lang="en-GB">
              <a:cs typeface="Calibri"/>
            </a:endParaRPr>
          </a:p>
        </p:txBody>
      </p:sp>
      <p:sp>
        <p:nvSpPr>
          <p:cNvPr id="4" name="Text Placeholder 3">
            <a:extLst>
              <a:ext uri="{FF2B5EF4-FFF2-40B4-BE49-F238E27FC236}">
                <a16:creationId xmlns:a16="http://schemas.microsoft.com/office/drawing/2014/main" id="{ED89A71A-D70E-40B6-8636-14DC1BA26821}"/>
              </a:ext>
            </a:extLst>
          </p:cNvPr>
          <p:cNvSpPr>
            <a:spLocks noGrp="1"/>
          </p:cNvSpPr>
          <p:nvPr>
            <p:ph type="body" sz="half" idx="2"/>
          </p:nvPr>
        </p:nvSpPr>
        <p:spPr>
          <a:xfrm>
            <a:off x="839788" y="311150"/>
            <a:ext cx="1566643" cy="5557838"/>
          </a:xfrm>
        </p:spPr>
        <p:txBody>
          <a:bodyPr vert="horz" lIns="91440" tIns="45720" rIns="91440" bIns="45720" rtlCol="0" anchor="t">
            <a:normAutofit/>
          </a:bodyPr>
          <a:lstStyle/>
          <a:p>
            <a:r>
              <a:rPr lang="en-GB" dirty="0">
                <a:cs typeface="Calibri"/>
              </a:rPr>
              <a:t>We will include:</a:t>
            </a: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r>
              <a:rPr lang="en-GB" dirty="0">
                <a:cs typeface="Calibri"/>
              </a:rPr>
              <a:t>If we have time:</a:t>
            </a:r>
          </a:p>
          <a:p>
            <a:endParaRPr lang="en-GB" dirty="0">
              <a:cs typeface="Calibri"/>
            </a:endParaRPr>
          </a:p>
          <a:p>
            <a:endParaRPr lang="en-GB" dirty="0">
              <a:cs typeface="Calibri"/>
            </a:endParaRPr>
          </a:p>
          <a:p>
            <a:endParaRPr lang="en-GB" dirty="0">
              <a:cs typeface="Calibri"/>
            </a:endParaRPr>
          </a:p>
          <a:p>
            <a:endParaRPr lang="en-GB" dirty="0">
              <a:cs typeface="Calibri"/>
            </a:endParaRPr>
          </a:p>
          <a:p>
            <a:r>
              <a:rPr lang="en-GB" dirty="0">
                <a:cs typeface="Calibri"/>
              </a:rPr>
              <a:t>We would like:</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35666274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Who will it be useful for?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will it be useful for? </dc:title>
  <cp:revision>2</cp:revision>
  <dcterms:modified xsi:type="dcterms:W3CDTF">2018-02-19T15:44:37Z</dcterms:modified>
</cp:coreProperties>
</file>