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77D817-C62E-46FE-8390-6684C24D920A}" v="201" dt="2022-05-22T09:11:37.0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KADİR TÜRE" userId="219048b7-d296-4c2f-a4a9-a3311dd7856f" providerId="ADAL" clId="{9477D817-C62E-46FE-8390-6684C24D920A}"/>
    <pc:docChg chg="undo redo custSel addSld delSld modSld sldOrd">
      <pc:chgData name="ABDULKADİR TÜRE" userId="219048b7-d296-4c2f-a4a9-a3311dd7856f" providerId="ADAL" clId="{9477D817-C62E-46FE-8390-6684C24D920A}" dt="2022-05-22T11:54:19.014" v="6493" actId="20577"/>
      <pc:docMkLst>
        <pc:docMk/>
      </pc:docMkLst>
      <pc:sldChg chg="addSp delSp modSp new mod setBg">
        <pc:chgData name="ABDULKADİR TÜRE" userId="219048b7-d296-4c2f-a4a9-a3311dd7856f" providerId="ADAL" clId="{9477D817-C62E-46FE-8390-6684C24D920A}" dt="2022-05-22T11:54:19.014" v="6493" actId="20577"/>
        <pc:sldMkLst>
          <pc:docMk/>
          <pc:sldMk cId="2077962229" sldId="256"/>
        </pc:sldMkLst>
        <pc:spChg chg="mod">
          <ac:chgData name="ABDULKADİR TÜRE" userId="219048b7-d296-4c2f-a4a9-a3311dd7856f" providerId="ADAL" clId="{9477D817-C62E-46FE-8390-6684C24D920A}" dt="2022-05-18T20:04:07.651" v="4927" actId="1076"/>
          <ac:spMkLst>
            <pc:docMk/>
            <pc:sldMk cId="2077962229" sldId="256"/>
            <ac:spMk id="2" creationId="{EC7589B1-F3C9-CB81-A6A0-CCF0387FEB2C}"/>
          </ac:spMkLst>
        </pc:spChg>
        <pc:spChg chg="mod">
          <ac:chgData name="ABDULKADİR TÜRE" userId="219048b7-d296-4c2f-a4a9-a3311dd7856f" providerId="ADAL" clId="{9477D817-C62E-46FE-8390-6684C24D920A}" dt="2022-05-17T12:50:25.304" v="19" actId="20577"/>
          <ac:spMkLst>
            <pc:docMk/>
            <pc:sldMk cId="2077962229" sldId="256"/>
            <ac:spMk id="3" creationId="{51072E02-242C-4A2F-F090-3A5CF487FBDD}"/>
          </ac:spMkLst>
        </pc:spChg>
        <pc:spChg chg="add mod">
          <ac:chgData name="ABDULKADİR TÜRE" userId="219048b7-d296-4c2f-a4a9-a3311dd7856f" providerId="ADAL" clId="{9477D817-C62E-46FE-8390-6684C24D920A}" dt="2022-05-22T11:54:19.014" v="6493" actId="20577"/>
          <ac:spMkLst>
            <pc:docMk/>
            <pc:sldMk cId="2077962229" sldId="256"/>
            <ac:spMk id="4" creationId="{AEE342A4-9F3A-25B6-4A45-58BF1773472B}"/>
          </ac:spMkLst>
        </pc:spChg>
        <pc:picChg chg="add mod">
          <ac:chgData name="ABDULKADİR TÜRE" userId="219048b7-d296-4c2f-a4a9-a3311dd7856f" providerId="ADAL" clId="{9477D817-C62E-46FE-8390-6684C24D920A}" dt="2022-05-18T20:00:58.013" v="4912" actId="1076"/>
          <ac:picMkLst>
            <pc:docMk/>
            <pc:sldMk cId="2077962229" sldId="256"/>
            <ac:picMk id="5" creationId="{6B32E5C4-CEAE-374E-3C9C-672C33BFA705}"/>
          </ac:picMkLst>
        </pc:picChg>
        <pc:picChg chg="add del mod modCrop">
          <ac:chgData name="ABDULKADİR TÜRE" userId="219048b7-d296-4c2f-a4a9-a3311dd7856f" providerId="ADAL" clId="{9477D817-C62E-46FE-8390-6684C24D920A}" dt="2022-05-18T20:01:54.815" v="4922" actId="14100"/>
          <ac:picMkLst>
            <pc:docMk/>
            <pc:sldMk cId="2077962229" sldId="256"/>
            <ac:picMk id="7" creationId="{1F43E787-A83D-F820-68EB-3F19CC4522A8}"/>
          </ac:picMkLst>
        </pc:picChg>
        <pc:picChg chg="add mod">
          <ac:chgData name="ABDULKADİR TÜRE" userId="219048b7-d296-4c2f-a4a9-a3311dd7856f" providerId="ADAL" clId="{9477D817-C62E-46FE-8390-6684C24D920A}" dt="2022-05-18T20:01:25.871" v="4921" actId="1076"/>
          <ac:picMkLst>
            <pc:docMk/>
            <pc:sldMk cId="2077962229" sldId="256"/>
            <ac:picMk id="1026" creationId="{2C8B2143-AA63-C96D-2D19-6C866BF25C9E}"/>
          </ac:picMkLst>
        </pc:picChg>
        <pc:picChg chg="add del mod">
          <ac:chgData name="ABDULKADİR TÜRE" userId="219048b7-d296-4c2f-a4a9-a3311dd7856f" providerId="ADAL" clId="{9477D817-C62E-46FE-8390-6684C24D920A}" dt="2022-05-17T12:52:37.544" v="36" actId="478"/>
          <ac:picMkLst>
            <pc:docMk/>
            <pc:sldMk cId="2077962229" sldId="256"/>
            <ac:picMk id="1028" creationId="{FE968198-A77E-1CCD-B79C-24DC1391BE10}"/>
          </ac:picMkLst>
        </pc:picChg>
      </pc:sldChg>
      <pc:sldChg chg="delSp modSp add mod">
        <pc:chgData name="ABDULKADİR TÜRE" userId="219048b7-d296-4c2f-a4a9-a3311dd7856f" providerId="ADAL" clId="{9477D817-C62E-46FE-8390-6684C24D920A}" dt="2022-05-22T09:17:03.328" v="6487" actId="1076"/>
        <pc:sldMkLst>
          <pc:docMk/>
          <pc:sldMk cId="842840955" sldId="257"/>
        </pc:sldMkLst>
        <pc:spChg chg="mod">
          <ac:chgData name="ABDULKADİR TÜRE" userId="219048b7-d296-4c2f-a4a9-a3311dd7856f" providerId="ADAL" clId="{9477D817-C62E-46FE-8390-6684C24D920A}" dt="2022-05-22T09:17:03.328" v="6487" actId="1076"/>
          <ac:spMkLst>
            <pc:docMk/>
            <pc:sldMk cId="842840955" sldId="257"/>
            <ac:spMk id="2" creationId="{EC7589B1-F3C9-CB81-A6A0-CCF0387FEB2C}"/>
          </ac:spMkLst>
        </pc:spChg>
        <pc:spChg chg="mod">
          <ac:chgData name="ABDULKADİR TÜRE" userId="219048b7-d296-4c2f-a4a9-a3311dd7856f" providerId="ADAL" clId="{9477D817-C62E-46FE-8390-6684C24D920A}" dt="2022-05-17T13:02:28.225" v="448" actId="20577"/>
          <ac:spMkLst>
            <pc:docMk/>
            <pc:sldMk cId="842840955" sldId="257"/>
            <ac:spMk id="3" creationId="{51072E02-242C-4A2F-F090-3A5CF487FBDD}"/>
          </ac:spMkLst>
        </pc:spChg>
        <pc:spChg chg="mod">
          <ac:chgData name="ABDULKADİR TÜRE" userId="219048b7-d296-4c2f-a4a9-a3311dd7856f" providerId="ADAL" clId="{9477D817-C62E-46FE-8390-6684C24D920A}" dt="2022-05-22T09:17:00.703" v="6486" actId="1076"/>
          <ac:spMkLst>
            <pc:docMk/>
            <pc:sldMk cId="842840955" sldId="257"/>
            <ac:spMk id="4" creationId="{AEE342A4-9F3A-25B6-4A45-58BF1773472B}"/>
          </ac:spMkLst>
        </pc:spChg>
        <pc:picChg chg="del">
          <ac:chgData name="ABDULKADİR TÜRE" userId="219048b7-d296-4c2f-a4a9-a3311dd7856f" providerId="ADAL" clId="{9477D817-C62E-46FE-8390-6684C24D920A}" dt="2022-05-17T12:55:13.444" v="205" actId="478"/>
          <ac:picMkLst>
            <pc:docMk/>
            <pc:sldMk cId="842840955" sldId="257"/>
            <ac:picMk id="1026" creationId="{2C8B2143-AA63-C96D-2D19-6C866BF25C9E}"/>
          </ac:picMkLst>
        </pc:picChg>
      </pc:sldChg>
      <pc:sldChg chg="addSp delSp modSp new mod setBg">
        <pc:chgData name="ABDULKADİR TÜRE" userId="219048b7-d296-4c2f-a4a9-a3311dd7856f" providerId="ADAL" clId="{9477D817-C62E-46FE-8390-6684C24D920A}" dt="2022-05-19T16:47:46.330" v="6307" actId="108"/>
        <pc:sldMkLst>
          <pc:docMk/>
          <pc:sldMk cId="71216419" sldId="258"/>
        </pc:sldMkLst>
        <pc:spChg chg="mod">
          <ac:chgData name="ABDULKADİR TÜRE" userId="219048b7-d296-4c2f-a4a9-a3311dd7856f" providerId="ADAL" clId="{9477D817-C62E-46FE-8390-6684C24D920A}" dt="2022-05-17T16:03:43.962" v="1219" actId="255"/>
          <ac:spMkLst>
            <pc:docMk/>
            <pc:sldMk cId="71216419" sldId="258"/>
            <ac:spMk id="2" creationId="{25C42718-D5C5-D1AD-4AA9-55251FDD9372}"/>
          </ac:spMkLst>
        </pc:spChg>
        <pc:spChg chg="del mod">
          <ac:chgData name="ABDULKADİR TÜRE" userId="219048b7-d296-4c2f-a4a9-a3311dd7856f" providerId="ADAL" clId="{9477D817-C62E-46FE-8390-6684C24D920A}" dt="2022-05-17T13:04:32.581" v="584"/>
          <ac:spMkLst>
            <pc:docMk/>
            <pc:sldMk cId="71216419" sldId="258"/>
            <ac:spMk id="3" creationId="{EF03C73C-E037-A772-D98D-10B4BE84DE6C}"/>
          </ac:spMkLst>
        </pc:spChg>
        <pc:spChg chg="add">
          <ac:chgData name="ABDULKADİR TÜRE" userId="219048b7-d296-4c2f-a4a9-a3311dd7856f" providerId="ADAL" clId="{9477D817-C62E-46FE-8390-6684C24D920A}" dt="2022-05-17T13:04:50.330" v="585" actId="26606"/>
          <ac:spMkLst>
            <pc:docMk/>
            <pc:sldMk cId="71216419" sldId="258"/>
            <ac:spMk id="73" creationId="{FF9B822F-893E-44C8-963C-64F50ACECBB2}"/>
          </ac:spMkLst>
        </pc:spChg>
        <pc:spChg chg="add">
          <ac:chgData name="ABDULKADİR TÜRE" userId="219048b7-d296-4c2f-a4a9-a3311dd7856f" providerId="ADAL" clId="{9477D817-C62E-46FE-8390-6684C24D920A}" dt="2022-05-17T13:04:50.330" v="585" actId="26606"/>
          <ac:spMkLst>
            <pc:docMk/>
            <pc:sldMk cId="71216419" sldId="258"/>
            <ac:spMk id="75" creationId="{EBF87945-A001-489F-9D9B-7D9435F0B9CA}"/>
          </ac:spMkLst>
        </pc:spChg>
        <pc:spChg chg="add mod">
          <ac:chgData name="ABDULKADİR TÜRE" userId="219048b7-d296-4c2f-a4a9-a3311dd7856f" providerId="ADAL" clId="{9477D817-C62E-46FE-8390-6684C24D920A}" dt="2022-05-19T16:47:46.330" v="6307" actId="108"/>
          <ac:spMkLst>
            <pc:docMk/>
            <pc:sldMk cId="71216419" sldId="258"/>
            <ac:spMk id="2054" creationId="{07AABEF5-6CE3-97F6-FC1D-98B7001E6DCC}"/>
          </ac:spMkLst>
        </pc:spChg>
        <pc:picChg chg="add mod">
          <ac:chgData name="ABDULKADİR TÜRE" userId="219048b7-d296-4c2f-a4a9-a3311dd7856f" providerId="ADAL" clId="{9477D817-C62E-46FE-8390-6684C24D920A}" dt="2022-05-17T16:03:50.578" v="1220" actId="14100"/>
          <ac:picMkLst>
            <pc:docMk/>
            <pc:sldMk cId="71216419" sldId="258"/>
            <ac:picMk id="2050" creationId="{044D15E7-7D1A-B765-0C2D-FA43DE5914C2}"/>
          </ac:picMkLst>
        </pc:picChg>
      </pc:sldChg>
      <pc:sldChg chg="addSp delSp modSp add mod">
        <pc:chgData name="ABDULKADİR TÜRE" userId="219048b7-d296-4c2f-a4a9-a3311dd7856f" providerId="ADAL" clId="{9477D817-C62E-46FE-8390-6684C24D920A}" dt="2022-05-18T13:06:58.572" v="1305" actId="478"/>
        <pc:sldMkLst>
          <pc:docMk/>
          <pc:sldMk cId="1321803478" sldId="259"/>
        </pc:sldMkLst>
        <pc:spChg chg="add del mod">
          <ac:chgData name="ABDULKADİR TÜRE" userId="219048b7-d296-4c2f-a4a9-a3311dd7856f" providerId="ADAL" clId="{9477D817-C62E-46FE-8390-6684C24D920A}" dt="2022-05-18T13:04:18.055" v="1242"/>
          <ac:spMkLst>
            <pc:docMk/>
            <pc:sldMk cId="1321803478" sldId="259"/>
            <ac:spMk id="4" creationId="{AB8468FA-0C4A-2574-C3E9-4D82EBD696C9}"/>
          </ac:spMkLst>
        </pc:spChg>
        <pc:spChg chg="add del mod">
          <ac:chgData name="ABDULKADİR TÜRE" userId="219048b7-d296-4c2f-a4a9-a3311dd7856f" providerId="ADAL" clId="{9477D817-C62E-46FE-8390-6684C24D920A}" dt="2022-05-18T13:05:16.356" v="1253" actId="478"/>
          <ac:spMkLst>
            <pc:docMk/>
            <pc:sldMk cId="1321803478" sldId="259"/>
            <ac:spMk id="7" creationId="{E8D033BA-BD53-FA4A-1056-1E8984AFFBE7}"/>
          </ac:spMkLst>
        </pc:spChg>
        <pc:spChg chg="add del mod">
          <ac:chgData name="ABDULKADİR TÜRE" userId="219048b7-d296-4c2f-a4a9-a3311dd7856f" providerId="ADAL" clId="{9477D817-C62E-46FE-8390-6684C24D920A}" dt="2022-05-18T13:06:58.572" v="1305" actId="478"/>
          <ac:spMkLst>
            <pc:docMk/>
            <pc:sldMk cId="1321803478" sldId="259"/>
            <ac:spMk id="9" creationId="{89BDD137-6103-17EC-83C4-076F61390461}"/>
          </ac:spMkLst>
        </pc:spChg>
        <pc:spChg chg="del">
          <ac:chgData name="ABDULKADİR TÜRE" userId="219048b7-d296-4c2f-a4a9-a3311dd7856f" providerId="ADAL" clId="{9477D817-C62E-46FE-8390-6684C24D920A}" dt="2022-05-18T13:04:14.027" v="1241" actId="478"/>
          <ac:spMkLst>
            <pc:docMk/>
            <pc:sldMk cId="1321803478" sldId="259"/>
            <ac:spMk id="2054" creationId="{07AABEF5-6CE3-97F6-FC1D-98B7001E6DCC}"/>
          </ac:spMkLst>
        </pc:spChg>
        <pc:graphicFrameChg chg="add mod modGraphic">
          <ac:chgData name="ABDULKADİR TÜRE" userId="219048b7-d296-4c2f-a4a9-a3311dd7856f" providerId="ADAL" clId="{9477D817-C62E-46FE-8390-6684C24D920A}" dt="2022-05-18T13:06:15.496" v="1259" actId="14734"/>
          <ac:graphicFrameMkLst>
            <pc:docMk/>
            <pc:sldMk cId="1321803478" sldId="259"/>
            <ac:graphicFrameMk id="5" creationId="{569621CD-3EE5-BDC5-0ECC-5B85C61C014C}"/>
          </ac:graphicFrameMkLst>
        </pc:graphicFrameChg>
        <pc:graphicFrameChg chg="add mod modGraphic">
          <ac:chgData name="ABDULKADİR TÜRE" userId="219048b7-d296-4c2f-a4a9-a3311dd7856f" providerId="ADAL" clId="{9477D817-C62E-46FE-8390-6684C24D920A}" dt="2022-05-18T13:06:18.967" v="1260" actId="14734"/>
          <ac:graphicFrameMkLst>
            <pc:docMk/>
            <pc:sldMk cId="1321803478" sldId="259"/>
            <ac:graphicFrameMk id="6" creationId="{D2341F3E-F796-4D58-7799-14A560892CC3}"/>
          </ac:graphicFrameMkLst>
        </pc:graphicFrameChg>
        <pc:graphicFrameChg chg="add mod">
          <ac:chgData name="ABDULKADİR TÜRE" userId="219048b7-d296-4c2f-a4a9-a3311dd7856f" providerId="ADAL" clId="{9477D817-C62E-46FE-8390-6684C24D920A}" dt="2022-05-18T13:04:33.342" v="1246" actId="14100"/>
          <ac:graphicFrameMkLst>
            <pc:docMk/>
            <pc:sldMk cId="1321803478" sldId="259"/>
            <ac:graphicFrameMk id="8" creationId="{CF18C8D4-2EFD-4703-3E31-0094484A0B25}"/>
          </ac:graphicFrameMkLst>
        </pc:graphicFrameChg>
        <pc:picChg chg="add del mod">
          <ac:chgData name="ABDULKADİR TÜRE" userId="219048b7-d296-4c2f-a4a9-a3311dd7856f" providerId="ADAL" clId="{9477D817-C62E-46FE-8390-6684C24D920A}" dt="2022-05-18T13:03:20.022" v="1234" actId="478"/>
          <ac:picMkLst>
            <pc:docMk/>
            <pc:sldMk cId="1321803478" sldId="259"/>
            <ac:picMk id="1026" creationId="{B415886F-5018-C548-6E98-736D5106B940}"/>
          </ac:picMkLst>
        </pc:picChg>
        <pc:picChg chg="del mod">
          <ac:chgData name="ABDULKADİR TÜRE" userId="219048b7-d296-4c2f-a4a9-a3311dd7856f" providerId="ADAL" clId="{9477D817-C62E-46FE-8390-6684C24D920A}" dt="2022-05-18T13:01:53.357" v="1225" actId="478"/>
          <ac:picMkLst>
            <pc:docMk/>
            <pc:sldMk cId="1321803478" sldId="259"/>
            <ac:picMk id="2050" creationId="{044D15E7-7D1A-B765-0C2D-FA43DE5914C2}"/>
          </ac:picMkLst>
        </pc:picChg>
      </pc:sldChg>
      <pc:sldChg chg="addSp delSp modSp add mod">
        <pc:chgData name="ABDULKADİR TÜRE" userId="219048b7-d296-4c2f-a4a9-a3311dd7856f" providerId="ADAL" clId="{9477D817-C62E-46FE-8390-6684C24D920A}" dt="2022-05-18T13:10:49.421" v="1489" actId="20577"/>
        <pc:sldMkLst>
          <pc:docMk/>
          <pc:sldMk cId="871895659" sldId="260"/>
        </pc:sldMkLst>
        <pc:spChg chg="add mod">
          <ac:chgData name="ABDULKADİR TÜRE" userId="219048b7-d296-4c2f-a4a9-a3311dd7856f" providerId="ADAL" clId="{9477D817-C62E-46FE-8390-6684C24D920A}" dt="2022-05-18T13:07:41.375" v="1317" actId="1076"/>
          <ac:spMkLst>
            <pc:docMk/>
            <pc:sldMk cId="871895659" sldId="260"/>
            <ac:spMk id="9" creationId="{B98C4345-0BD6-B4F5-F28E-B2722D5DDD04}"/>
          </ac:spMkLst>
        </pc:spChg>
        <pc:spChg chg="add mod">
          <ac:chgData name="ABDULKADİR TÜRE" userId="219048b7-d296-4c2f-a4a9-a3311dd7856f" providerId="ADAL" clId="{9477D817-C62E-46FE-8390-6684C24D920A}" dt="2022-05-18T13:10:49.421" v="1489" actId="20577"/>
          <ac:spMkLst>
            <pc:docMk/>
            <pc:sldMk cId="871895659" sldId="260"/>
            <ac:spMk id="10" creationId="{E1EC9E18-E257-C302-4E77-5970DB9AFAEA}"/>
          </ac:spMkLst>
        </pc:spChg>
        <pc:graphicFrameChg chg="add del mod modGraphic">
          <ac:chgData name="ABDULKADİR TÜRE" userId="219048b7-d296-4c2f-a4a9-a3311dd7856f" providerId="ADAL" clId="{9477D817-C62E-46FE-8390-6684C24D920A}" dt="2022-05-18T13:07:45.989" v="1320" actId="478"/>
          <ac:graphicFrameMkLst>
            <pc:docMk/>
            <pc:sldMk cId="871895659" sldId="260"/>
            <ac:graphicFrameMk id="3" creationId="{1FE8D8C4-04B8-F7EB-4544-E2B138D7CF3C}"/>
          </ac:graphicFrameMkLst>
        </pc:graphicFrameChg>
        <pc:graphicFrameChg chg="add del mod modGraphic">
          <ac:chgData name="ABDULKADİR TÜRE" userId="219048b7-d296-4c2f-a4a9-a3311dd7856f" providerId="ADAL" clId="{9477D817-C62E-46FE-8390-6684C24D920A}" dt="2022-05-18T13:07:43.378" v="1318" actId="478"/>
          <ac:graphicFrameMkLst>
            <pc:docMk/>
            <pc:sldMk cId="871895659" sldId="260"/>
            <ac:graphicFrameMk id="4" creationId="{0416E59B-746F-DCB2-D1CA-4FF8382DE07C}"/>
          </ac:graphicFrameMkLst>
        </pc:graphicFrameChg>
        <pc:graphicFrameChg chg="del">
          <ac:chgData name="ABDULKADİR TÜRE" userId="219048b7-d296-4c2f-a4a9-a3311dd7856f" providerId="ADAL" clId="{9477D817-C62E-46FE-8390-6684C24D920A}" dt="2022-05-18T13:07:30.687" v="1312" actId="478"/>
          <ac:graphicFrameMkLst>
            <pc:docMk/>
            <pc:sldMk cId="871895659" sldId="260"/>
            <ac:graphicFrameMk id="5" creationId="{569621CD-3EE5-BDC5-0ECC-5B85C61C014C}"/>
          </ac:graphicFrameMkLst>
        </pc:graphicFrameChg>
        <pc:graphicFrameChg chg="del modGraphic">
          <ac:chgData name="ABDULKADİR TÜRE" userId="219048b7-d296-4c2f-a4a9-a3311dd7856f" providerId="ADAL" clId="{9477D817-C62E-46FE-8390-6684C24D920A}" dt="2022-05-18T13:07:28.322" v="1310" actId="478"/>
          <ac:graphicFrameMkLst>
            <pc:docMk/>
            <pc:sldMk cId="871895659" sldId="260"/>
            <ac:graphicFrameMk id="6" creationId="{D2341F3E-F796-4D58-7799-14A560892CC3}"/>
          </ac:graphicFrameMkLst>
        </pc:graphicFrameChg>
        <pc:graphicFrameChg chg="del">
          <ac:chgData name="ABDULKADİR TÜRE" userId="219048b7-d296-4c2f-a4a9-a3311dd7856f" providerId="ADAL" clId="{9477D817-C62E-46FE-8390-6684C24D920A}" dt="2022-05-18T13:07:25.456" v="1308" actId="478"/>
          <ac:graphicFrameMkLst>
            <pc:docMk/>
            <pc:sldMk cId="871895659" sldId="260"/>
            <ac:graphicFrameMk id="8" creationId="{CF18C8D4-2EFD-4703-3E31-0094484A0B25}"/>
          </ac:graphicFrameMkLst>
        </pc:graphicFrameChg>
        <pc:picChg chg="add mod">
          <ac:chgData name="ABDULKADİR TÜRE" userId="219048b7-d296-4c2f-a4a9-a3311dd7856f" providerId="ADAL" clId="{9477D817-C62E-46FE-8390-6684C24D920A}" dt="2022-05-18T13:08:02.055" v="1329" actId="1076"/>
          <ac:picMkLst>
            <pc:docMk/>
            <pc:sldMk cId="871895659" sldId="260"/>
            <ac:picMk id="2050" creationId="{2AB05814-9BC3-16EB-D819-802C064D6F33}"/>
          </ac:picMkLst>
        </pc:picChg>
      </pc:sldChg>
      <pc:sldChg chg="addSp delSp modSp add mod">
        <pc:chgData name="ABDULKADİR TÜRE" userId="219048b7-d296-4c2f-a4a9-a3311dd7856f" providerId="ADAL" clId="{9477D817-C62E-46FE-8390-6684C24D920A}" dt="2022-05-18T13:31:16.550" v="2315" actId="20577"/>
        <pc:sldMkLst>
          <pc:docMk/>
          <pc:sldMk cId="3175926989" sldId="261"/>
        </pc:sldMkLst>
        <pc:spChg chg="mod">
          <ac:chgData name="ABDULKADİR TÜRE" userId="219048b7-d296-4c2f-a4a9-a3311dd7856f" providerId="ADAL" clId="{9477D817-C62E-46FE-8390-6684C24D920A}" dt="2022-05-18T13:22:02.045" v="1649" actId="20577"/>
          <ac:spMkLst>
            <pc:docMk/>
            <pc:sldMk cId="3175926989" sldId="261"/>
            <ac:spMk id="2" creationId="{25C42718-D5C5-D1AD-4AA9-55251FDD9372}"/>
          </ac:spMkLst>
        </pc:spChg>
        <pc:spChg chg="add mod">
          <ac:chgData name="ABDULKADİR TÜRE" userId="219048b7-d296-4c2f-a4a9-a3311dd7856f" providerId="ADAL" clId="{9477D817-C62E-46FE-8390-6684C24D920A}" dt="2022-05-18T13:30:53.377" v="2305" actId="403"/>
          <ac:spMkLst>
            <pc:docMk/>
            <pc:sldMk cId="3175926989" sldId="261"/>
            <ac:spMk id="5" creationId="{C516A105-FC2A-A6F5-3693-905A4DBAFA15}"/>
          </ac:spMkLst>
        </pc:spChg>
        <pc:spChg chg="del">
          <ac:chgData name="ABDULKADİR TÜRE" userId="219048b7-d296-4c2f-a4a9-a3311dd7856f" providerId="ADAL" clId="{9477D817-C62E-46FE-8390-6684C24D920A}" dt="2022-05-18T13:20:23.026" v="1492" actId="478"/>
          <ac:spMkLst>
            <pc:docMk/>
            <pc:sldMk cId="3175926989" sldId="261"/>
            <ac:spMk id="10" creationId="{E1EC9E18-E257-C302-4E77-5970DB9AFAEA}"/>
          </ac:spMkLst>
        </pc:spChg>
        <pc:spChg chg="add mod">
          <ac:chgData name="ABDULKADİR TÜRE" userId="219048b7-d296-4c2f-a4a9-a3311dd7856f" providerId="ADAL" clId="{9477D817-C62E-46FE-8390-6684C24D920A}" dt="2022-05-18T13:31:16.550" v="2315" actId="20577"/>
          <ac:spMkLst>
            <pc:docMk/>
            <pc:sldMk cId="3175926989" sldId="261"/>
            <ac:spMk id="13" creationId="{CD1127D2-C264-BA25-13FA-E829B359205A}"/>
          </ac:spMkLst>
        </pc:spChg>
        <pc:graphicFrameChg chg="add mod">
          <ac:chgData name="ABDULKADİR TÜRE" userId="219048b7-d296-4c2f-a4a9-a3311dd7856f" providerId="ADAL" clId="{9477D817-C62E-46FE-8390-6684C24D920A}" dt="2022-05-18T13:24:55.510" v="1680" actId="1076"/>
          <ac:graphicFrameMkLst>
            <pc:docMk/>
            <pc:sldMk cId="3175926989" sldId="261"/>
            <ac:graphicFrameMk id="11" creationId="{AA6FDA1E-59B0-39FF-50AA-5FC04F20295D}"/>
          </ac:graphicFrameMkLst>
        </pc:graphicFrameChg>
        <pc:graphicFrameChg chg="add del mod">
          <ac:chgData name="ABDULKADİR TÜRE" userId="219048b7-d296-4c2f-a4a9-a3311dd7856f" providerId="ADAL" clId="{9477D817-C62E-46FE-8390-6684C24D920A}" dt="2022-05-18T13:26:49.931" v="1806"/>
          <ac:graphicFrameMkLst>
            <pc:docMk/>
            <pc:sldMk cId="3175926989" sldId="261"/>
            <ac:graphicFrameMk id="12" creationId="{16A58EDC-661C-360D-DCB6-2CAC7EE1A822}"/>
          </ac:graphicFrameMkLst>
        </pc:graphicFrameChg>
        <pc:picChg chg="add mod modCrop">
          <ac:chgData name="ABDULKADİR TÜRE" userId="219048b7-d296-4c2f-a4a9-a3311dd7856f" providerId="ADAL" clId="{9477D817-C62E-46FE-8390-6684C24D920A}" dt="2022-05-18T13:24:58.863" v="1681" actId="14100"/>
          <ac:picMkLst>
            <pc:docMk/>
            <pc:sldMk cId="3175926989" sldId="261"/>
            <ac:picMk id="4" creationId="{6FC75456-6271-6E25-DF79-2B40E6FF310A}"/>
          </ac:picMkLst>
        </pc:picChg>
        <pc:picChg chg="del">
          <ac:chgData name="ABDULKADİR TÜRE" userId="219048b7-d296-4c2f-a4a9-a3311dd7856f" providerId="ADAL" clId="{9477D817-C62E-46FE-8390-6684C24D920A}" dt="2022-05-18T13:19:49.122" v="1491" actId="478"/>
          <ac:picMkLst>
            <pc:docMk/>
            <pc:sldMk cId="3175926989" sldId="261"/>
            <ac:picMk id="2050" creationId="{2AB05814-9BC3-16EB-D819-802C064D6F33}"/>
          </ac:picMkLst>
        </pc:picChg>
      </pc:sldChg>
      <pc:sldChg chg="addSp delSp modSp add mod">
        <pc:chgData name="ABDULKADİR TÜRE" userId="219048b7-d296-4c2f-a4a9-a3311dd7856f" providerId="ADAL" clId="{9477D817-C62E-46FE-8390-6684C24D920A}" dt="2022-05-18T13:52:00.378" v="3005" actId="20577"/>
        <pc:sldMkLst>
          <pc:docMk/>
          <pc:sldMk cId="1812543711" sldId="262"/>
        </pc:sldMkLst>
        <pc:spChg chg="mod">
          <ac:chgData name="ABDULKADİR TÜRE" userId="219048b7-d296-4c2f-a4a9-a3311dd7856f" providerId="ADAL" clId="{9477D817-C62E-46FE-8390-6684C24D920A}" dt="2022-05-18T13:52:00.378" v="3005" actId="20577"/>
          <ac:spMkLst>
            <pc:docMk/>
            <pc:sldMk cId="1812543711" sldId="262"/>
            <ac:spMk id="2" creationId="{25C42718-D5C5-D1AD-4AA9-55251FDD9372}"/>
          </ac:spMkLst>
        </pc:spChg>
        <pc:spChg chg="add mod">
          <ac:chgData name="ABDULKADİR TÜRE" userId="219048b7-d296-4c2f-a4a9-a3311dd7856f" providerId="ADAL" clId="{9477D817-C62E-46FE-8390-6684C24D920A}" dt="2022-05-18T13:35:45.814" v="2380" actId="1076"/>
          <ac:spMkLst>
            <pc:docMk/>
            <pc:sldMk cId="1812543711" sldId="262"/>
            <ac:spMk id="4" creationId="{402371B6-D5B8-5386-965D-9B9C9B7AFC34}"/>
          </ac:spMkLst>
        </pc:spChg>
        <pc:spChg chg="mod">
          <ac:chgData name="ABDULKADİR TÜRE" userId="219048b7-d296-4c2f-a4a9-a3311dd7856f" providerId="ADAL" clId="{9477D817-C62E-46FE-8390-6684C24D920A}" dt="2022-05-18T13:45:03.136" v="2802" actId="20577"/>
          <ac:spMkLst>
            <pc:docMk/>
            <pc:sldMk cId="1812543711" sldId="262"/>
            <ac:spMk id="5" creationId="{C516A105-FC2A-A6F5-3693-905A4DBAFA15}"/>
          </ac:spMkLst>
        </pc:spChg>
        <pc:spChg chg="add mod">
          <ac:chgData name="ABDULKADİR TÜRE" userId="219048b7-d296-4c2f-a4a9-a3311dd7856f" providerId="ADAL" clId="{9477D817-C62E-46FE-8390-6684C24D920A}" dt="2022-05-18T13:33:17.054" v="2362" actId="1076"/>
          <ac:spMkLst>
            <pc:docMk/>
            <pc:sldMk cId="1812543711" sldId="262"/>
            <ac:spMk id="8" creationId="{1F602F89-1837-64A3-B634-D76D7025B343}"/>
          </ac:spMkLst>
        </pc:spChg>
        <pc:spChg chg="del mod">
          <ac:chgData name="ABDULKADİR TÜRE" userId="219048b7-d296-4c2f-a4a9-a3311dd7856f" providerId="ADAL" clId="{9477D817-C62E-46FE-8390-6684C24D920A}" dt="2022-05-18T13:33:07.734" v="2359" actId="478"/>
          <ac:spMkLst>
            <pc:docMk/>
            <pc:sldMk cId="1812543711" sldId="262"/>
            <ac:spMk id="9" creationId="{B98C4345-0BD6-B4F5-F28E-B2722D5DDD04}"/>
          </ac:spMkLst>
        </pc:spChg>
        <pc:spChg chg="add mod">
          <ac:chgData name="ABDULKADİR TÜRE" userId="219048b7-d296-4c2f-a4a9-a3311dd7856f" providerId="ADAL" clId="{9477D817-C62E-46FE-8390-6684C24D920A}" dt="2022-05-18T13:42:20.019" v="2651" actId="208"/>
          <ac:spMkLst>
            <pc:docMk/>
            <pc:sldMk cId="1812543711" sldId="262"/>
            <ac:spMk id="10" creationId="{FF92EDB5-CE99-41EF-ABAD-0291684600F4}"/>
          </ac:spMkLst>
        </pc:spChg>
        <pc:spChg chg="add mod">
          <ac:chgData name="ABDULKADİR TÜRE" userId="219048b7-d296-4c2f-a4a9-a3311dd7856f" providerId="ADAL" clId="{9477D817-C62E-46FE-8390-6684C24D920A}" dt="2022-05-18T13:43:11.222" v="2717" actId="1076"/>
          <ac:spMkLst>
            <pc:docMk/>
            <pc:sldMk cId="1812543711" sldId="262"/>
            <ac:spMk id="12" creationId="{A1900B87-71A4-41A6-7F07-0A79FFAD31E9}"/>
          </ac:spMkLst>
        </pc:spChg>
        <pc:spChg chg="mod">
          <ac:chgData name="ABDULKADİR TÜRE" userId="219048b7-d296-4c2f-a4a9-a3311dd7856f" providerId="ADAL" clId="{9477D817-C62E-46FE-8390-6684C24D920A}" dt="2022-05-18T13:41:48.309" v="2647" actId="1076"/>
          <ac:spMkLst>
            <pc:docMk/>
            <pc:sldMk cId="1812543711" sldId="262"/>
            <ac:spMk id="13" creationId="{CD1127D2-C264-BA25-13FA-E829B359205A}"/>
          </ac:spMkLst>
        </pc:spChg>
        <pc:spChg chg="add del mod">
          <ac:chgData name="ABDULKADİR TÜRE" userId="219048b7-d296-4c2f-a4a9-a3311dd7856f" providerId="ADAL" clId="{9477D817-C62E-46FE-8390-6684C24D920A}" dt="2022-05-18T13:45:41.883" v="2806"/>
          <ac:spMkLst>
            <pc:docMk/>
            <pc:sldMk cId="1812543711" sldId="262"/>
            <ac:spMk id="14" creationId="{55CDFFB3-1397-A6B4-C91C-BE053E325A8E}"/>
          </ac:spMkLst>
        </pc:spChg>
        <pc:spChg chg="add del mod">
          <ac:chgData name="ABDULKADİR TÜRE" userId="219048b7-d296-4c2f-a4a9-a3311dd7856f" providerId="ADAL" clId="{9477D817-C62E-46FE-8390-6684C24D920A}" dt="2022-05-18T13:43:42.326" v="2723"/>
          <ac:spMkLst>
            <pc:docMk/>
            <pc:sldMk cId="1812543711" sldId="262"/>
            <ac:spMk id="18" creationId="{DBC2884D-3FCB-C032-CF90-56E85DCA9EF5}"/>
          </ac:spMkLst>
        </pc:spChg>
        <pc:spChg chg="add del mod">
          <ac:chgData name="ABDULKADİR TÜRE" userId="219048b7-d296-4c2f-a4a9-a3311dd7856f" providerId="ADAL" clId="{9477D817-C62E-46FE-8390-6684C24D920A}" dt="2022-05-18T13:44:42.311" v="2735" actId="478"/>
          <ac:spMkLst>
            <pc:docMk/>
            <pc:sldMk cId="1812543711" sldId="262"/>
            <ac:spMk id="19" creationId="{AEE558E7-D2D1-9ADB-9961-7881EDAD0290}"/>
          </ac:spMkLst>
        </pc:spChg>
        <pc:spChg chg="add del mod">
          <ac:chgData name="ABDULKADİR TÜRE" userId="219048b7-d296-4c2f-a4a9-a3311dd7856f" providerId="ADAL" clId="{9477D817-C62E-46FE-8390-6684C24D920A}" dt="2022-05-18T13:44:40.838" v="2734" actId="478"/>
          <ac:spMkLst>
            <pc:docMk/>
            <pc:sldMk cId="1812543711" sldId="262"/>
            <ac:spMk id="20" creationId="{A7EB53DB-F4FF-83DA-87A6-B48D47570EF0}"/>
          </ac:spMkLst>
        </pc:spChg>
        <pc:graphicFrameChg chg="del">
          <ac:chgData name="ABDULKADİR TÜRE" userId="219048b7-d296-4c2f-a4a9-a3311dd7856f" providerId="ADAL" clId="{9477D817-C62E-46FE-8390-6684C24D920A}" dt="2022-05-18T13:33:00.885" v="2357" actId="478"/>
          <ac:graphicFrameMkLst>
            <pc:docMk/>
            <pc:sldMk cId="1812543711" sldId="262"/>
            <ac:graphicFrameMk id="11" creationId="{AA6FDA1E-59B0-39FF-50AA-5FC04F20295D}"/>
          </ac:graphicFrameMkLst>
        </pc:graphicFrameChg>
        <pc:picChg chg="del">
          <ac:chgData name="ABDULKADİR TÜRE" userId="219048b7-d296-4c2f-a4a9-a3311dd7856f" providerId="ADAL" clId="{9477D817-C62E-46FE-8390-6684C24D920A}" dt="2022-05-18T13:32:38.485" v="2353" actId="478"/>
          <ac:picMkLst>
            <pc:docMk/>
            <pc:sldMk cId="1812543711" sldId="262"/>
            <ac:picMk id="4" creationId="{6FC75456-6271-6E25-DF79-2B40E6FF310A}"/>
          </ac:picMkLst>
        </pc:picChg>
        <pc:picChg chg="add del mod modCrop">
          <ac:chgData name="ABDULKADİR TÜRE" userId="219048b7-d296-4c2f-a4a9-a3311dd7856f" providerId="ADAL" clId="{9477D817-C62E-46FE-8390-6684C24D920A}" dt="2022-05-18T13:33:32.235" v="2366" actId="21"/>
          <ac:picMkLst>
            <pc:docMk/>
            <pc:sldMk cId="1812543711" sldId="262"/>
            <ac:picMk id="6" creationId="{CB8D69B3-C00E-CC13-4E11-29492C83E911}"/>
          </ac:picMkLst>
        </pc:picChg>
        <pc:picChg chg="add mod">
          <ac:chgData name="ABDULKADİR TÜRE" userId="219048b7-d296-4c2f-a4a9-a3311dd7856f" providerId="ADAL" clId="{9477D817-C62E-46FE-8390-6684C24D920A}" dt="2022-05-18T13:34:37.104" v="2369"/>
          <ac:picMkLst>
            <pc:docMk/>
            <pc:sldMk cId="1812543711" sldId="262"/>
            <ac:picMk id="9" creationId="{B0A709BD-56CC-3271-264C-C3B5637BDE26}"/>
          </ac:picMkLst>
        </pc:picChg>
        <pc:inkChg chg="add del">
          <ac:chgData name="ABDULKADİR TÜRE" userId="219048b7-d296-4c2f-a4a9-a3311dd7856f" providerId="ADAL" clId="{9477D817-C62E-46FE-8390-6684C24D920A}" dt="2022-05-18T13:35:14.501" v="2375" actId="9405"/>
          <ac:inkMkLst>
            <pc:docMk/>
            <pc:sldMk cId="1812543711" sldId="262"/>
            <ac:inkMk id="3" creationId="{293ADE02-E21D-5A3A-9E57-8EBAE85CEC02}"/>
          </ac:inkMkLst>
        </pc:inkChg>
        <pc:cxnChg chg="add mod">
          <ac:chgData name="ABDULKADİR TÜRE" userId="219048b7-d296-4c2f-a4a9-a3311dd7856f" providerId="ADAL" clId="{9477D817-C62E-46FE-8390-6684C24D920A}" dt="2022-05-18T13:36:17.919" v="2382" actId="208"/>
          <ac:cxnSpMkLst>
            <pc:docMk/>
            <pc:sldMk cId="1812543711" sldId="262"/>
            <ac:cxnSpMk id="7" creationId="{6D91690F-E082-0F42-C05D-0A9D995FEF3A}"/>
          </ac:cxnSpMkLst>
        </pc:cxnChg>
        <pc:cxnChg chg="add mod">
          <ac:chgData name="ABDULKADİR TÜRE" userId="219048b7-d296-4c2f-a4a9-a3311dd7856f" providerId="ADAL" clId="{9477D817-C62E-46FE-8390-6684C24D920A}" dt="2022-05-18T13:42:34.663" v="2654" actId="14100"/>
          <ac:cxnSpMkLst>
            <pc:docMk/>
            <pc:sldMk cId="1812543711" sldId="262"/>
            <ac:cxnSpMk id="15" creationId="{B9218FB0-D541-5BA4-DA46-04EEA08C7930}"/>
          </ac:cxnSpMkLst>
        </pc:cxnChg>
      </pc:sldChg>
      <pc:sldChg chg="addSp delSp modSp add del mod">
        <pc:chgData name="ABDULKADİR TÜRE" userId="219048b7-d296-4c2f-a4a9-a3311dd7856f" providerId="ADAL" clId="{9477D817-C62E-46FE-8390-6684C24D920A}" dt="2022-05-18T14:15:57.793" v="3769" actId="47"/>
        <pc:sldMkLst>
          <pc:docMk/>
          <pc:sldMk cId="3323757103" sldId="263"/>
        </pc:sldMkLst>
        <pc:spChg chg="mod">
          <ac:chgData name="ABDULKADİR TÜRE" userId="219048b7-d296-4c2f-a4a9-a3311dd7856f" providerId="ADAL" clId="{9477D817-C62E-46FE-8390-6684C24D920A}" dt="2022-05-18T13:52:03.470" v="3007" actId="20577"/>
          <ac:spMkLst>
            <pc:docMk/>
            <pc:sldMk cId="3323757103" sldId="263"/>
            <ac:spMk id="2" creationId="{25C42718-D5C5-D1AD-4AA9-55251FDD9372}"/>
          </ac:spMkLst>
        </pc:spChg>
        <pc:spChg chg="mod ord">
          <ac:chgData name="ABDULKADİR TÜRE" userId="219048b7-d296-4c2f-a4a9-a3311dd7856f" providerId="ADAL" clId="{9477D817-C62E-46FE-8390-6684C24D920A}" dt="2022-05-18T13:47:59.742" v="2824" actId="14100"/>
          <ac:spMkLst>
            <pc:docMk/>
            <pc:sldMk cId="3323757103" sldId="263"/>
            <ac:spMk id="4" creationId="{402371B6-D5B8-5386-965D-9B9C9B7AFC34}"/>
          </ac:spMkLst>
        </pc:spChg>
        <pc:spChg chg="del mod">
          <ac:chgData name="ABDULKADİR TÜRE" userId="219048b7-d296-4c2f-a4a9-a3311dd7856f" providerId="ADAL" clId="{9477D817-C62E-46FE-8390-6684C24D920A}" dt="2022-05-18T13:50:48.976" v="2995" actId="478"/>
          <ac:spMkLst>
            <pc:docMk/>
            <pc:sldMk cId="3323757103" sldId="263"/>
            <ac:spMk id="5" creationId="{C516A105-FC2A-A6F5-3693-905A4DBAFA15}"/>
          </ac:spMkLst>
        </pc:spChg>
        <pc:spChg chg="mod ord">
          <ac:chgData name="ABDULKADİR TÜRE" userId="219048b7-d296-4c2f-a4a9-a3311dd7856f" providerId="ADAL" clId="{9477D817-C62E-46FE-8390-6684C24D920A}" dt="2022-05-18T13:49:32.990" v="2874" actId="1076"/>
          <ac:spMkLst>
            <pc:docMk/>
            <pc:sldMk cId="3323757103" sldId="263"/>
            <ac:spMk id="10" creationId="{FF92EDB5-CE99-41EF-ABAD-0291684600F4}"/>
          </ac:spMkLst>
        </pc:spChg>
        <pc:spChg chg="del">
          <ac:chgData name="ABDULKADİR TÜRE" userId="219048b7-d296-4c2f-a4a9-a3311dd7856f" providerId="ADAL" clId="{9477D817-C62E-46FE-8390-6684C24D920A}" dt="2022-05-18T13:50:34.641" v="2992" actId="478"/>
          <ac:spMkLst>
            <pc:docMk/>
            <pc:sldMk cId="3323757103" sldId="263"/>
            <ac:spMk id="12" creationId="{A1900B87-71A4-41A6-7F07-0A79FFAD31E9}"/>
          </ac:spMkLst>
        </pc:spChg>
        <pc:spChg chg="mod">
          <ac:chgData name="ABDULKADİR TÜRE" userId="219048b7-d296-4c2f-a4a9-a3311dd7856f" providerId="ADAL" clId="{9477D817-C62E-46FE-8390-6684C24D920A}" dt="2022-05-18T13:51:49.766" v="3003" actId="1076"/>
          <ac:spMkLst>
            <pc:docMk/>
            <pc:sldMk cId="3323757103" sldId="263"/>
            <ac:spMk id="13" creationId="{CD1127D2-C264-BA25-13FA-E829B359205A}"/>
          </ac:spMkLst>
        </pc:spChg>
        <pc:picChg chg="add mod ord">
          <ac:chgData name="ABDULKADİR TÜRE" userId="219048b7-d296-4c2f-a4a9-a3311dd7856f" providerId="ADAL" clId="{9477D817-C62E-46FE-8390-6684C24D920A}" dt="2022-05-18T13:47:44.182" v="2821" actId="166"/>
          <ac:picMkLst>
            <pc:docMk/>
            <pc:sldMk cId="3323757103" sldId="263"/>
            <ac:picMk id="6" creationId="{FF29839D-1E64-A8B7-B727-8DB62000191E}"/>
          </ac:picMkLst>
        </pc:picChg>
        <pc:picChg chg="del">
          <ac:chgData name="ABDULKADİR TÜRE" userId="219048b7-d296-4c2f-a4a9-a3311dd7856f" providerId="ADAL" clId="{9477D817-C62E-46FE-8390-6684C24D920A}" dt="2022-05-18T13:46:47.746" v="2809" actId="478"/>
          <ac:picMkLst>
            <pc:docMk/>
            <pc:sldMk cId="3323757103" sldId="263"/>
            <ac:picMk id="9" creationId="{B0A709BD-56CC-3271-264C-C3B5637BDE26}"/>
          </ac:picMkLst>
        </pc:picChg>
        <pc:picChg chg="add mod">
          <ac:chgData name="ABDULKADİR TÜRE" userId="219048b7-d296-4c2f-a4a9-a3311dd7856f" providerId="ADAL" clId="{9477D817-C62E-46FE-8390-6684C24D920A}" dt="2022-05-18T13:51:43.101" v="3002" actId="1076"/>
          <ac:picMkLst>
            <pc:docMk/>
            <pc:sldMk cId="3323757103" sldId="263"/>
            <ac:picMk id="19" creationId="{72E98670-B7E1-693F-044F-123BC1F2E72E}"/>
          </ac:picMkLst>
        </pc:picChg>
        <pc:cxnChg chg="del mod ord">
          <ac:chgData name="ABDULKADİR TÜRE" userId="219048b7-d296-4c2f-a4a9-a3311dd7856f" providerId="ADAL" clId="{9477D817-C62E-46FE-8390-6684C24D920A}" dt="2022-05-18T13:50:44.648" v="2994" actId="478"/>
          <ac:cxnSpMkLst>
            <pc:docMk/>
            <pc:sldMk cId="3323757103" sldId="263"/>
            <ac:cxnSpMk id="7" creationId="{6D91690F-E082-0F42-C05D-0A9D995FEF3A}"/>
          </ac:cxnSpMkLst>
        </pc:cxnChg>
        <pc:cxnChg chg="del mod">
          <ac:chgData name="ABDULKADİR TÜRE" userId="219048b7-d296-4c2f-a4a9-a3311dd7856f" providerId="ADAL" clId="{9477D817-C62E-46FE-8390-6684C24D920A}" dt="2022-05-18T13:51:09.897" v="2998" actId="478"/>
          <ac:cxnSpMkLst>
            <pc:docMk/>
            <pc:sldMk cId="3323757103" sldId="263"/>
            <ac:cxnSpMk id="15" creationId="{B9218FB0-D541-5BA4-DA46-04EEA08C7930}"/>
          </ac:cxnSpMkLst>
        </pc:cxnChg>
        <pc:cxnChg chg="add mod">
          <ac:chgData name="ABDULKADİR TÜRE" userId="219048b7-d296-4c2f-a4a9-a3311dd7856f" providerId="ADAL" clId="{9477D817-C62E-46FE-8390-6684C24D920A}" dt="2022-05-18T13:49:51.822" v="2878" actId="14100"/>
          <ac:cxnSpMkLst>
            <pc:docMk/>
            <pc:sldMk cId="3323757103" sldId="263"/>
            <ac:cxnSpMk id="17" creationId="{72255AC0-BA23-CA9F-BF93-36A617B8A10F}"/>
          </ac:cxnSpMkLst>
        </pc:cxnChg>
      </pc:sldChg>
      <pc:sldChg chg="addSp delSp modSp add del mod ord">
        <pc:chgData name="ABDULKADİR TÜRE" userId="219048b7-d296-4c2f-a4a9-a3311dd7856f" providerId="ADAL" clId="{9477D817-C62E-46FE-8390-6684C24D920A}" dt="2022-05-18T13:34:51.613" v="2372" actId="2696"/>
        <pc:sldMkLst>
          <pc:docMk/>
          <pc:sldMk cId="3464042593" sldId="263"/>
        </pc:sldMkLst>
        <pc:picChg chg="add del mod">
          <ac:chgData name="ABDULKADİR TÜRE" userId="219048b7-d296-4c2f-a4a9-a3311dd7856f" providerId="ADAL" clId="{9477D817-C62E-46FE-8390-6684C24D920A}" dt="2022-05-18T13:34:35.084" v="2368" actId="21"/>
          <ac:picMkLst>
            <pc:docMk/>
            <pc:sldMk cId="3464042593" sldId="263"/>
            <ac:picMk id="8" creationId="{4D047C50-039C-1249-C138-2766B7BC8E0B}"/>
          </ac:picMkLst>
        </pc:picChg>
      </pc:sldChg>
      <pc:sldChg chg="addSp delSp modSp add mod">
        <pc:chgData name="ABDULKADİR TÜRE" userId="219048b7-d296-4c2f-a4a9-a3311dd7856f" providerId="ADAL" clId="{9477D817-C62E-46FE-8390-6684C24D920A}" dt="2022-05-19T17:13:49.266" v="6334" actId="20577"/>
        <pc:sldMkLst>
          <pc:docMk/>
          <pc:sldMk cId="1428958394" sldId="264"/>
        </pc:sldMkLst>
        <pc:spChg chg="mod">
          <ac:chgData name="ABDULKADİR TÜRE" userId="219048b7-d296-4c2f-a4a9-a3311dd7856f" providerId="ADAL" clId="{9477D817-C62E-46FE-8390-6684C24D920A}" dt="2022-05-19T17:13:49.266" v="6334" actId="20577"/>
          <ac:spMkLst>
            <pc:docMk/>
            <pc:sldMk cId="1428958394" sldId="264"/>
            <ac:spMk id="2" creationId="{25C42718-D5C5-D1AD-4AA9-55251FDD9372}"/>
          </ac:spMkLst>
        </pc:spChg>
        <pc:spChg chg="mod">
          <ac:chgData name="ABDULKADİR TÜRE" userId="219048b7-d296-4c2f-a4a9-a3311dd7856f" providerId="ADAL" clId="{9477D817-C62E-46FE-8390-6684C24D920A}" dt="2022-05-18T13:53:39.710" v="3012" actId="1076"/>
          <ac:spMkLst>
            <pc:docMk/>
            <pc:sldMk cId="1428958394" sldId="264"/>
            <ac:spMk id="13" creationId="{CD1127D2-C264-BA25-13FA-E829B359205A}"/>
          </ac:spMkLst>
        </pc:spChg>
        <pc:picChg chg="add mod">
          <ac:chgData name="ABDULKADİR TÜRE" userId="219048b7-d296-4c2f-a4a9-a3311dd7856f" providerId="ADAL" clId="{9477D817-C62E-46FE-8390-6684C24D920A}" dt="2022-05-18T13:54:27.758" v="3020" actId="1076"/>
          <ac:picMkLst>
            <pc:docMk/>
            <pc:sldMk cId="1428958394" sldId="264"/>
            <ac:picMk id="5" creationId="{041B3227-6568-AD87-1724-13B7C4BCE31A}"/>
          </ac:picMkLst>
        </pc:picChg>
        <pc:picChg chg="del mod modCrop">
          <ac:chgData name="ABDULKADİR TÜRE" userId="219048b7-d296-4c2f-a4a9-a3311dd7856f" providerId="ADAL" clId="{9477D817-C62E-46FE-8390-6684C24D920A}" dt="2022-05-18T13:54:31.243" v="3021" actId="478"/>
          <ac:picMkLst>
            <pc:docMk/>
            <pc:sldMk cId="1428958394" sldId="264"/>
            <ac:picMk id="19" creationId="{72E98670-B7E1-693F-044F-123BC1F2E72E}"/>
          </ac:picMkLst>
        </pc:picChg>
      </pc:sldChg>
      <pc:sldChg chg="addSp delSp modSp add mod">
        <pc:chgData name="ABDULKADİR TÜRE" userId="219048b7-d296-4c2f-a4a9-a3311dd7856f" providerId="ADAL" clId="{9477D817-C62E-46FE-8390-6684C24D920A}" dt="2022-05-18T14:52:32.623" v="4841" actId="20577"/>
        <pc:sldMkLst>
          <pc:docMk/>
          <pc:sldMk cId="524684903" sldId="265"/>
        </pc:sldMkLst>
        <pc:spChg chg="mod">
          <ac:chgData name="ABDULKADİR TÜRE" userId="219048b7-d296-4c2f-a4a9-a3311dd7856f" providerId="ADAL" clId="{9477D817-C62E-46FE-8390-6684C24D920A}" dt="2022-05-18T14:36:52.998" v="4332" actId="20577"/>
          <ac:spMkLst>
            <pc:docMk/>
            <pc:sldMk cId="524684903" sldId="265"/>
            <ac:spMk id="2" creationId="{25C42718-D5C5-D1AD-4AA9-55251FDD9372}"/>
          </ac:spMkLst>
        </pc:spChg>
        <pc:spChg chg="del mod ord">
          <ac:chgData name="ABDULKADİR TÜRE" userId="219048b7-d296-4c2f-a4a9-a3311dd7856f" providerId="ADAL" clId="{9477D817-C62E-46FE-8390-6684C24D920A}" dt="2022-05-18T14:11:26.871" v="3608" actId="478"/>
          <ac:spMkLst>
            <pc:docMk/>
            <pc:sldMk cId="524684903" sldId="265"/>
            <ac:spMk id="4" creationId="{402371B6-D5B8-5386-965D-9B9C9B7AFC34}"/>
          </ac:spMkLst>
        </pc:spChg>
        <pc:spChg chg="add mod">
          <ac:chgData name="ABDULKADİR TÜRE" userId="219048b7-d296-4c2f-a4a9-a3311dd7856f" providerId="ADAL" clId="{9477D817-C62E-46FE-8390-6684C24D920A}" dt="2022-05-18T14:12:02.943" v="3640" actId="20577"/>
          <ac:spMkLst>
            <pc:docMk/>
            <pc:sldMk cId="524684903" sldId="265"/>
            <ac:spMk id="9" creationId="{B77B28C2-2860-BDB1-F297-F1CA24037709}"/>
          </ac:spMkLst>
        </pc:spChg>
        <pc:spChg chg="mod">
          <ac:chgData name="ABDULKADİR TÜRE" userId="219048b7-d296-4c2f-a4a9-a3311dd7856f" providerId="ADAL" clId="{9477D817-C62E-46FE-8390-6684C24D920A}" dt="2022-05-18T14:05:33.814" v="3486" actId="1076"/>
          <ac:spMkLst>
            <pc:docMk/>
            <pc:sldMk cId="524684903" sldId="265"/>
            <ac:spMk id="10" creationId="{FF92EDB5-CE99-41EF-ABAD-0291684600F4}"/>
          </ac:spMkLst>
        </pc:spChg>
        <pc:spChg chg="mod ord">
          <ac:chgData name="ABDULKADİR TÜRE" userId="219048b7-d296-4c2f-a4a9-a3311dd7856f" providerId="ADAL" clId="{9477D817-C62E-46FE-8390-6684C24D920A}" dt="2022-05-18T14:52:32.623" v="4841" actId="20577"/>
          <ac:spMkLst>
            <pc:docMk/>
            <pc:sldMk cId="524684903" sldId="265"/>
            <ac:spMk id="13" creationId="{CD1127D2-C264-BA25-13FA-E829B359205A}"/>
          </ac:spMkLst>
        </pc:spChg>
        <pc:spChg chg="add mod">
          <ac:chgData name="ABDULKADİR TÜRE" userId="219048b7-d296-4c2f-a4a9-a3311dd7856f" providerId="ADAL" clId="{9477D817-C62E-46FE-8390-6684C24D920A}" dt="2022-05-18T14:05:33.814" v="3486" actId="1076"/>
          <ac:spMkLst>
            <pc:docMk/>
            <pc:sldMk cId="524684903" sldId="265"/>
            <ac:spMk id="14" creationId="{441CFD0D-A660-91C9-BF43-343FAD2D6E06}"/>
          </ac:spMkLst>
        </pc:spChg>
        <pc:spChg chg="add del mod">
          <ac:chgData name="ABDULKADİR TÜRE" userId="219048b7-d296-4c2f-a4a9-a3311dd7856f" providerId="ADAL" clId="{9477D817-C62E-46FE-8390-6684C24D920A}" dt="2022-05-18T14:10:24.896" v="3598" actId="478"/>
          <ac:spMkLst>
            <pc:docMk/>
            <pc:sldMk cId="524684903" sldId="265"/>
            <ac:spMk id="15" creationId="{0A4A1121-0EF8-23C1-0CA3-A85D097DFC40}"/>
          </ac:spMkLst>
        </pc:spChg>
        <pc:spChg chg="add mod">
          <ac:chgData name="ABDULKADİR TÜRE" userId="219048b7-d296-4c2f-a4a9-a3311dd7856f" providerId="ADAL" clId="{9477D817-C62E-46FE-8390-6684C24D920A}" dt="2022-05-18T14:10:28.589" v="3599" actId="14100"/>
          <ac:spMkLst>
            <pc:docMk/>
            <pc:sldMk cId="524684903" sldId="265"/>
            <ac:spMk id="16" creationId="{901597E0-25A5-DFFA-5172-9975ED2DC7CC}"/>
          </ac:spMkLst>
        </pc:spChg>
        <pc:spChg chg="add del mod">
          <ac:chgData name="ABDULKADİR TÜRE" userId="219048b7-d296-4c2f-a4a9-a3311dd7856f" providerId="ADAL" clId="{9477D817-C62E-46FE-8390-6684C24D920A}" dt="2022-05-18T14:01:31.644" v="3128"/>
          <ac:spMkLst>
            <pc:docMk/>
            <pc:sldMk cId="524684903" sldId="265"/>
            <ac:spMk id="18" creationId="{2D4D5A04-413A-E2AA-1E75-6685CC728770}"/>
          </ac:spMkLst>
        </pc:spChg>
        <pc:spChg chg="add mod">
          <ac:chgData name="ABDULKADİR TÜRE" userId="219048b7-d296-4c2f-a4a9-a3311dd7856f" providerId="ADAL" clId="{9477D817-C62E-46FE-8390-6684C24D920A}" dt="2022-05-18T14:06:04.229" v="3492" actId="14100"/>
          <ac:spMkLst>
            <pc:docMk/>
            <pc:sldMk cId="524684903" sldId="265"/>
            <ac:spMk id="19" creationId="{E2BA4E61-326B-4756-1B2C-C4936E3C71C4}"/>
          </ac:spMkLst>
        </pc:spChg>
        <pc:spChg chg="add mod">
          <ac:chgData name="ABDULKADİR TÜRE" userId="219048b7-d296-4c2f-a4a9-a3311dd7856f" providerId="ADAL" clId="{9477D817-C62E-46FE-8390-6684C24D920A}" dt="2022-05-18T14:13:54.493" v="3752" actId="1076"/>
          <ac:spMkLst>
            <pc:docMk/>
            <pc:sldMk cId="524684903" sldId="265"/>
            <ac:spMk id="20" creationId="{80EB21CD-C137-44E8-71E9-A1AC0FEF06AF}"/>
          </ac:spMkLst>
        </pc:spChg>
        <pc:spChg chg="add mod">
          <ac:chgData name="ABDULKADİR TÜRE" userId="219048b7-d296-4c2f-a4a9-a3311dd7856f" providerId="ADAL" clId="{9477D817-C62E-46FE-8390-6684C24D920A}" dt="2022-05-18T14:19:59.373" v="3823" actId="14100"/>
          <ac:spMkLst>
            <pc:docMk/>
            <pc:sldMk cId="524684903" sldId="265"/>
            <ac:spMk id="23" creationId="{AC6CE6A8-739B-5DBD-F344-BB3EA9E987BF}"/>
          </ac:spMkLst>
        </pc:spChg>
        <pc:spChg chg="add mod">
          <ac:chgData name="ABDULKADİR TÜRE" userId="219048b7-d296-4c2f-a4a9-a3311dd7856f" providerId="ADAL" clId="{9477D817-C62E-46FE-8390-6684C24D920A}" dt="2022-05-18T14:19:57.003" v="3822" actId="1076"/>
          <ac:spMkLst>
            <pc:docMk/>
            <pc:sldMk cId="524684903" sldId="265"/>
            <ac:spMk id="25" creationId="{5240D441-4456-4F59-BD65-164B06B84500}"/>
          </ac:spMkLst>
        </pc:spChg>
        <pc:spChg chg="add mod">
          <ac:chgData name="ABDULKADİR TÜRE" userId="219048b7-d296-4c2f-a4a9-a3311dd7856f" providerId="ADAL" clId="{9477D817-C62E-46FE-8390-6684C24D920A}" dt="2022-05-18T14:16:45.844" v="3773" actId="14100"/>
          <ac:spMkLst>
            <pc:docMk/>
            <pc:sldMk cId="524684903" sldId="265"/>
            <ac:spMk id="32" creationId="{67E2AFD6-DA04-72B0-6159-166079FABB8A}"/>
          </ac:spMkLst>
        </pc:spChg>
        <pc:spChg chg="add mod">
          <ac:chgData name="ABDULKADİR TÜRE" userId="219048b7-d296-4c2f-a4a9-a3311dd7856f" providerId="ADAL" clId="{9477D817-C62E-46FE-8390-6684C24D920A}" dt="2022-05-18T14:16:56.885" v="3775" actId="1076"/>
          <ac:spMkLst>
            <pc:docMk/>
            <pc:sldMk cId="524684903" sldId="265"/>
            <ac:spMk id="33" creationId="{5B5B0B55-8C8E-BA73-8CD0-BA79863CC230}"/>
          </ac:spMkLst>
        </pc:spChg>
        <pc:spChg chg="add mod">
          <ac:chgData name="ABDULKADİR TÜRE" userId="219048b7-d296-4c2f-a4a9-a3311dd7856f" providerId="ADAL" clId="{9477D817-C62E-46FE-8390-6684C24D920A}" dt="2022-05-18T14:19:23.686" v="3815" actId="14100"/>
          <ac:spMkLst>
            <pc:docMk/>
            <pc:sldMk cId="524684903" sldId="265"/>
            <ac:spMk id="53" creationId="{D4793F2D-939D-995A-A31E-09871722DB0A}"/>
          </ac:spMkLst>
        </pc:spChg>
        <pc:spChg chg="add mod">
          <ac:chgData name="ABDULKADİR TÜRE" userId="219048b7-d296-4c2f-a4a9-a3311dd7856f" providerId="ADAL" clId="{9477D817-C62E-46FE-8390-6684C24D920A}" dt="2022-05-18T14:19:33.893" v="3817" actId="1076"/>
          <ac:spMkLst>
            <pc:docMk/>
            <pc:sldMk cId="524684903" sldId="265"/>
            <ac:spMk id="60" creationId="{1018E68E-2F14-D100-D5FF-3FBA875C717F}"/>
          </ac:spMkLst>
        </pc:spChg>
        <pc:spChg chg="add mod">
          <ac:chgData name="ABDULKADİR TÜRE" userId="219048b7-d296-4c2f-a4a9-a3311dd7856f" providerId="ADAL" clId="{9477D817-C62E-46FE-8390-6684C24D920A}" dt="2022-05-18T14:20:17.245" v="3825" actId="1076"/>
          <ac:spMkLst>
            <pc:docMk/>
            <pc:sldMk cId="524684903" sldId="265"/>
            <ac:spMk id="64" creationId="{6E4AE7F9-D03B-968A-B6F3-24D0E43A7811}"/>
          </ac:spMkLst>
        </pc:spChg>
        <pc:picChg chg="del mod">
          <ac:chgData name="ABDULKADİR TÜRE" userId="219048b7-d296-4c2f-a4a9-a3311dd7856f" providerId="ADAL" clId="{9477D817-C62E-46FE-8390-6684C24D920A}" dt="2022-05-18T14:00:08.393" v="3094" actId="478"/>
          <ac:picMkLst>
            <pc:docMk/>
            <pc:sldMk cId="524684903" sldId="265"/>
            <ac:picMk id="5" creationId="{041B3227-6568-AD87-1724-13B7C4BCE31A}"/>
          </ac:picMkLst>
        </pc:picChg>
        <pc:picChg chg="del">
          <ac:chgData name="ABDULKADİR TÜRE" userId="219048b7-d296-4c2f-a4a9-a3311dd7856f" providerId="ADAL" clId="{9477D817-C62E-46FE-8390-6684C24D920A}" dt="2022-05-18T13:56:51.542" v="3031" actId="478"/>
          <ac:picMkLst>
            <pc:docMk/>
            <pc:sldMk cId="524684903" sldId="265"/>
            <ac:picMk id="6" creationId="{FF29839D-1E64-A8B7-B727-8DB62000191E}"/>
          </ac:picMkLst>
        </pc:picChg>
        <pc:picChg chg="add mod">
          <ac:chgData name="ABDULKADİR TÜRE" userId="219048b7-d296-4c2f-a4a9-a3311dd7856f" providerId="ADAL" clId="{9477D817-C62E-46FE-8390-6684C24D920A}" dt="2022-05-18T14:05:33.814" v="3486" actId="1076"/>
          <ac:picMkLst>
            <pc:docMk/>
            <pc:sldMk cId="524684903" sldId="265"/>
            <ac:picMk id="7" creationId="{F6A72F6A-A676-6E75-53F7-E59CB2CDD599}"/>
          </ac:picMkLst>
        </pc:picChg>
        <pc:cxnChg chg="add mod">
          <ac:chgData name="ABDULKADİR TÜRE" userId="219048b7-d296-4c2f-a4a9-a3311dd7856f" providerId="ADAL" clId="{9477D817-C62E-46FE-8390-6684C24D920A}" dt="2022-05-18T14:21:25" v="3838" actId="14100"/>
          <ac:cxnSpMkLst>
            <pc:docMk/>
            <pc:sldMk cId="524684903" sldId="265"/>
            <ac:cxnSpMk id="12" creationId="{B750E9B5-12F0-35F0-57A6-AF22E73F9F04}"/>
          </ac:cxnSpMkLst>
        </pc:cxnChg>
        <pc:cxnChg chg="del mod">
          <ac:chgData name="ABDULKADİR TÜRE" userId="219048b7-d296-4c2f-a4a9-a3311dd7856f" providerId="ADAL" clId="{9477D817-C62E-46FE-8390-6684C24D920A}" dt="2022-05-18T13:58:54.009" v="3053" actId="478"/>
          <ac:cxnSpMkLst>
            <pc:docMk/>
            <pc:sldMk cId="524684903" sldId="265"/>
            <ac:cxnSpMk id="17" creationId="{72255AC0-BA23-CA9F-BF93-36A617B8A10F}"/>
          </ac:cxnSpMkLst>
        </pc:cxnChg>
        <pc:cxnChg chg="add mod">
          <ac:chgData name="ABDULKADİR TÜRE" userId="219048b7-d296-4c2f-a4a9-a3311dd7856f" providerId="ADAL" clId="{9477D817-C62E-46FE-8390-6684C24D920A}" dt="2022-05-18T14:20:39.805" v="3829" actId="14100"/>
          <ac:cxnSpMkLst>
            <pc:docMk/>
            <pc:sldMk cId="524684903" sldId="265"/>
            <ac:cxnSpMk id="26" creationId="{9C2E9829-AD0A-6463-F5E9-7CAC86FC859C}"/>
          </ac:cxnSpMkLst>
        </pc:cxnChg>
        <pc:cxnChg chg="add mod">
          <ac:chgData name="ABDULKADİR TÜRE" userId="219048b7-d296-4c2f-a4a9-a3311dd7856f" providerId="ADAL" clId="{9477D817-C62E-46FE-8390-6684C24D920A}" dt="2022-05-18T14:19:23.686" v="3815" actId="14100"/>
          <ac:cxnSpMkLst>
            <pc:docMk/>
            <pc:sldMk cId="524684903" sldId="265"/>
            <ac:cxnSpMk id="34" creationId="{B4F4D459-0C83-79D7-0E0F-D09D1D22125A}"/>
          </ac:cxnSpMkLst>
        </pc:cxnChg>
        <pc:cxnChg chg="add mod">
          <ac:chgData name="ABDULKADİR TÜRE" userId="219048b7-d296-4c2f-a4a9-a3311dd7856f" providerId="ADAL" clId="{9477D817-C62E-46FE-8390-6684C24D920A}" dt="2022-05-18T14:19:39.182" v="3818" actId="14100"/>
          <ac:cxnSpMkLst>
            <pc:docMk/>
            <pc:sldMk cId="524684903" sldId="265"/>
            <ac:cxnSpMk id="46" creationId="{CD08C528-5965-3877-BD56-A74A225A9B23}"/>
          </ac:cxnSpMkLst>
        </pc:cxnChg>
        <pc:cxnChg chg="add mod">
          <ac:chgData name="ABDULKADİR TÜRE" userId="219048b7-d296-4c2f-a4a9-a3311dd7856f" providerId="ADAL" clId="{9477D817-C62E-46FE-8390-6684C24D920A}" dt="2022-05-18T14:20:55.005" v="3832" actId="14100"/>
          <ac:cxnSpMkLst>
            <pc:docMk/>
            <pc:sldMk cId="524684903" sldId="265"/>
            <ac:cxnSpMk id="65" creationId="{95EDFC56-8AE8-A150-624A-94853554BA21}"/>
          </ac:cxnSpMkLst>
        </pc:cxnChg>
      </pc:sldChg>
      <pc:sldChg chg="addSp delSp modSp add mod ord">
        <pc:chgData name="ABDULKADİR TÜRE" userId="219048b7-d296-4c2f-a4a9-a3311dd7856f" providerId="ADAL" clId="{9477D817-C62E-46FE-8390-6684C24D920A}" dt="2022-05-18T14:40:53.324" v="4597" actId="1076"/>
        <pc:sldMkLst>
          <pc:docMk/>
          <pc:sldMk cId="1323177328" sldId="266"/>
        </pc:sldMkLst>
        <pc:spChg chg="mod">
          <ac:chgData name="ABDULKADİR TÜRE" userId="219048b7-d296-4c2f-a4a9-a3311dd7856f" providerId="ADAL" clId="{9477D817-C62E-46FE-8390-6684C24D920A}" dt="2022-05-18T14:36:55.972" v="4334" actId="20577"/>
          <ac:spMkLst>
            <pc:docMk/>
            <pc:sldMk cId="1323177328" sldId="266"/>
            <ac:spMk id="2" creationId="{25C42718-D5C5-D1AD-4AA9-55251FDD9372}"/>
          </ac:spMkLst>
        </pc:spChg>
        <pc:spChg chg="mod ord">
          <ac:chgData name="ABDULKADİR TÜRE" userId="219048b7-d296-4c2f-a4a9-a3311dd7856f" providerId="ADAL" clId="{9477D817-C62E-46FE-8390-6684C24D920A}" dt="2022-05-18T14:32:43.997" v="4165" actId="14100"/>
          <ac:spMkLst>
            <pc:docMk/>
            <pc:sldMk cId="1323177328" sldId="266"/>
            <ac:spMk id="4" creationId="{402371B6-D5B8-5386-965D-9B9C9B7AFC34}"/>
          </ac:spMkLst>
        </pc:spChg>
        <pc:spChg chg="del mod">
          <ac:chgData name="ABDULKADİR TÜRE" userId="219048b7-d296-4c2f-a4a9-a3311dd7856f" providerId="ADAL" clId="{9477D817-C62E-46FE-8390-6684C24D920A}" dt="2022-05-18T14:33:25.183" v="4168" actId="478"/>
          <ac:spMkLst>
            <pc:docMk/>
            <pc:sldMk cId="1323177328" sldId="266"/>
            <ac:spMk id="10" creationId="{FF92EDB5-CE99-41EF-ABAD-0291684600F4}"/>
          </ac:spMkLst>
        </pc:spChg>
        <pc:spChg chg="mod">
          <ac:chgData name="ABDULKADİR TÜRE" userId="219048b7-d296-4c2f-a4a9-a3311dd7856f" providerId="ADAL" clId="{9477D817-C62E-46FE-8390-6684C24D920A}" dt="2022-05-18T14:27:49.242" v="4083" actId="20577"/>
          <ac:spMkLst>
            <pc:docMk/>
            <pc:sldMk cId="1323177328" sldId="266"/>
            <ac:spMk id="13" creationId="{CD1127D2-C264-BA25-13FA-E829B359205A}"/>
          </ac:spMkLst>
        </pc:spChg>
        <pc:spChg chg="add mod">
          <ac:chgData name="ABDULKADİR TÜRE" userId="219048b7-d296-4c2f-a4a9-a3311dd7856f" providerId="ADAL" clId="{9477D817-C62E-46FE-8390-6684C24D920A}" dt="2022-05-18T14:31:40.365" v="4140" actId="20577"/>
          <ac:spMkLst>
            <pc:docMk/>
            <pc:sldMk cId="1323177328" sldId="266"/>
            <ac:spMk id="20" creationId="{0852D209-80E2-08F9-8067-1641954D498A}"/>
          </ac:spMkLst>
        </pc:spChg>
        <pc:spChg chg="add mod">
          <ac:chgData name="ABDULKADİR TÜRE" userId="219048b7-d296-4c2f-a4a9-a3311dd7856f" providerId="ADAL" clId="{9477D817-C62E-46FE-8390-6684C24D920A}" dt="2022-05-18T14:32:30.797" v="4162" actId="1076"/>
          <ac:spMkLst>
            <pc:docMk/>
            <pc:sldMk cId="1323177328" sldId="266"/>
            <ac:spMk id="21" creationId="{847A8AAC-F8BE-EC25-89F9-FF96A2F517F8}"/>
          </ac:spMkLst>
        </pc:spChg>
        <pc:spChg chg="add mod">
          <ac:chgData name="ABDULKADİR TÜRE" userId="219048b7-d296-4c2f-a4a9-a3311dd7856f" providerId="ADAL" clId="{9477D817-C62E-46FE-8390-6684C24D920A}" dt="2022-05-18T14:32:57.213" v="4167" actId="1076"/>
          <ac:spMkLst>
            <pc:docMk/>
            <pc:sldMk cId="1323177328" sldId="266"/>
            <ac:spMk id="22" creationId="{29EDF48C-6D12-AEE9-9C55-CBE1B7C26BA1}"/>
          </ac:spMkLst>
        </pc:spChg>
        <pc:spChg chg="add mod">
          <ac:chgData name="ABDULKADİR TÜRE" userId="219048b7-d296-4c2f-a4a9-a3311dd7856f" providerId="ADAL" clId="{9477D817-C62E-46FE-8390-6684C24D920A}" dt="2022-05-18T14:34:45.586" v="4313" actId="20577"/>
          <ac:spMkLst>
            <pc:docMk/>
            <pc:sldMk cId="1323177328" sldId="266"/>
            <ac:spMk id="23" creationId="{E67CD76E-6CFC-8883-A31A-3CEF229424A3}"/>
          </ac:spMkLst>
        </pc:spChg>
        <pc:spChg chg="add mod">
          <ac:chgData name="ABDULKADİR TÜRE" userId="219048b7-d296-4c2f-a4a9-a3311dd7856f" providerId="ADAL" clId="{9477D817-C62E-46FE-8390-6684C24D920A}" dt="2022-05-18T14:34:11.869" v="4301" actId="1076"/>
          <ac:spMkLst>
            <pc:docMk/>
            <pc:sldMk cId="1323177328" sldId="266"/>
            <ac:spMk id="24" creationId="{3EF48A7E-D4BA-C9A2-187B-EA13A0FC20FB}"/>
          </ac:spMkLst>
        </pc:spChg>
        <pc:spChg chg="add mod">
          <ac:chgData name="ABDULKADİR TÜRE" userId="219048b7-d296-4c2f-a4a9-a3311dd7856f" providerId="ADAL" clId="{9477D817-C62E-46FE-8390-6684C24D920A}" dt="2022-05-18T14:34:22.204" v="4303" actId="1076"/>
          <ac:spMkLst>
            <pc:docMk/>
            <pc:sldMk cId="1323177328" sldId="266"/>
            <ac:spMk id="25" creationId="{E03488AE-2D9F-2D5B-E47E-23898B57DD7A}"/>
          </ac:spMkLst>
        </pc:spChg>
        <pc:spChg chg="add mod">
          <ac:chgData name="ABDULKADİR TÜRE" userId="219048b7-d296-4c2f-a4a9-a3311dd7856f" providerId="ADAL" clId="{9477D817-C62E-46FE-8390-6684C24D920A}" dt="2022-05-18T14:40:53.324" v="4597" actId="1076"/>
          <ac:spMkLst>
            <pc:docMk/>
            <pc:sldMk cId="1323177328" sldId="266"/>
            <ac:spMk id="41" creationId="{684EE5FC-70D6-1ED6-A06B-2498B9D735C5}"/>
          </ac:spMkLst>
        </pc:spChg>
        <pc:graphicFrameChg chg="add mod">
          <ac:chgData name="ABDULKADİR TÜRE" userId="219048b7-d296-4c2f-a4a9-a3311dd7856f" providerId="ADAL" clId="{9477D817-C62E-46FE-8390-6684C24D920A}" dt="2022-05-18T14:31:04.804" v="4113" actId="1076"/>
          <ac:graphicFrameMkLst>
            <pc:docMk/>
            <pc:sldMk cId="1323177328" sldId="266"/>
            <ac:graphicFrameMk id="16" creationId="{D3ECD7CF-2072-D195-95C9-2C3955BCE914}"/>
          </ac:graphicFrameMkLst>
        </pc:graphicFrameChg>
        <pc:picChg chg="del">
          <ac:chgData name="ABDULKADİR TÜRE" userId="219048b7-d296-4c2f-a4a9-a3311dd7856f" providerId="ADAL" clId="{9477D817-C62E-46FE-8390-6684C24D920A}" dt="2022-05-18T14:24:57.932" v="3944" actId="478"/>
          <ac:picMkLst>
            <pc:docMk/>
            <pc:sldMk cId="1323177328" sldId="266"/>
            <ac:picMk id="5" creationId="{041B3227-6568-AD87-1724-13B7C4BCE31A}"/>
          </ac:picMkLst>
        </pc:picChg>
        <pc:picChg chg="del">
          <ac:chgData name="ABDULKADİR TÜRE" userId="219048b7-d296-4c2f-a4a9-a3311dd7856f" providerId="ADAL" clId="{9477D817-C62E-46FE-8390-6684C24D920A}" dt="2022-05-18T14:22:50.637" v="3850" actId="478"/>
          <ac:picMkLst>
            <pc:docMk/>
            <pc:sldMk cId="1323177328" sldId="266"/>
            <ac:picMk id="6" creationId="{FF29839D-1E64-A8B7-B727-8DB62000191E}"/>
          </ac:picMkLst>
        </pc:picChg>
        <pc:picChg chg="add mod modCrop">
          <ac:chgData name="ABDULKADİR TÜRE" userId="219048b7-d296-4c2f-a4a9-a3311dd7856f" providerId="ADAL" clId="{9477D817-C62E-46FE-8390-6684C24D920A}" dt="2022-05-18T14:31:34.053" v="4137" actId="1076"/>
          <ac:picMkLst>
            <pc:docMk/>
            <pc:sldMk cId="1323177328" sldId="266"/>
            <ac:picMk id="7" creationId="{5552D548-95B1-A264-613C-18F4092D835A}"/>
          </ac:picMkLst>
        </pc:picChg>
        <pc:picChg chg="add mod">
          <ac:chgData name="ABDULKADİR TÜRE" userId="219048b7-d296-4c2f-a4a9-a3311dd7856f" providerId="ADAL" clId="{9477D817-C62E-46FE-8390-6684C24D920A}" dt="2022-05-18T14:31:48.565" v="4143" actId="1076"/>
          <ac:picMkLst>
            <pc:docMk/>
            <pc:sldMk cId="1323177328" sldId="266"/>
            <ac:picMk id="11" creationId="{1DFABDCA-3483-D2CB-016C-65E41280AD7C}"/>
          </ac:picMkLst>
        </pc:picChg>
        <pc:cxnChg chg="del mod">
          <ac:chgData name="ABDULKADİR TÜRE" userId="219048b7-d296-4c2f-a4a9-a3311dd7856f" providerId="ADAL" clId="{9477D817-C62E-46FE-8390-6684C24D920A}" dt="2022-05-18T14:33:25.905" v="4169" actId="478"/>
          <ac:cxnSpMkLst>
            <pc:docMk/>
            <pc:sldMk cId="1323177328" sldId="266"/>
            <ac:cxnSpMk id="17" creationId="{72255AC0-BA23-CA9F-BF93-36A617B8A10F}"/>
          </ac:cxnSpMkLst>
        </pc:cxnChg>
        <pc:cxnChg chg="add del mod">
          <ac:chgData name="ABDULKADİR TÜRE" userId="219048b7-d296-4c2f-a4a9-a3311dd7856f" providerId="ADAL" clId="{9477D817-C62E-46FE-8390-6684C24D920A}" dt="2022-05-18T14:35:45.106" v="4321" actId="478"/>
          <ac:cxnSpMkLst>
            <pc:docMk/>
            <pc:sldMk cId="1323177328" sldId="266"/>
            <ac:cxnSpMk id="19" creationId="{BB0A4925-BA3F-7C28-97C9-5C420FAD0CE0}"/>
          </ac:cxnSpMkLst>
        </pc:cxnChg>
        <pc:cxnChg chg="add del mod">
          <ac:chgData name="ABDULKADİR TÜRE" userId="219048b7-d296-4c2f-a4a9-a3311dd7856f" providerId="ADAL" clId="{9477D817-C62E-46FE-8390-6684C24D920A}" dt="2022-05-18T14:35:46.396" v="4322" actId="478"/>
          <ac:cxnSpMkLst>
            <pc:docMk/>
            <pc:sldMk cId="1323177328" sldId="266"/>
            <ac:cxnSpMk id="29" creationId="{EC70A5D8-1916-159F-7C4A-716785352C11}"/>
          </ac:cxnSpMkLst>
        </pc:cxnChg>
        <pc:cxnChg chg="add mod">
          <ac:chgData name="ABDULKADİR TÜRE" userId="219048b7-d296-4c2f-a4a9-a3311dd7856f" providerId="ADAL" clId="{9477D817-C62E-46FE-8390-6684C24D920A}" dt="2022-05-18T14:36:11.596" v="4325" actId="14100"/>
          <ac:cxnSpMkLst>
            <pc:docMk/>
            <pc:sldMk cId="1323177328" sldId="266"/>
            <ac:cxnSpMk id="32" creationId="{EF64A9F4-92AF-F32C-A1BC-43B29567E972}"/>
          </ac:cxnSpMkLst>
        </pc:cxnChg>
        <pc:cxnChg chg="add mod">
          <ac:chgData name="ABDULKADİR TÜRE" userId="219048b7-d296-4c2f-a4a9-a3311dd7856f" providerId="ADAL" clId="{9477D817-C62E-46FE-8390-6684C24D920A}" dt="2022-05-18T14:36:26.421" v="4330" actId="14100"/>
          <ac:cxnSpMkLst>
            <pc:docMk/>
            <pc:sldMk cId="1323177328" sldId="266"/>
            <ac:cxnSpMk id="37" creationId="{348F4687-29F3-B227-E08E-6F5F256D9D1C}"/>
          </ac:cxnSpMkLst>
        </pc:cxnChg>
      </pc:sldChg>
      <pc:sldChg chg="addSp delSp modSp add mod">
        <pc:chgData name="ABDULKADİR TÜRE" userId="219048b7-d296-4c2f-a4a9-a3311dd7856f" providerId="ADAL" clId="{9477D817-C62E-46FE-8390-6684C24D920A}" dt="2022-05-20T20:05:51.372" v="6361" actId="1076"/>
        <pc:sldMkLst>
          <pc:docMk/>
          <pc:sldMk cId="492817680" sldId="267"/>
        </pc:sldMkLst>
        <pc:spChg chg="mod">
          <ac:chgData name="ABDULKADİR TÜRE" userId="219048b7-d296-4c2f-a4a9-a3311dd7856f" providerId="ADAL" clId="{9477D817-C62E-46FE-8390-6684C24D920A}" dt="2022-05-18T14:45:06.275" v="4818" actId="20577"/>
          <ac:spMkLst>
            <pc:docMk/>
            <pc:sldMk cId="492817680" sldId="267"/>
            <ac:spMk id="2" creationId="{25C42718-D5C5-D1AD-4AA9-55251FDD9372}"/>
          </ac:spMkLst>
        </pc:spChg>
        <pc:spChg chg="del">
          <ac:chgData name="ABDULKADİR TÜRE" userId="219048b7-d296-4c2f-a4a9-a3311dd7856f" providerId="ADAL" clId="{9477D817-C62E-46FE-8390-6684C24D920A}" dt="2022-05-18T14:43:04.340" v="4628" actId="478"/>
          <ac:spMkLst>
            <pc:docMk/>
            <pc:sldMk cId="492817680" sldId="267"/>
            <ac:spMk id="4" creationId="{402371B6-D5B8-5386-965D-9B9C9B7AFC34}"/>
          </ac:spMkLst>
        </pc:spChg>
        <pc:spChg chg="del">
          <ac:chgData name="ABDULKADİR TÜRE" userId="219048b7-d296-4c2f-a4a9-a3311dd7856f" providerId="ADAL" clId="{9477D817-C62E-46FE-8390-6684C24D920A}" dt="2022-05-18T14:44:58.156" v="4816" actId="478"/>
          <ac:spMkLst>
            <pc:docMk/>
            <pc:sldMk cId="492817680" sldId="267"/>
            <ac:spMk id="13" creationId="{CD1127D2-C264-BA25-13FA-E829B359205A}"/>
          </ac:spMkLst>
        </pc:spChg>
        <pc:spChg chg="mod">
          <ac:chgData name="ABDULKADİR TÜRE" userId="219048b7-d296-4c2f-a4a9-a3311dd7856f" providerId="ADAL" clId="{9477D817-C62E-46FE-8390-6684C24D920A}" dt="2022-05-18T14:45:14.894" v="4820" actId="20577"/>
          <ac:spMkLst>
            <pc:docMk/>
            <pc:sldMk cId="492817680" sldId="267"/>
            <ac:spMk id="20" creationId="{0852D209-80E2-08F9-8067-1641954D498A}"/>
          </ac:spMkLst>
        </pc:spChg>
        <pc:spChg chg="del">
          <ac:chgData name="ABDULKADİR TÜRE" userId="219048b7-d296-4c2f-a4a9-a3311dd7856f" providerId="ADAL" clId="{9477D817-C62E-46FE-8390-6684C24D920A}" dt="2022-05-18T14:43:20.418" v="4637" actId="478"/>
          <ac:spMkLst>
            <pc:docMk/>
            <pc:sldMk cId="492817680" sldId="267"/>
            <ac:spMk id="21" creationId="{847A8AAC-F8BE-EC25-89F9-FF96A2F517F8}"/>
          </ac:spMkLst>
        </pc:spChg>
        <pc:spChg chg="del">
          <ac:chgData name="ABDULKADİR TÜRE" userId="219048b7-d296-4c2f-a4a9-a3311dd7856f" providerId="ADAL" clId="{9477D817-C62E-46FE-8390-6684C24D920A}" dt="2022-05-18T14:43:05.787" v="4630" actId="478"/>
          <ac:spMkLst>
            <pc:docMk/>
            <pc:sldMk cId="492817680" sldId="267"/>
            <ac:spMk id="22" creationId="{29EDF48C-6D12-AEE9-9C55-CBE1B7C26BA1}"/>
          </ac:spMkLst>
        </pc:spChg>
        <pc:spChg chg="del">
          <ac:chgData name="ABDULKADİR TÜRE" userId="219048b7-d296-4c2f-a4a9-a3311dd7856f" providerId="ADAL" clId="{9477D817-C62E-46FE-8390-6684C24D920A}" dt="2022-05-18T14:43:10.890" v="4632" actId="478"/>
          <ac:spMkLst>
            <pc:docMk/>
            <pc:sldMk cId="492817680" sldId="267"/>
            <ac:spMk id="23" creationId="{E67CD76E-6CFC-8883-A31A-3CEF229424A3}"/>
          </ac:spMkLst>
        </pc:spChg>
        <pc:spChg chg="del">
          <ac:chgData name="ABDULKADİR TÜRE" userId="219048b7-d296-4c2f-a4a9-a3311dd7856f" providerId="ADAL" clId="{9477D817-C62E-46FE-8390-6684C24D920A}" dt="2022-05-18T14:43:17.701" v="4635" actId="478"/>
          <ac:spMkLst>
            <pc:docMk/>
            <pc:sldMk cId="492817680" sldId="267"/>
            <ac:spMk id="24" creationId="{3EF48A7E-D4BA-C9A2-187B-EA13A0FC20FB}"/>
          </ac:spMkLst>
        </pc:spChg>
        <pc:spChg chg="del">
          <ac:chgData name="ABDULKADİR TÜRE" userId="219048b7-d296-4c2f-a4a9-a3311dd7856f" providerId="ADAL" clId="{9477D817-C62E-46FE-8390-6684C24D920A}" dt="2022-05-18T14:43:18.706" v="4636" actId="478"/>
          <ac:spMkLst>
            <pc:docMk/>
            <pc:sldMk cId="492817680" sldId="267"/>
            <ac:spMk id="25" creationId="{E03488AE-2D9F-2D5B-E47E-23898B57DD7A}"/>
          </ac:spMkLst>
        </pc:spChg>
        <pc:spChg chg="add mod ord">
          <ac:chgData name="ABDULKADİR TÜRE" userId="219048b7-d296-4c2f-a4a9-a3311dd7856f" providerId="ADAL" clId="{9477D817-C62E-46FE-8390-6684C24D920A}" dt="2022-05-18T14:46:37.324" v="4833" actId="1076"/>
          <ac:spMkLst>
            <pc:docMk/>
            <pc:sldMk cId="492817680" sldId="267"/>
            <ac:spMk id="26" creationId="{CEFE1B41-B3C4-6B63-05D2-AF7E08DF24B5}"/>
          </ac:spMkLst>
        </pc:spChg>
        <pc:spChg chg="del">
          <ac:chgData name="ABDULKADİR TÜRE" userId="219048b7-d296-4c2f-a4a9-a3311dd7856f" providerId="ADAL" clId="{9477D817-C62E-46FE-8390-6684C24D920A}" dt="2022-05-18T14:44:56.006" v="4815" actId="478"/>
          <ac:spMkLst>
            <pc:docMk/>
            <pc:sldMk cId="492817680" sldId="267"/>
            <ac:spMk id="41" creationId="{684EE5FC-70D6-1ED6-A06B-2498B9D735C5}"/>
          </ac:spMkLst>
        </pc:spChg>
        <pc:graphicFrameChg chg="del">
          <ac:chgData name="ABDULKADİR TÜRE" userId="219048b7-d296-4c2f-a4a9-a3311dd7856f" providerId="ADAL" clId="{9477D817-C62E-46FE-8390-6684C24D920A}" dt="2022-05-18T14:45:08.688" v="4819" actId="478"/>
          <ac:graphicFrameMkLst>
            <pc:docMk/>
            <pc:sldMk cId="492817680" sldId="267"/>
            <ac:graphicFrameMk id="16" creationId="{D3ECD7CF-2072-D195-95C9-2C3955BCE914}"/>
          </ac:graphicFrameMkLst>
        </pc:graphicFrameChg>
        <pc:picChg chg="add mod">
          <ac:chgData name="ABDULKADİR TÜRE" userId="219048b7-d296-4c2f-a4a9-a3311dd7856f" providerId="ADAL" clId="{9477D817-C62E-46FE-8390-6684C24D920A}" dt="2022-05-18T14:46:26.244" v="4832" actId="1076"/>
          <ac:picMkLst>
            <pc:docMk/>
            <pc:sldMk cId="492817680" sldId="267"/>
            <ac:picMk id="5" creationId="{6BF137E4-A111-D7AF-63A0-33E26C2EA069}"/>
          </ac:picMkLst>
        </pc:picChg>
        <pc:picChg chg="del">
          <ac:chgData name="ABDULKADİR TÜRE" userId="219048b7-d296-4c2f-a4a9-a3311dd7856f" providerId="ADAL" clId="{9477D817-C62E-46FE-8390-6684C24D920A}" dt="2022-05-18T14:43:03.465" v="4627" actId="478"/>
          <ac:picMkLst>
            <pc:docMk/>
            <pc:sldMk cId="492817680" sldId="267"/>
            <ac:picMk id="7" creationId="{5552D548-95B1-A264-613C-18F4092D835A}"/>
          </ac:picMkLst>
        </pc:picChg>
        <pc:picChg chg="add mod">
          <ac:chgData name="ABDULKADİR TÜRE" userId="219048b7-d296-4c2f-a4a9-a3311dd7856f" providerId="ADAL" clId="{9477D817-C62E-46FE-8390-6684C24D920A}" dt="2022-05-20T20:05:51.372" v="6361" actId="1076"/>
          <ac:picMkLst>
            <pc:docMk/>
            <pc:sldMk cId="492817680" sldId="267"/>
            <ac:picMk id="9" creationId="{948391AB-8F45-DE67-36E7-6D180689F0DD}"/>
          </ac:picMkLst>
        </pc:picChg>
        <pc:picChg chg="del">
          <ac:chgData name="ABDULKADİR TÜRE" userId="219048b7-d296-4c2f-a4a9-a3311dd7856f" providerId="ADAL" clId="{9477D817-C62E-46FE-8390-6684C24D920A}" dt="2022-05-18T14:43:16.421" v="4634" actId="478"/>
          <ac:picMkLst>
            <pc:docMk/>
            <pc:sldMk cId="492817680" sldId="267"/>
            <ac:picMk id="11" creationId="{1DFABDCA-3483-D2CB-016C-65E41280AD7C}"/>
          </ac:picMkLst>
        </pc:picChg>
        <pc:cxnChg chg="del mod">
          <ac:chgData name="ABDULKADİR TÜRE" userId="219048b7-d296-4c2f-a4a9-a3311dd7856f" providerId="ADAL" clId="{9477D817-C62E-46FE-8390-6684C24D920A}" dt="2022-05-18T14:43:05.030" v="4629" actId="478"/>
          <ac:cxnSpMkLst>
            <pc:docMk/>
            <pc:sldMk cId="492817680" sldId="267"/>
            <ac:cxnSpMk id="32" creationId="{EF64A9F4-92AF-F32C-A1BC-43B29567E972}"/>
          </ac:cxnSpMkLst>
        </pc:cxnChg>
        <pc:cxnChg chg="del mod">
          <ac:chgData name="ABDULKADİR TÜRE" userId="219048b7-d296-4c2f-a4a9-a3311dd7856f" providerId="ADAL" clId="{9477D817-C62E-46FE-8390-6684C24D920A}" dt="2022-05-18T14:43:07.466" v="4631" actId="478"/>
          <ac:cxnSpMkLst>
            <pc:docMk/>
            <pc:sldMk cId="492817680" sldId="267"/>
            <ac:cxnSpMk id="37" creationId="{348F4687-29F3-B227-E08E-6F5F256D9D1C}"/>
          </ac:cxnSpMkLst>
        </pc:cxnChg>
      </pc:sldChg>
      <pc:sldChg chg="new del">
        <pc:chgData name="ABDULKADİR TÜRE" userId="219048b7-d296-4c2f-a4a9-a3311dd7856f" providerId="ADAL" clId="{9477D817-C62E-46FE-8390-6684C24D920A}" dt="2022-05-18T14:42:15.918" v="4599" actId="680"/>
        <pc:sldMkLst>
          <pc:docMk/>
          <pc:sldMk cId="2844622983" sldId="267"/>
        </pc:sldMkLst>
      </pc:sldChg>
      <pc:sldChg chg="addSp delSp add del setBg delDesignElem">
        <pc:chgData name="ABDULKADİR TÜRE" userId="219048b7-d296-4c2f-a4a9-a3311dd7856f" providerId="ADAL" clId="{9477D817-C62E-46FE-8390-6684C24D920A}" dt="2022-05-18T14:42:40.459" v="4622"/>
        <pc:sldMkLst>
          <pc:docMk/>
          <pc:sldMk cId="3180697117" sldId="268"/>
        </pc:sldMkLst>
        <pc:spChg chg="add del">
          <ac:chgData name="ABDULKADİR TÜRE" userId="219048b7-d296-4c2f-a4a9-a3311dd7856f" providerId="ADAL" clId="{9477D817-C62E-46FE-8390-6684C24D920A}" dt="2022-05-18T14:42:40.459" v="4622"/>
          <ac:spMkLst>
            <pc:docMk/>
            <pc:sldMk cId="3180697117" sldId="268"/>
            <ac:spMk id="73" creationId="{FF9B822F-893E-44C8-963C-64F50ACECBB2}"/>
          </ac:spMkLst>
        </pc:spChg>
        <pc:spChg chg="add del">
          <ac:chgData name="ABDULKADİR TÜRE" userId="219048b7-d296-4c2f-a4a9-a3311dd7856f" providerId="ADAL" clId="{9477D817-C62E-46FE-8390-6684C24D920A}" dt="2022-05-18T14:42:40.459" v="4622"/>
          <ac:spMkLst>
            <pc:docMk/>
            <pc:sldMk cId="3180697117" sldId="268"/>
            <ac:spMk id="75" creationId="{EBF87945-A001-489F-9D9B-7D9435F0B9CA}"/>
          </ac:spMkLst>
        </pc:spChg>
      </pc:sldChg>
      <pc:sldChg chg="delSp modSp add mod">
        <pc:chgData name="ABDULKADİR TÜRE" userId="219048b7-d296-4c2f-a4a9-a3311dd7856f" providerId="ADAL" clId="{9477D817-C62E-46FE-8390-6684C24D920A}" dt="2022-05-22T09:15:02.798" v="6485" actId="20577"/>
        <pc:sldMkLst>
          <pc:docMk/>
          <pc:sldMk cId="3315474601" sldId="268"/>
        </pc:sldMkLst>
        <pc:spChg chg="mod">
          <ac:chgData name="ABDULKADİR TÜRE" userId="219048b7-d296-4c2f-a4a9-a3311dd7856f" providerId="ADAL" clId="{9477D817-C62E-46FE-8390-6684C24D920A}" dt="2022-05-19T15:21:09.426" v="4966" actId="20577"/>
          <ac:spMkLst>
            <pc:docMk/>
            <pc:sldMk cId="3315474601" sldId="268"/>
            <ac:spMk id="2" creationId="{25C42718-D5C5-D1AD-4AA9-55251FDD9372}"/>
          </ac:spMkLst>
        </pc:spChg>
        <pc:spChg chg="mod">
          <ac:chgData name="ABDULKADİR TÜRE" userId="219048b7-d296-4c2f-a4a9-a3311dd7856f" providerId="ADAL" clId="{9477D817-C62E-46FE-8390-6684C24D920A}" dt="2022-05-22T09:15:02.798" v="6485" actId="20577"/>
          <ac:spMkLst>
            <pc:docMk/>
            <pc:sldMk cId="3315474601" sldId="268"/>
            <ac:spMk id="20" creationId="{0852D209-80E2-08F9-8067-1641954D498A}"/>
          </ac:spMkLst>
        </pc:spChg>
        <pc:spChg chg="del">
          <ac:chgData name="ABDULKADİR TÜRE" userId="219048b7-d296-4c2f-a4a9-a3311dd7856f" providerId="ADAL" clId="{9477D817-C62E-46FE-8390-6684C24D920A}" dt="2022-05-19T15:21:51.950" v="5031" actId="478"/>
          <ac:spMkLst>
            <pc:docMk/>
            <pc:sldMk cId="3315474601" sldId="268"/>
            <ac:spMk id="26" creationId="{CEFE1B41-B3C4-6B63-05D2-AF7E08DF24B5}"/>
          </ac:spMkLst>
        </pc:spChg>
        <pc:picChg chg="del">
          <ac:chgData name="ABDULKADİR TÜRE" userId="219048b7-d296-4c2f-a4a9-a3311dd7856f" providerId="ADAL" clId="{9477D817-C62E-46FE-8390-6684C24D920A}" dt="2022-05-19T15:21:51.294" v="5030" actId="478"/>
          <ac:picMkLst>
            <pc:docMk/>
            <pc:sldMk cId="3315474601" sldId="268"/>
            <ac:picMk id="5" creationId="{6BF137E4-A111-D7AF-63A0-33E26C2EA069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r-TR"/>
              <a:t>Gidilecek Noktalar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Sayfa1!$B$1</c:f>
              <c:strCache>
                <c:ptCount val="1"/>
                <c:pt idx="0">
                  <c:v>Y-Değerleri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A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4919-4CD0-8BBC-FDE758CB2216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B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4919-4CD0-8BBC-FDE758CB2216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E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4919-4CD0-8BBC-FDE758CB2216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/>
                      <a:t>H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4919-4CD0-8BBC-FDE758CB2216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/>
                      <a:t>I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4919-4CD0-8BBC-FDE758CB2216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/>
                      <a:t>F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4919-4CD0-8BBC-FDE758CB2216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/>
                      <a:t>G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6-4919-4CD0-8BBC-FDE758CB2216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en-US"/>
                      <a:t>C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4919-4CD0-8BBC-FDE758CB2216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r>
                      <a:rPr lang="en-US"/>
                      <a:t>D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8-4919-4CD0-8BBC-FDE758CB221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Sayfa1!$A$2:$A$10</c:f>
              <c:numCache>
                <c:formatCode>General</c:formatCode>
                <c:ptCount val="9"/>
                <c:pt idx="0">
                  <c:v>2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9</c:v>
                </c:pt>
                <c:pt idx="5">
                  <c:v>8</c:v>
                </c:pt>
                <c:pt idx="6">
                  <c:v>7</c:v>
                </c:pt>
                <c:pt idx="7">
                  <c:v>1</c:v>
                </c:pt>
                <c:pt idx="8">
                  <c:v>3</c:v>
                </c:pt>
              </c:numCache>
            </c:numRef>
          </c:xVal>
          <c:yVal>
            <c:numRef>
              <c:f>Sayfa1!$B$2:$B$10</c:f>
              <c:numCache>
                <c:formatCode>General</c:formatCode>
                <c:ptCount val="9"/>
                <c:pt idx="0">
                  <c:v>2</c:v>
                </c:pt>
                <c:pt idx="1">
                  <c:v>1</c:v>
                </c:pt>
                <c:pt idx="2">
                  <c:v>6</c:v>
                </c:pt>
                <c:pt idx="3">
                  <c:v>4</c:v>
                </c:pt>
                <c:pt idx="4">
                  <c:v>3</c:v>
                </c:pt>
                <c:pt idx="5">
                  <c:v>7</c:v>
                </c:pt>
                <c:pt idx="6">
                  <c:v>5</c:v>
                </c:pt>
                <c:pt idx="7">
                  <c:v>7</c:v>
                </c:pt>
                <c:pt idx="8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4919-4CD0-8BBC-FDE758CB2216}"/>
            </c:ext>
          </c:extLst>
        </c:ser>
        <c:ser>
          <c:idx val="1"/>
          <c:order val="1"/>
          <c:tx>
            <c:strRef>
              <c:f>Sayfa1!$C$1</c:f>
              <c:strCache>
                <c:ptCount val="1"/>
                <c:pt idx="0">
                  <c:v>Sütun1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Sayfa1!$A$2:$A$10</c:f>
              <c:numCache>
                <c:formatCode>General</c:formatCode>
                <c:ptCount val="9"/>
                <c:pt idx="0">
                  <c:v>2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9</c:v>
                </c:pt>
                <c:pt idx="5">
                  <c:v>8</c:v>
                </c:pt>
                <c:pt idx="6">
                  <c:v>7</c:v>
                </c:pt>
                <c:pt idx="7">
                  <c:v>1</c:v>
                </c:pt>
                <c:pt idx="8">
                  <c:v>3</c:v>
                </c:pt>
              </c:numCache>
            </c:numRef>
          </c:xVal>
          <c:yVal>
            <c:numRef>
              <c:f>Sayfa1!$C$2:$C$10</c:f>
              <c:numCache>
                <c:formatCode>General</c:formatCode>
                <c:ptCount val="9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919-4CD0-8BBC-FDE758CB22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4079759"/>
        <c:axId val="284080175"/>
      </c:scatterChart>
      <c:valAx>
        <c:axId val="2840797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4080175"/>
        <c:crosses val="autoZero"/>
        <c:crossBetween val="midCat"/>
      </c:valAx>
      <c:valAx>
        <c:axId val="284080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407975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r-TR"/>
              <a:t>Gidilecek Noktalar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Sayfa1!$B$1</c:f>
              <c:strCache>
                <c:ptCount val="1"/>
                <c:pt idx="0">
                  <c:v>Y-Değerleri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Sayfa1!$A$2:$A$11</c:f>
              <c:numCache>
                <c:formatCode>General</c:formatCode>
                <c:ptCount val="10"/>
                <c:pt idx="0">
                  <c:v>1</c:v>
                </c:pt>
                <c:pt idx="1">
                  <c:v>5</c:v>
                </c:pt>
                <c:pt idx="2">
                  <c:v>9</c:v>
                </c:pt>
                <c:pt idx="3">
                  <c:v>4</c:v>
                </c:pt>
                <c:pt idx="4">
                  <c:v>2</c:v>
                </c:pt>
                <c:pt idx="5">
                  <c:v>6</c:v>
                </c:pt>
                <c:pt idx="6">
                  <c:v>5</c:v>
                </c:pt>
                <c:pt idx="7">
                  <c:v>1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Sayfa1!$B$2:$B$11</c:f>
              <c:numCache>
                <c:formatCode>General</c:formatCode>
                <c:ptCount val="10"/>
                <c:pt idx="0">
                  <c:v>3</c:v>
                </c:pt>
                <c:pt idx="1">
                  <c:v>7</c:v>
                </c:pt>
                <c:pt idx="2">
                  <c:v>2</c:v>
                </c:pt>
                <c:pt idx="3">
                  <c:v>1</c:v>
                </c:pt>
                <c:pt idx="4">
                  <c:v>8</c:v>
                </c:pt>
                <c:pt idx="5">
                  <c:v>6</c:v>
                </c:pt>
                <c:pt idx="6">
                  <c:v>3</c:v>
                </c:pt>
                <c:pt idx="7">
                  <c:v>10</c:v>
                </c:pt>
                <c:pt idx="8">
                  <c:v>9</c:v>
                </c:pt>
                <c:pt idx="9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F75E-4B6B-8207-C431947EAF6B}"/>
            </c:ext>
          </c:extLst>
        </c:ser>
        <c:ser>
          <c:idx val="1"/>
          <c:order val="1"/>
          <c:tx>
            <c:strRef>
              <c:f>Sayfa1!$C$1</c:f>
              <c:strCache>
                <c:ptCount val="1"/>
                <c:pt idx="0">
                  <c:v>Sütun1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Sayfa1!$A$2:$A$11</c:f>
              <c:numCache>
                <c:formatCode>General</c:formatCode>
                <c:ptCount val="10"/>
                <c:pt idx="0">
                  <c:v>1</c:v>
                </c:pt>
                <c:pt idx="1">
                  <c:v>5</c:v>
                </c:pt>
                <c:pt idx="2">
                  <c:v>9</c:v>
                </c:pt>
                <c:pt idx="3">
                  <c:v>4</c:v>
                </c:pt>
                <c:pt idx="4">
                  <c:v>2</c:v>
                </c:pt>
                <c:pt idx="5">
                  <c:v>6</c:v>
                </c:pt>
                <c:pt idx="6">
                  <c:v>5</c:v>
                </c:pt>
                <c:pt idx="7">
                  <c:v>1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Sayfa1!$C$2:$C$11</c:f>
              <c:numCache>
                <c:formatCode>General</c:formatCode>
                <c:ptCount val="10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F75E-4B6B-8207-C431947EAF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4079759"/>
        <c:axId val="284080175"/>
      </c:scatterChart>
      <c:valAx>
        <c:axId val="2840797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4080175"/>
        <c:crosses val="autoZero"/>
        <c:crossBetween val="midCat"/>
      </c:valAx>
      <c:valAx>
        <c:axId val="284080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407975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Sayfa1!$B$1</c:f>
              <c:strCache>
                <c:ptCount val="1"/>
                <c:pt idx="0">
                  <c:v>Y-Değerleri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Sayfa1!$A$2:$A$9</c:f>
              <c:numCache>
                <c:formatCode>General</c:formatCode>
                <c:ptCount val="8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11</c:v>
                </c:pt>
                <c:pt idx="5">
                  <c:v>14</c:v>
                </c:pt>
                <c:pt idx="6">
                  <c:v>17</c:v>
                </c:pt>
                <c:pt idx="7">
                  <c:v>20</c:v>
                </c:pt>
              </c:numCache>
            </c:numRef>
          </c:xVal>
          <c:yVal>
            <c:numRef>
              <c:f>Sayfa1!$B$2:$B$9</c:f>
              <c:numCache>
                <c:formatCode>General</c:formatCode>
                <c:ptCount val="8"/>
                <c:pt idx="0">
                  <c:v>1</c:v>
                </c:pt>
                <c:pt idx="1">
                  <c:v>8</c:v>
                </c:pt>
                <c:pt idx="2">
                  <c:v>6</c:v>
                </c:pt>
                <c:pt idx="3">
                  <c:v>4</c:v>
                </c:pt>
                <c:pt idx="4">
                  <c:v>18</c:v>
                </c:pt>
                <c:pt idx="5">
                  <c:v>15</c:v>
                </c:pt>
                <c:pt idx="6">
                  <c:v>22</c:v>
                </c:pt>
                <c:pt idx="7">
                  <c:v>20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B99-453D-BAF3-15A2B720FB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22126576"/>
        <c:axId val="1322126992"/>
      </c:scatterChart>
      <c:valAx>
        <c:axId val="132212657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322126992"/>
        <c:crosses val="autoZero"/>
        <c:crossBetween val="midCat"/>
      </c:valAx>
      <c:valAx>
        <c:axId val="132212699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3221265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769CB-F213-4A73-A932-08C7744D37B0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73BEE-13A9-4EF6-BFAD-884EE87F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3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73BEE-13A9-4EF6-BFAD-884EE87F3D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45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73BEE-13A9-4EF6-BFAD-884EE87F3D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15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73BEE-13A9-4EF6-BFAD-884EE87F3D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67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73BEE-13A9-4EF6-BFAD-884EE87F3D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76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73BEE-13A9-4EF6-BFAD-884EE87F3D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06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73BEE-13A9-4EF6-BFAD-884EE87F3D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73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73BEE-13A9-4EF6-BFAD-884EE87F3D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58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73BEE-13A9-4EF6-BFAD-884EE87F3D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27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73BEE-13A9-4EF6-BFAD-884EE87F3D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41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E67825C-9EE3-F27B-6F1F-F5881C062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C7AE118-A21E-6C8B-D453-0EA8DCE27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C4F4A21-D2AC-D231-BD4E-19013155E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B2C1-745A-4E3A-9BCD-8C89DCBAB7A7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A7BBC34-E572-57C7-CBBD-FB07CB9B4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6A02CEC-7E75-390C-F437-CBEDFD298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5F8FD-E704-43EE-B0F0-7193AB73C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75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F14BFA2-ACC0-6F84-3C8F-A6629B5E7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D545E69-708B-82D5-CC3A-E38BFC858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EC70BF0-A00E-2324-304D-A47B11553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B2C1-745A-4E3A-9BCD-8C89DCBAB7A7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54F26BF-35C2-3DA2-9AAB-8E64DD60B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41E1323-E4E9-49EE-809B-857971902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5F8FD-E704-43EE-B0F0-7193AB73C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25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2C6F0EB7-9C50-8E09-3C0F-2D4B12369C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903AD01-DBE9-89F3-79BC-365E3A663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4D7C08D-E092-BE32-8EF3-59C23F8D0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B2C1-745A-4E3A-9BCD-8C89DCBAB7A7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F7FB5BF-4D6F-5CD6-44E7-0538765E3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D7A344F-7379-CDA5-9BBC-5CC55DA00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5F8FD-E704-43EE-B0F0-7193AB73C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4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0BB760B-08A1-F51A-C614-8D2227CF5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9778FCC-76DF-B3CD-B8E1-0674B8996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53C9DE5-FB81-FD1A-E66D-6E6EF1B6F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B2C1-745A-4E3A-9BCD-8C89DCBAB7A7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36A6E3C-FDA7-5624-F37B-C0217CD7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D8C8D98-1D7D-6785-1D5A-3E3FE195A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5F8FD-E704-43EE-B0F0-7193AB73C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20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693D1C1-C1CD-8171-E9E3-4BA409860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4F47C80-AA69-7702-8088-3A4C6432E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3376E65-05A3-9D15-C9B9-F315451D1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B2C1-745A-4E3A-9BCD-8C89DCBAB7A7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925D6B7-9992-C756-DBE8-DB73FD27D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9086E2B-8175-D89C-719D-348A8DE1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5F8FD-E704-43EE-B0F0-7193AB73C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53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BEDBBBD-F317-E566-BBF4-12546B568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1A3D480-47A1-AE99-E858-9936B7602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A9EAEEA-AA21-04EF-7504-345529F21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0F5E937-2EF9-5E25-9CF0-1E4A85561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B2C1-745A-4E3A-9BCD-8C89DCBAB7A7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5C883AE-AC28-AA28-005B-243FCC3E8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F1F31F9-3418-9F6B-90BA-7DE6537C7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5F8FD-E704-43EE-B0F0-7193AB73C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2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C1DE18-0E72-9A02-D7F8-BE611696E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1118377-3D6C-BEEA-8431-9CF6FA594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F3F513A-2489-AFEE-8981-8C8240DCC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26250F6-444D-40C4-ED23-0CE20647CA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396CE5B1-8E21-5DEA-93C7-2207455A9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67AFEC63-CFED-36AE-9D98-1D60275DE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B2C1-745A-4E3A-9BCD-8C89DCBAB7A7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DE62B12E-E52C-25C9-1C05-05F13E502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B6C6F2A3-C86D-928F-C1CD-A1DB03869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5F8FD-E704-43EE-B0F0-7193AB73C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36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14515C7-9322-52EB-A934-BBA01EE4E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AB4728DF-9322-37A7-9E2B-2835969A2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B2C1-745A-4E3A-9BCD-8C89DCBAB7A7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B34A4473-7AA3-BB58-615F-DF62260B6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042ED49-AD5C-1850-D8F5-BF3320609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5F8FD-E704-43EE-B0F0-7193AB73C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48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2F7B8104-5AA3-6364-FF54-09D3393EB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B2C1-745A-4E3A-9BCD-8C89DCBAB7A7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CA186EB4-5AB3-77B7-D99C-D4D72F80B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89839520-B387-FDA6-23DB-B41D8D0A9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5F8FD-E704-43EE-B0F0-7193AB73C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70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38F6A76-5ED0-D313-3EA5-71A8967BB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A6E65E7-BBEE-3A5C-D9E1-352983666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CBD920C-2965-B060-1273-BE2E3E16F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B6F38DC-151A-5159-0F3F-C42044E61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B2C1-745A-4E3A-9BCD-8C89DCBAB7A7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F72BA3B-64BB-8610-C015-67FF5218D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D9462F9-C8CD-1F7A-8588-F1C9D17D6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5F8FD-E704-43EE-B0F0-7193AB73C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0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C52D00-12CD-DFF8-F490-4E14E4D62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B466EB86-67AD-3C96-0D54-2067502F29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47FE344-91F3-8BC3-EB30-AE6AEB9F7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B05F8A9-BE4D-D954-C84F-C585FBEA4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B2C1-745A-4E3A-9BCD-8C89DCBAB7A7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F080F0E-D96F-392A-E0A1-7C6AFCA08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C24412A-D258-23D6-5C3F-3AF304899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5F8FD-E704-43EE-B0F0-7193AB73C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16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6DAB8C75-7C88-2A65-0968-00837164E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D7602E0-A191-2D97-FFF8-7C83A6329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4A10AB1-11F6-C02E-BB4E-CF6BDA3BB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3B2C1-745A-4E3A-9BCD-8C89DCBAB7A7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7AA22C3-8834-F764-9968-8EC01F9B61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2413ADC-7183-EC51-8F9B-764056FEC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5F8FD-E704-43EE-B0F0-7193AB73C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12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r.wikipedia.org/wiki/Evri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enetik Algoritma #1. Genetik Algoritma Nedir? | by Alameddin Çelik | Medium">
            <a:extLst>
              <a:ext uri="{FF2B5EF4-FFF2-40B4-BE49-F238E27FC236}">
                <a16:creationId xmlns:a16="http://schemas.microsoft.com/office/drawing/2014/main" id="{2C8B2143-AA63-C96D-2D19-6C866BF25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727" y="3255962"/>
            <a:ext cx="4614545" cy="246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EC7589B1-F3C9-CB81-A6A0-CCF0387FE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tr-TR" sz="8000" dirty="0">
                <a:solidFill>
                  <a:schemeClr val="bg1"/>
                </a:solidFill>
              </a:rPr>
              <a:t>GENETİK ALGORİTMA</a:t>
            </a:r>
            <a:br>
              <a:rPr lang="tr-TR" sz="8000" dirty="0">
                <a:solidFill>
                  <a:schemeClr val="bg1"/>
                </a:solidFill>
              </a:rPr>
            </a:b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1072E02-242C-4A2F-F090-3A5CF487FB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  <a:p>
            <a:endParaRPr lang="en-US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EE342A4-9F3A-25B6-4A45-58BF1773472B}"/>
              </a:ext>
            </a:extLst>
          </p:cNvPr>
          <p:cNvSpPr txBox="1"/>
          <p:nvPr/>
        </p:nvSpPr>
        <p:spPr>
          <a:xfrm>
            <a:off x="3625931" y="5790862"/>
            <a:ext cx="49401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800" dirty="0">
                <a:solidFill>
                  <a:schemeClr val="bg1"/>
                </a:solidFill>
              </a:rPr>
              <a:t>Abdulkadir TÜRE</a:t>
            </a:r>
          </a:p>
          <a:p>
            <a:pPr algn="ctr"/>
            <a:r>
              <a:rPr lang="tr-TR" sz="2800" dirty="0">
                <a:solidFill>
                  <a:schemeClr val="bg1"/>
                </a:solidFill>
              </a:rPr>
              <a:t>abdulkadir.ture@std.yildiz.edu.tr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5" name="Picture 2" descr="Yıldız Teknik Üniversitesi - Vikipedi">
            <a:extLst>
              <a:ext uri="{FF2B5EF4-FFF2-40B4-BE49-F238E27FC236}">
                <a16:creationId xmlns:a16="http://schemas.microsoft.com/office/drawing/2014/main" id="{6B32E5C4-CEAE-374E-3C9C-672C33BFA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319" y="476855"/>
            <a:ext cx="1679362" cy="1708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1F43E787-A83D-F820-68EB-3F19CC4522A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20" b="80584"/>
          <a:stretch/>
        </p:blipFill>
        <p:spPr>
          <a:xfrm>
            <a:off x="11322865" y="-1"/>
            <a:ext cx="869135" cy="88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962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5C42718-D5C5-D1AD-4AA9-55251FDD9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tr-TR" sz="3600" dirty="0">
                <a:solidFill>
                  <a:schemeClr val="bg1"/>
                </a:solidFill>
              </a:rPr>
              <a:t>Algoritmanın uygulanması:</a:t>
            </a:r>
            <a:br>
              <a:rPr lang="tr-TR" sz="3600" dirty="0">
                <a:solidFill>
                  <a:schemeClr val="bg1"/>
                </a:solidFill>
              </a:rPr>
            </a:br>
            <a:r>
              <a:rPr lang="tr-TR" sz="3600" dirty="0">
                <a:solidFill>
                  <a:schemeClr val="bg1"/>
                </a:solidFill>
              </a:rPr>
              <a:t>5 – Mutasyon                                | Mutasyon Oranı %10 |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CD1127D2-C264-BA25-13FA-E829B359205A}"/>
              </a:ext>
            </a:extLst>
          </p:cNvPr>
          <p:cNvSpPr txBox="1"/>
          <p:nvPr/>
        </p:nvSpPr>
        <p:spPr>
          <a:xfrm>
            <a:off x="7827142" y="2217307"/>
            <a:ext cx="410472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/>
              <a:t>Neden Gerekli: </a:t>
            </a:r>
          </a:p>
          <a:p>
            <a:endParaRPr lang="tr-TR" sz="1600" dirty="0"/>
          </a:p>
          <a:p>
            <a:r>
              <a:rPr lang="en-US" sz="1400" dirty="0" err="1"/>
              <a:t>Mutasyon</a:t>
            </a:r>
            <a:r>
              <a:rPr lang="en-US" sz="1400" dirty="0"/>
              <a:t> </a:t>
            </a:r>
            <a:r>
              <a:rPr lang="en-US" sz="1400" dirty="0" err="1"/>
              <a:t>yapılmasının</a:t>
            </a:r>
            <a:r>
              <a:rPr lang="en-US" sz="1400" dirty="0"/>
              <a:t> </a:t>
            </a:r>
            <a:r>
              <a:rPr lang="en-US" sz="1400" dirty="0" err="1"/>
              <a:t>nedeni</a:t>
            </a:r>
            <a:r>
              <a:rPr lang="en-US" sz="1400" dirty="0"/>
              <a:t>; </a:t>
            </a:r>
            <a:r>
              <a:rPr lang="en-US" sz="1400" dirty="0" err="1"/>
              <a:t>birbirini</a:t>
            </a:r>
            <a:r>
              <a:rPr lang="en-US" sz="1400" dirty="0"/>
              <a:t> </a:t>
            </a:r>
            <a:r>
              <a:rPr lang="en-US" sz="1400" dirty="0" err="1"/>
              <a:t>izleyen</a:t>
            </a:r>
            <a:r>
              <a:rPr lang="en-US" sz="1400" dirty="0"/>
              <a:t> </a:t>
            </a:r>
            <a:r>
              <a:rPr lang="en-US" sz="1400" dirty="0" err="1"/>
              <a:t>daha</a:t>
            </a:r>
            <a:r>
              <a:rPr lang="en-US" sz="1400" dirty="0"/>
              <a:t> </a:t>
            </a:r>
            <a:r>
              <a:rPr lang="en-US" sz="1400" dirty="0" err="1"/>
              <a:t>uygun</a:t>
            </a:r>
            <a:r>
              <a:rPr lang="en-US" sz="1400" dirty="0"/>
              <a:t> </a:t>
            </a:r>
            <a:r>
              <a:rPr lang="en-US" sz="1400" dirty="0" err="1"/>
              <a:t>bireylerin</a:t>
            </a:r>
            <a:r>
              <a:rPr lang="en-US" sz="1400" dirty="0"/>
              <a:t> </a:t>
            </a:r>
            <a:r>
              <a:rPr lang="en-US" sz="1400" dirty="0" err="1"/>
              <a:t>atılmasından</a:t>
            </a:r>
            <a:r>
              <a:rPr lang="en-US" sz="1400" dirty="0"/>
              <a:t> </a:t>
            </a:r>
            <a:r>
              <a:rPr lang="en-US" sz="1400" dirty="0" err="1"/>
              <a:t>gelmektedir</a:t>
            </a:r>
            <a:r>
              <a:rPr lang="en-US" sz="1400" dirty="0"/>
              <a:t>. </a:t>
            </a:r>
            <a:r>
              <a:rPr lang="en-US" sz="1400" dirty="0" err="1"/>
              <a:t>Kromozomlarda</a:t>
            </a:r>
            <a:r>
              <a:rPr lang="en-US" sz="1400" dirty="0"/>
              <a:t> </a:t>
            </a:r>
            <a:r>
              <a:rPr lang="en-US" sz="1400" dirty="0" err="1"/>
              <a:t>rasgele</a:t>
            </a:r>
            <a:r>
              <a:rPr lang="en-US" sz="1400" dirty="0"/>
              <a:t> </a:t>
            </a:r>
            <a:r>
              <a:rPr lang="en-US" sz="1400" dirty="0" err="1"/>
              <a:t>değişiklikler</a:t>
            </a:r>
            <a:r>
              <a:rPr lang="en-US" sz="1400" dirty="0"/>
              <a:t> </a:t>
            </a:r>
            <a:r>
              <a:rPr lang="en-US" sz="1400" dirty="0" err="1"/>
              <a:t>yapılarak</a:t>
            </a:r>
            <a:r>
              <a:rPr lang="en-US" sz="1400" dirty="0"/>
              <a:t> </a:t>
            </a:r>
            <a:r>
              <a:rPr lang="en-US" sz="1400" dirty="0" err="1"/>
              <a:t>arama</a:t>
            </a:r>
            <a:r>
              <a:rPr lang="en-US" sz="1400" dirty="0"/>
              <a:t> </a:t>
            </a:r>
            <a:r>
              <a:rPr lang="en-US" sz="1400" dirty="0" err="1"/>
              <a:t>uzayında</a:t>
            </a:r>
            <a:r>
              <a:rPr lang="en-US" sz="1400" dirty="0"/>
              <a:t> yeni </a:t>
            </a:r>
            <a:r>
              <a:rPr lang="en-US" sz="1400" dirty="0" err="1"/>
              <a:t>kısımlara</a:t>
            </a:r>
            <a:r>
              <a:rPr lang="en-US" sz="1400" dirty="0"/>
              <a:t> </a:t>
            </a:r>
            <a:r>
              <a:rPr lang="en-US" sz="1400" dirty="0" err="1"/>
              <a:t>ulaşılmasını</a:t>
            </a:r>
            <a:r>
              <a:rPr lang="en-US" sz="1400" dirty="0"/>
              <a:t> </a:t>
            </a:r>
            <a:r>
              <a:rPr lang="en-US" sz="1400" dirty="0" err="1"/>
              <a:t>sağlar</a:t>
            </a:r>
            <a:r>
              <a:rPr lang="en-US" sz="1400" dirty="0"/>
              <a:t>.</a:t>
            </a:r>
            <a:endParaRPr lang="tr-TR" sz="1400" dirty="0"/>
          </a:p>
          <a:p>
            <a:endParaRPr lang="tr-TR" sz="1400" dirty="0"/>
          </a:p>
          <a:p>
            <a:r>
              <a:rPr lang="tr-TR" sz="1400" dirty="0"/>
              <a:t>Yerel optimum noktalarının geçilmesini sağlar.</a:t>
            </a:r>
          </a:p>
        </p:txBody>
      </p:sp>
      <p:sp>
        <p:nvSpPr>
          <p:cNvPr id="8" name="İçerik Yer Tutucusu 7">
            <a:extLst>
              <a:ext uri="{FF2B5EF4-FFF2-40B4-BE49-F238E27FC236}">
                <a16:creationId xmlns:a16="http://schemas.microsoft.com/office/drawing/2014/main" id="{1F602F89-1837-64A3-B634-D76D7025B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9234" y="6765851"/>
            <a:ext cx="10515600" cy="4351338"/>
          </a:xfrm>
        </p:spPr>
        <p:txBody>
          <a:bodyPr/>
          <a:lstStyle/>
          <a:p>
            <a:endParaRPr lang="tr-TR" dirty="0"/>
          </a:p>
          <a:p>
            <a:endParaRPr lang="tr-TR" dirty="0"/>
          </a:p>
          <a:p>
            <a:endParaRPr lang="en-US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5552D548-95B1-A264-613C-18F4092D83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727"/>
          <a:stretch/>
        </p:blipFill>
        <p:spPr>
          <a:xfrm>
            <a:off x="568060" y="2585280"/>
            <a:ext cx="3324970" cy="882123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1DFABDCA-3483-D2CB-016C-65E41280A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39" y="4193306"/>
            <a:ext cx="3324970" cy="880139"/>
          </a:xfrm>
          <a:prstGeom prst="rect">
            <a:avLst/>
          </a:prstGeom>
        </p:spPr>
      </p:pic>
      <p:graphicFrame>
        <p:nvGraphicFramePr>
          <p:cNvPr id="16" name="Grafik 15">
            <a:extLst>
              <a:ext uri="{FF2B5EF4-FFF2-40B4-BE49-F238E27FC236}">
                <a16:creationId xmlns:a16="http://schemas.microsoft.com/office/drawing/2014/main" id="{D3ECD7CF-2072-D195-95C9-2C3955BCE9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6147154"/>
              </p:ext>
            </p:extLst>
          </p:nvPr>
        </p:nvGraphicFramePr>
        <p:xfrm>
          <a:off x="7827142" y="4220734"/>
          <a:ext cx="4222893" cy="24191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0" name="Metin kutusu 19">
            <a:extLst>
              <a:ext uri="{FF2B5EF4-FFF2-40B4-BE49-F238E27FC236}">
                <a16:creationId xmlns:a16="http://schemas.microsoft.com/office/drawing/2014/main" id="{0852D209-80E2-08F9-8067-1641954D498A}"/>
              </a:ext>
            </a:extLst>
          </p:cNvPr>
          <p:cNvSpPr txBox="1"/>
          <p:nvPr/>
        </p:nvSpPr>
        <p:spPr>
          <a:xfrm>
            <a:off x="475359" y="2173821"/>
            <a:ext cx="41047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/>
              <a:t>Mutasyondan Önce:</a:t>
            </a:r>
            <a:endParaRPr lang="tr-TR" sz="1400" dirty="0"/>
          </a:p>
        </p:txBody>
      </p: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847A8AAC-F8BE-EC25-89F9-FF96A2F517F8}"/>
              </a:ext>
            </a:extLst>
          </p:cNvPr>
          <p:cNvSpPr txBox="1"/>
          <p:nvPr/>
        </p:nvSpPr>
        <p:spPr>
          <a:xfrm>
            <a:off x="475358" y="3821162"/>
            <a:ext cx="41047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/>
              <a:t>Mutasyondan Sonra:</a:t>
            </a:r>
            <a:endParaRPr lang="tr-TR" sz="1400" dirty="0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402371B6-D5B8-5386-965D-9B9C9B7AFC34}"/>
              </a:ext>
            </a:extLst>
          </p:cNvPr>
          <p:cNvSpPr/>
          <p:nvPr/>
        </p:nvSpPr>
        <p:spPr>
          <a:xfrm rot="5400000">
            <a:off x="627149" y="3087134"/>
            <a:ext cx="616715" cy="2110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ikdörtgen 21">
            <a:extLst>
              <a:ext uri="{FF2B5EF4-FFF2-40B4-BE49-F238E27FC236}">
                <a16:creationId xmlns:a16="http://schemas.microsoft.com/office/drawing/2014/main" id="{29EDF48C-6D12-AEE9-9C55-CBE1B7C26BA1}"/>
              </a:ext>
            </a:extLst>
          </p:cNvPr>
          <p:cNvSpPr/>
          <p:nvPr/>
        </p:nvSpPr>
        <p:spPr>
          <a:xfrm rot="5400000">
            <a:off x="2833435" y="3096819"/>
            <a:ext cx="616715" cy="2110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etin kutusu 22">
            <a:extLst>
              <a:ext uri="{FF2B5EF4-FFF2-40B4-BE49-F238E27FC236}">
                <a16:creationId xmlns:a16="http://schemas.microsoft.com/office/drawing/2014/main" id="{E67CD76E-6CFC-8883-A31A-3CEF229424A3}"/>
              </a:ext>
            </a:extLst>
          </p:cNvPr>
          <p:cNvSpPr txBox="1"/>
          <p:nvPr/>
        </p:nvSpPr>
        <p:spPr>
          <a:xfrm>
            <a:off x="3873609" y="2798150"/>
            <a:ext cx="4104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/>
              <a:t>Çocuk </a:t>
            </a:r>
            <a:r>
              <a:rPr lang="tr-TR" sz="1600" dirty="0" err="1"/>
              <a:t>kromozda</a:t>
            </a:r>
            <a:r>
              <a:rPr lang="tr-TR" sz="1600" dirty="0"/>
              <a:t> rastgele 2 nokta seçilip bu noktaların yer değiştirmesi.</a:t>
            </a:r>
            <a:endParaRPr lang="tr-TR" sz="1400" dirty="0"/>
          </a:p>
        </p:txBody>
      </p:sp>
      <p:sp>
        <p:nvSpPr>
          <p:cNvPr id="24" name="Dikdörtgen 23">
            <a:extLst>
              <a:ext uri="{FF2B5EF4-FFF2-40B4-BE49-F238E27FC236}">
                <a16:creationId xmlns:a16="http://schemas.microsoft.com/office/drawing/2014/main" id="{3EF48A7E-D4BA-C9A2-187B-EA13A0FC20FB}"/>
              </a:ext>
            </a:extLst>
          </p:cNvPr>
          <p:cNvSpPr/>
          <p:nvPr/>
        </p:nvSpPr>
        <p:spPr>
          <a:xfrm rot="5400000">
            <a:off x="627148" y="4702637"/>
            <a:ext cx="616715" cy="2110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ikdörtgen 24">
            <a:extLst>
              <a:ext uri="{FF2B5EF4-FFF2-40B4-BE49-F238E27FC236}">
                <a16:creationId xmlns:a16="http://schemas.microsoft.com/office/drawing/2014/main" id="{E03488AE-2D9F-2D5B-E47E-23898B57DD7A}"/>
              </a:ext>
            </a:extLst>
          </p:cNvPr>
          <p:cNvSpPr/>
          <p:nvPr/>
        </p:nvSpPr>
        <p:spPr>
          <a:xfrm rot="5400000">
            <a:off x="2833435" y="4682740"/>
            <a:ext cx="616715" cy="2110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Bağlayıcı: Eğri 31">
            <a:extLst>
              <a:ext uri="{FF2B5EF4-FFF2-40B4-BE49-F238E27FC236}">
                <a16:creationId xmlns:a16="http://schemas.microsoft.com/office/drawing/2014/main" id="{EF64A9F4-92AF-F32C-A1BC-43B29567E972}"/>
              </a:ext>
            </a:extLst>
          </p:cNvPr>
          <p:cNvCxnSpPr>
            <a:cxnSpLocks/>
            <a:stCxn id="4" idx="1"/>
            <a:endCxn id="22" idx="1"/>
          </p:cNvCxnSpPr>
          <p:nvPr/>
        </p:nvCxnSpPr>
        <p:spPr>
          <a:xfrm rot="16200000" flipH="1">
            <a:off x="2033807" y="1785978"/>
            <a:ext cx="9685" cy="2206286"/>
          </a:xfrm>
          <a:prstGeom prst="curvedConnector3">
            <a:avLst>
              <a:gd name="adj1" fmla="val -44781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Bağlayıcı: Eğri 36">
            <a:extLst>
              <a:ext uri="{FF2B5EF4-FFF2-40B4-BE49-F238E27FC236}">
                <a16:creationId xmlns:a16="http://schemas.microsoft.com/office/drawing/2014/main" id="{348F4687-29F3-B227-E08E-6F5F256D9D1C}"/>
              </a:ext>
            </a:extLst>
          </p:cNvPr>
          <p:cNvCxnSpPr>
            <a:cxnSpLocks/>
            <a:stCxn id="22" idx="3"/>
            <a:endCxn id="4" idx="3"/>
          </p:cNvCxnSpPr>
          <p:nvPr/>
        </p:nvCxnSpPr>
        <p:spPr>
          <a:xfrm rot="5400000" flipH="1">
            <a:off x="2033807" y="2402694"/>
            <a:ext cx="9685" cy="2206286"/>
          </a:xfrm>
          <a:prstGeom prst="curvedConnector3">
            <a:avLst>
              <a:gd name="adj1" fmla="val -36066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Metin kutusu 40">
            <a:extLst>
              <a:ext uri="{FF2B5EF4-FFF2-40B4-BE49-F238E27FC236}">
                <a16:creationId xmlns:a16="http://schemas.microsoft.com/office/drawing/2014/main" id="{684EE5FC-70D6-1ED6-A06B-2498B9D735C5}"/>
              </a:ext>
            </a:extLst>
          </p:cNvPr>
          <p:cNvSpPr txBox="1"/>
          <p:nvPr/>
        </p:nvSpPr>
        <p:spPr>
          <a:xfrm>
            <a:off x="475358" y="5437733"/>
            <a:ext cx="41047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/>
              <a:t>Bu Aşamadan Sonra Çocuk Bireylerin Üretimi Tamamlanmıştır. Çocuk Bireyler </a:t>
            </a:r>
            <a:r>
              <a:rPr lang="tr-TR" sz="1600" dirty="0" err="1"/>
              <a:t>Populasyon</a:t>
            </a:r>
            <a:r>
              <a:rPr lang="tr-TR" sz="1600" dirty="0"/>
              <a:t> Havuzuna Katılır Ve En Kısa Mesafeye Sahip Kromozomlar Seçilerek Süreç Tekrarlanır.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1323177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5C42718-D5C5-D1AD-4AA9-55251FDD9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tr-TR" sz="3600" dirty="0">
                <a:solidFill>
                  <a:schemeClr val="bg1"/>
                </a:solidFill>
              </a:rPr>
              <a:t>Algoritmanın uygulanması:</a:t>
            </a:r>
            <a:br>
              <a:rPr lang="tr-TR" sz="3600" dirty="0">
                <a:solidFill>
                  <a:schemeClr val="bg1"/>
                </a:solidFill>
              </a:rPr>
            </a:br>
            <a:r>
              <a:rPr lang="tr-TR" sz="3600" dirty="0">
                <a:solidFill>
                  <a:schemeClr val="bg1"/>
                </a:solidFill>
              </a:rPr>
              <a:t>6 – Sonuç                                       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İçerik Yer Tutucusu 7">
            <a:extLst>
              <a:ext uri="{FF2B5EF4-FFF2-40B4-BE49-F238E27FC236}">
                <a16:creationId xmlns:a16="http://schemas.microsoft.com/office/drawing/2014/main" id="{1F602F89-1837-64A3-B634-D76D7025B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9234" y="6765851"/>
            <a:ext cx="10515600" cy="4351338"/>
          </a:xfrm>
        </p:spPr>
        <p:txBody>
          <a:bodyPr/>
          <a:lstStyle/>
          <a:p>
            <a:endParaRPr lang="tr-TR" dirty="0"/>
          </a:p>
          <a:p>
            <a:endParaRPr lang="tr-TR" dirty="0"/>
          </a:p>
          <a:p>
            <a:endParaRPr lang="en-US" dirty="0"/>
          </a:p>
        </p:txBody>
      </p:sp>
      <p:sp>
        <p:nvSpPr>
          <p:cNvPr id="20" name="Metin kutusu 19">
            <a:extLst>
              <a:ext uri="{FF2B5EF4-FFF2-40B4-BE49-F238E27FC236}">
                <a16:creationId xmlns:a16="http://schemas.microsoft.com/office/drawing/2014/main" id="{0852D209-80E2-08F9-8067-1641954D498A}"/>
              </a:ext>
            </a:extLst>
          </p:cNvPr>
          <p:cNvSpPr txBox="1"/>
          <p:nvPr/>
        </p:nvSpPr>
        <p:spPr>
          <a:xfrm>
            <a:off x="548639" y="2161679"/>
            <a:ext cx="41047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/>
              <a:t>Bu örnek veriler için algoritma 10 nesil (</a:t>
            </a:r>
            <a:r>
              <a:rPr lang="tr-TR" sz="1600" dirty="0" err="1"/>
              <a:t>iterasyon</a:t>
            </a:r>
            <a:r>
              <a:rPr lang="tr-TR" sz="1600" dirty="0"/>
              <a:t>) devam etmiş ve sonuç popülasyon havuzundaki en kısa mesafeye sahip kromozom aşağıdaki gibi bulunmuştur.</a:t>
            </a:r>
            <a:endParaRPr lang="tr-TR" sz="14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BF137E4-A111-D7AF-63A0-33E26C2EA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95" y="3354175"/>
            <a:ext cx="4029765" cy="924258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CEFE1B41-B3C4-6B63-05D2-AF7E08DF24B5}"/>
              </a:ext>
            </a:extLst>
          </p:cNvPr>
          <p:cNvSpPr/>
          <p:nvPr/>
        </p:nvSpPr>
        <p:spPr>
          <a:xfrm>
            <a:off x="3722820" y="3238897"/>
            <a:ext cx="427150" cy="47744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948391AB-8F45-DE67-36E7-6D180689F0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5304"/>
          <a:stretch/>
        </p:blipFill>
        <p:spPr>
          <a:xfrm>
            <a:off x="6259880" y="2205213"/>
            <a:ext cx="5383481" cy="235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817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5C42718-D5C5-D1AD-4AA9-55251FDD9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tr-TR" sz="3600" dirty="0">
                <a:solidFill>
                  <a:schemeClr val="bg1"/>
                </a:solidFill>
              </a:rPr>
              <a:t>Algoritma Karmaşıklık Analizi: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İçerik Yer Tutucusu 7">
            <a:extLst>
              <a:ext uri="{FF2B5EF4-FFF2-40B4-BE49-F238E27FC236}">
                <a16:creationId xmlns:a16="http://schemas.microsoft.com/office/drawing/2014/main" id="{1F602F89-1837-64A3-B634-D76D7025B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9234" y="6765851"/>
            <a:ext cx="10515600" cy="4351338"/>
          </a:xfrm>
        </p:spPr>
        <p:txBody>
          <a:bodyPr/>
          <a:lstStyle/>
          <a:p>
            <a:endParaRPr lang="tr-TR" dirty="0"/>
          </a:p>
          <a:p>
            <a:endParaRPr lang="tr-TR" dirty="0"/>
          </a:p>
          <a:p>
            <a:endParaRPr lang="en-US" dirty="0"/>
          </a:p>
        </p:txBody>
      </p:sp>
      <p:sp>
        <p:nvSpPr>
          <p:cNvPr id="20" name="Metin kutusu 19">
            <a:extLst>
              <a:ext uri="{FF2B5EF4-FFF2-40B4-BE49-F238E27FC236}">
                <a16:creationId xmlns:a16="http://schemas.microsoft.com/office/drawing/2014/main" id="{0852D209-80E2-08F9-8067-1641954D498A}"/>
              </a:ext>
            </a:extLst>
          </p:cNvPr>
          <p:cNvSpPr txBox="1"/>
          <p:nvPr/>
        </p:nvSpPr>
        <p:spPr>
          <a:xfrm>
            <a:off x="548639" y="2339282"/>
            <a:ext cx="938315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/>
              <a:t>Algoritma Karmaşıklığı</a:t>
            </a:r>
          </a:p>
          <a:p>
            <a:r>
              <a:rPr lang="tr-TR" sz="1600" dirty="0"/>
              <a:t>n adet nokta, k popülasyon büyüklüğü, p adet ata kromozom, L nesil (</a:t>
            </a:r>
            <a:r>
              <a:rPr lang="tr-TR" sz="1600" dirty="0" err="1"/>
              <a:t>iterasyon</a:t>
            </a:r>
            <a:r>
              <a:rPr lang="tr-TR" sz="1600" dirty="0"/>
              <a:t>) sayısı olmak üzere;</a:t>
            </a:r>
          </a:p>
          <a:p>
            <a:r>
              <a:rPr lang="tr-TR" sz="1600" dirty="0"/>
              <a:t>-	</a:t>
            </a:r>
            <a:r>
              <a:rPr lang="tr-TR" sz="1600" dirty="0" err="1"/>
              <a:t>Random</a:t>
            </a:r>
            <a:r>
              <a:rPr lang="tr-TR" sz="1600" dirty="0"/>
              <a:t> Başlangıç </a:t>
            </a:r>
            <a:r>
              <a:rPr lang="tr-TR" sz="1600" dirty="0" err="1"/>
              <a:t>Populasyonu</a:t>
            </a:r>
            <a:r>
              <a:rPr lang="tr-TR" sz="1600" dirty="0"/>
              <a:t> Oluşturma Fonksiyonu:</a:t>
            </a:r>
          </a:p>
          <a:p>
            <a:r>
              <a:rPr lang="tr-TR" sz="1600" dirty="0"/>
              <a:t>		Girilen Nokta Dizisini popülasyon büyüklüğü kadar kopyalama işlemi: k*n</a:t>
            </a:r>
          </a:p>
          <a:p>
            <a:r>
              <a:rPr lang="tr-TR" sz="1600" dirty="0"/>
              <a:t>		Her kopyalanan dizi için n defa </a:t>
            </a:r>
            <a:r>
              <a:rPr lang="tr-TR" sz="1600" dirty="0" err="1"/>
              <a:t>random</a:t>
            </a:r>
            <a:r>
              <a:rPr lang="tr-TR" sz="1600" dirty="0"/>
              <a:t> yer değiştirme işlemi: k* n²</a:t>
            </a:r>
          </a:p>
          <a:p>
            <a:r>
              <a:rPr lang="tr-TR" sz="1600" dirty="0"/>
              <a:t>-	En İyi Ata Kromozom Seçim Fonksiyonu: </a:t>
            </a:r>
          </a:p>
          <a:p>
            <a:r>
              <a:rPr lang="tr-TR" sz="1600" dirty="0"/>
              <a:t> 		p adet en kısa mesafeye sahip kromozomu işaretleme: p*k</a:t>
            </a:r>
          </a:p>
          <a:p>
            <a:r>
              <a:rPr lang="tr-TR" sz="1600" dirty="0"/>
              <a:t>		İşaretlenen kromozomları matriste yerleştirme işlemi: k*n</a:t>
            </a:r>
          </a:p>
          <a:p>
            <a:r>
              <a:rPr lang="tr-TR" sz="1600" dirty="0"/>
              <a:t>		Kullanılmayacak kromozomlardan matrisi temizleme: (6000)*n </a:t>
            </a:r>
          </a:p>
          <a:p>
            <a:r>
              <a:rPr lang="tr-TR" sz="1600" dirty="0"/>
              <a:t>-	Çaprazlama Fonksiyonu: (p/2)*(n²/4)  </a:t>
            </a:r>
          </a:p>
          <a:p>
            <a:r>
              <a:rPr lang="tr-TR" sz="1600" dirty="0"/>
              <a:t>-	Mutasyon Fonksiyonu: (p/2)                 </a:t>
            </a:r>
          </a:p>
          <a:p>
            <a:r>
              <a:rPr lang="tr-TR" sz="1600" dirty="0"/>
              <a:t>-	Arama Fonksiyonu: (3*p)/2                   </a:t>
            </a:r>
          </a:p>
          <a:p>
            <a:r>
              <a:rPr lang="tr-TR" sz="1600" dirty="0"/>
              <a:t>Genetik Algoritma Karmaşıklık Analizi: k*</a:t>
            </a:r>
            <a:r>
              <a:rPr lang="tr-TR" sz="1600" dirty="0" err="1"/>
              <a:t>n+k</a:t>
            </a:r>
            <a:r>
              <a:rPr lang="tr-TR" sz="1600" dirty="0"/>
              <a:t>*n²+L*[(p*k)+(k*n)+(6000*n)+(p/2)*(n²/4)+(p/2)]+ (3*p)/2</a:t>
            </a:r>
          </a:p>
          <a:p>
            <a:endParaRPr lang="tr-TR" sz="1600" dirty="0"/>
          </a:p>
          <a:p>
            <a:r>
              <a:rPr lang="tr-TR" sz="1600" dirty="0"/>
              <a:t>O </a:t>
            </a:r>
            <a:r>
              <a:rPr lang="tr-TR" sz="1600" dirty="0" err="1"/>
              <a:t>notasyonu</a:t>
            </a:r>
            <a:r>
              <a:rPr lang="tr-TR" sz="1600" dirty="0"/>
              <a:t>: </a:t>
            </a:r>
            <a:r>
              <a:rPr lang="tr-TR" sz="2400" dirty="0"/>
              <a:t>O(</a:t>
            </a:r>
            <a:r>
              <a:rPr lang="tr-TR" sz="1600" dirty="0"/>
              <a:t>k*</a:t>
            </a:r>
            <a:r>
              <a:rPr lang="tr-TR" sz="1600" dirty="0" err="1"/>
              <a:t>n+k</a:t>
            </a:r>
            <a:r>
              <a:rPr lang="tr-TR" sz="1600" dirty="0"/>
              <a:t>*n²+L*[(p*k)+(k*n)+(n)+(p)*(n²)+(p)]+ (p)</a:t>
            </a:r>
            <a:r>
              <a:rPr lang="tr-TR" sz="2400" dirty="0"/>
              <a:t>)</a:t>
            </a:r>
          </a:p>
          <a:p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3315474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C7589B1-F3C9-CB81-A6A0-CCF0387FE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779" y="590970"/>
            <a:ext cx="8126437" cy="882209"/>
          </a:xfrm>
        </p:spPr>
        <p:txBody>
          <a:bodyPr>
            <a:normAutofit fontScale="90000"/>
          </a:bodyPr>
          <a:lstStyle/>
          <a:p>
            <a:r>
              <a:rPr lang="tr-TR" dirty="0"/>
              <a:t>NEDİR ?</a:t>
            </a:r>
            <a:endParaRPr lang="en-US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1072E02-242C-4A2F-F090-3A5CF487FB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 </a:t>
            </a:r>
          </a:p>
          <a:p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EE342A4-9F3A-25B6-4A45-58BF1773472B}"/>
              </a:ext>
            </a:extLst>
          </p:cNvPr>
          <p:cNvSpPr txBox="1"/>
          <p:nvPr/>
        </p:nvSpPr>
        <p:spPr>
          <a:xfrm>
            <a:off x="784288" y="2483804"/>
            <a:ext cx="10623421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Genetik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algoritmalar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doğada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gözlemlenen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 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evrimsel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 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mekanizmalara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benzer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mekanizmalar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kullanarak</a:t>
            </a:r>
            <a:endParaRPr lang="tr-T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çalışan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eniyileştirme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yöntemidir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Çok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boyutlu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uzayda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belirli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bir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maliyet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fonksiyonuna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göre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iyileştirme</a:t>
            </a:r>
            <a:endParaRPr lang="tr-T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amacıyla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iterasyonlar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yapan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her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iterasyonda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iyi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sonucu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üreten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kromozomun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hayatta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kalması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endParaRPr lang="tr-T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prensibine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dayanan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u="sng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en</a:t>
            </a:r>
            <a:r>
              <a:rPr lang="en-US" sz="2400" b="0" i="0" u="sng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u="sng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iyi</a:t>
            </a:r>
            <a:r>
              <a:rPr lang="en-US" sz="2400" b="0" i="0" u="sng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u="sng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çözümü</a:t>
            </a:r>
            <a:r>
              <a:rPr lang="en-US" sz="2400" b="0" i="0" u="sng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u="sng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arama</a:t>
            </a:r>
            <a:r>
              <a:rPr lang="en-US" sz="2400" b="0" i="0" u="sng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u="sng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yöntemidir</a:t>
            </a:r>
            <a:r>
              <a:rPr lang="en-US" sz="2400" b="0" i="0" u="sng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842840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5C42718-D5C5-D1AD-4AA9-55251FDD9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Problem Üzerinden Modelleme</a:t>
            </a:r>
            <a:br>
              <a:rPr lang="tr-TR" dirty="0">
                <a:solidFill>
                  <a:schemeClr val="bg1"/>
                </a:solidFill>
              </a:rPr>
            </a:br>
            <a:r>
              <a:rPr lang="tr-TR" dirty="0">
                <a:solidFill>
                  <a:schemeClr val="bg1"/>
                </a:solidFill>
              </a:rPr>
              <a:t> - </a:t>
            </a:r>
            <a:r>
              <a:rPr lang="tr-TR" sz="3600" dirty="0">
                <a:solidFill>
                  <a:schemeClr val="bg1"/>
                </a:solidFill>
              </a:rPr>
              <a:t>Gezgin Satıcı Problemi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44D15E7-7D1A-B765-0C2D-FA43DE5914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7" r="-1" b="-1"/>
          <a:stretch/>
        </p:blipFill>
        <p:spPr bwMode="auto">
          <a:xfrm>
            <a:off x="548639" y="2516777"/>
            <a:ext cx="6528817" cy="3831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07AABEF5-6CE3-97F6-FC1D-98B7001E6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0794" y="2516777"/>
            <a:ext cx="4572000" cy="36601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tr-TR" sz="2200" dirty="0"/>
              <a:t>Bir kargo uçağı için haritada belirlen noktaları(N adet nokta)  yalnızca bir kez ziyaret edecek şekilde en kısa rota oluşturulmak isteniyor.</a:t>
            </a:r>
          </a:p>
          <a:p>
            <a:pPr marL="0" indent="0">
              <a:buNone/>
            </a:pPr>
            <a:r>
              <a:rPr lang="tr-TR" sz="2200" dirty="0"/>
              <a:t>Problemin zorluğu; </a:t>
            </a:r>
          </a:p>
          <a:p>
            <a:pPr marL="0" indent="0">
              <a:buNone/>
            </a:pPr>
            <a:r>
              <a:rPr lang="tr-TR" sz="2200" dirty="0"/>
              <a:t>N = 30 için; </a:t>
            </a:r>
            <a:r>
              <a:rPr lang="tr-TR" sz="1600" dirty="0">
                <a:solidFill>
                  <a:srgbClr val="333333"/>
                </a:solidFill>
                <a:latin typeface="Arial" panose="020B0604020202020204" pitchFamily="34" charset="0"/>
              </a:rPr>
              <a:t>30!=</a:t>
            </a:r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</a:rPr>
              <a:t>265.252.859.812.191.058.636.308.480.000.000</a:t>
            </a:r>
            <a:r>
              <a:rPr lang="tr-TR" sz="1600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tr-TR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adet farklı rota bulunmaktadır.</a:t>
            </a:r>
            <a:r>
              <a:rPr lang="tr-TR" sz="1600" dirty="0">
                <a:solidFill>
                  <a:srgbClr val="333333"/>
                </a:solidFill>
                <a:latin typeface="Arial" panose="020B0604020202020204" pitchFamily="34" charset="0"/>
              </a:rPr>
              <a:t> Bu rotaların tamamı için uzunluk hesaplanmalı ve en kısa uzunluğun hangi rotada olduğunun araması </a:t>
            </a:r>
            <a:r>
              <a:rPr lang="tr-TR" sz="1600" dirty="0" err="1">
                <a:solidFill>
                  <a:srgbClr val="333333"/>
                </a:solidFill>
                <a:latin typeface="Arial" panose="020B0604020202020204" pitchFamily="34" charset="0"/>
              </a:rPr>
              <a:t>gerçeklenmelidir</a:t>
            </a:r>
            <a:r>
              <a:rPr lang="tr-TR" sz="1600" dirty="0">
                <a:solidFill>
                  <a:srgbClr val="333333"/>
                </a:solidFill>
                <a:latin typeface="Arial" panose="020B0604020202020204" pitchFamily="34" charset="0"/>
              </a:rPr>
              <a:t>.</a:t>
            </a:r>
            <a:r>
              <a:rPr lang="tr-TR" sz="2200" dirty="0"/>
              <a:t>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1216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5C42718-D5C5-D1AD-4AA9-55251FDD9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Problem Üzerinden Modelleme</a:t>
            </a:r>
            <a:br>
              <a:rPr lang="tr-TR" dirty="0">
                <a:solidFill>
                  <a:schemeClr val="bg1"/>
                </a:solidFill>
              </a:rPr>
            </a:br>
            <a:r>
              <a:rPr lang="tr-TR" dirty="0">
                <a:solidFill>
                  <a:schemeClr val="bg1"/>
                </a:solidFill>
              </a:rPr>
              <a:t> - </a:t>
            </a:r>
            <a:r>
              <a:rPr lang="tr-TR" sz="3600" dirty="0">
                <a:solidFill>
                  <a:schemeClr val="bg1"/>
                </a:solidFill>
              </a:rPr>
              <a:t>Gezgin Satıcı Problemi</a:t>
            </a:r>
            <a:endParaRPr lang="en-US" sz="3600" dirty="0">
              <a:solidFill>
                <a:schemeClr val="bg1"/>
              </a:solidFill>
            </a:endParaRPr>
          </a:p>
        </p:txBody>
      </p:sp>
      <p:graphicFrame>
        <p:nvGraphicFramePr>
          <p:cNvPr id="8" name="Grafik 7">
            <a:extLst>
              <a:ext uri="{FF2B5EF4-FFF2-40B4-BE49-F238E27FC236}">
                <a16:creationId xmlns:a16="http://schemas.microsoft.com/office/drawing/2014/main" id="{CF18C8D4-2EFD-4703-3E31-0094484A0B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5007320"/>
              </p:ext>
            </p:extLst>
          </p:nvPr>
        </p:nvGraphicFramePr>
        <p:xfrm>
          <a:off x="548638" y="2185804"/>
          <a:ext cx="5547362" cy="35397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İçerik Yer Tutucusu 4">
            <a:extLst>
              <a:ext uri="{FF2B5EF4-FFF2-40B4-BE49-F238E27FC236}">
                <a16:creationId xmlns:a16="http://schemas.microsoft.com/office/drawing/2014/main" id="{569621CD-3EE5-BDC5-0ECC-5B85C61C01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4792643"/>
              </p:ext>
            </p:extLst>
          </p:nvPr>
        </p:nvGraphicFramePr>
        <p:xfrm>
          <a:off x="6096000" y="3603891"/>
          <a:ext cx="6095996" cy="8230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5643">
                  <a:extLst>
                    <a:ext uri="{9D8B030D-6E8A-4147-A177-3AD203B41FA5}">
                      <a16:colId xmlns:a16="http://schemas.microsoft.com/office/drawing/2014/main" val="860153131"/>
                    </a:ext>
                  </a:extLst>
                </a:gridCol>
                <a:gridCol w="323287">
                  <a:extLst>
                    <a:ext uri="{9D8B030D-6E8A-4147-A177-3AD203B41FA5}">
                      <a16:colId xmlns:a16="http://schemas.microsoft.com/office/drawing/2014/main" val="3427462573"/>
                    </a:ext>
                  </a:extLst>
                </a:gridCol>
                <a:gridCol w="609465">
                  <a:extLst>
                    <a:ext uri="{9D8B030D-6E8A-4147-A177-3AD203B41FA5}">
                      <a16:colId xmlns:a16="http://schemas.microsoft.com/office/drawing/2014/main" val="3397522258"/>
                    </a:ext>
                  </a:extLst>
                </a:gridCol>
                <a:gridCol w="609465">
                  <a:extLst>
                    <a:ext uri="{9D8B030D-6E8A-4147-A177-3AD203B41FA5}">
                      <a16:colId xmlns:a16="http://schemas.microsoft.com/office/drawing/2014/main" val="493564357"/>
                    </a:ext>
                  </a:extLst>
                </a:gridCol>
                <a:gridCol w="609465">
                  <a:extLst>
                    <a:ext uri="{9D8B030D-6E8A-4147-A177-3AD203B41FA5}">
                      <a16:colId xmlns:a16="http://schemas.microsoft.com/office/drawing/2014/main" val="2041348343"/>
                    </a:ext>
                  </a:extLst>
                </a:gridCol>
                <a:gridCol w="609465">
                  <a:extLst>
                    <a:ext uri="{9D8B030D-6E8A-4147-A177-3AD203B41FA5}">
                      <a16:colId xmlns:a16="http://schemas.microsoft.com/office/drawing/2014/main" val="2401231483"/>
                    </a:ext>
                  </a:extLst>
                </a:gridCol>
                <a:gridCol w="609465">
                  <a:extLst>
                    <a:ext uri="{9D8B030D-6E8A-4147-A177-3AD203B41FA5}">
                      <a16:colId xmlns:a16="http://schemas.microsoft.com/office/drawing/2014/main" val="3865098450"/>
                    </a:ext>
                  </a:extLst>
                </a:gridCol>
                <a:gridCol w="609465">
                  <a:extLst>
                    <a:ext uri="{9D8B030D-6E8A-4147-A177-3AD203B41FA5}">
                      <a16:colId xmlns:a16="http://schemas.microsoft.com/office/drawing/2014/main" val="2889955533"/>
                    </a:ext>
                  </a:extLst>
                </a:gridCol>
                <a:gridCol w="610138">
                  <a:extLst>
                    <a:ext uri="{9D8B030D-6E8A-4147-A177-3AD203B41FA5}">
                      <a16:colId xmlns:a16="http://schemas.microsoft.com/office/drawing/2014/main" val="3546609947"/>
                    </a:ext>
                  </a:extLst>
                </a:gridCol>
                <a:gridCol w="610138">
                  <a:extLst>
                    <a:ext uri="{9D8B030D-6E8A-4147-A177-3AD203B41FA5}">
                      <a16:colId xmlns:a16="http://schemas.microsoft.com/office/drawing/2014/main" val="3055231056"/>
                    </a:ext>
                  </a:extLst>
                </a:gridCol>
              </a:tblGrid>
              <a:tr h="4162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dirty="0">
                          <a:effectLst/>
                        </a:rPr>
                        <a:t>KROMOZOM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dirty="0">
                          <a:effectLst/>
                        </a:rPr>
                        <a:t>B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dirty="0">
                          <a:effectLst/>
                        </a:rPr>
                        <a:t>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1825181"/>
                  </a:ext>
                </a:extLst>
              </a:tr>
              <a:tr h="2033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2615476"/>
                  </a:ext>
                </a:extLst>
              </a:tr>
              <a:tr h="2033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6674184"/>
                  </a:ext>
                </a:extLst>
              </a:tr>
            </a:tbl>
          </a:graphicData>
        </a:graphic>
      </p:graphicFrame>
      <p:graphicFrame>
        <p:nvGraphicFramePr>
          <p:cNvPr id="6" name="Tablo 5">
            <a:extLst>
              <a:ext uri="{FF2B5EF4-FFF2-40B4-BE49-F238E27FC236}">
                <a16:creationId xmlns:a16="http://schemas.microsoft.com/office/drawing/2014/main" id="{D2341F3E-F796-4D58-7799-14A560892C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389374"/>
              </p:ext>
            </p:extLst>
          </p:nvPr>
        </p:nvGraphicFramePr>
        <p:xfrm>
          <a:off x="6096000" y="2605990"/>
          <a:ext cx="6095996" cy="8230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9711">
                  <a:extLst>
                    <a:ext uri="{9D8B030D-6E8A-4147-A177-3AD203B41FA5}">
                      <a16:colId xmlns:a16="http://schemas.microsoft.com/office/drawing/2014/main" val="707038663"/>
                    </a:ext>
                  </a:extLst>
                </a:gridCol>
                <a:gridCol w="309219">
                  <a:extLst>
                    <a:ext uri="{9D8B030D-6E8A-4147-A177-3AD203B41FA5}">
                      <a16:colId xmlns:a16="http://schemas.microsoft.com/office/drawing/2014/main" val="144750899"/>
                    </a:ext>
                  </a:extLst>
                </a:gridCol>
                <a:gridCol w="609465">
                  <a:extLst>
                    <a:ext uri="{9D8B030D-6E8A-4147-A177-3AD203B41FA5}">
                      <a16:colId xmlns:a16="http://schemas.microsoft.com/office/drawing/2014/main" val="3589929123"/>
                    </a:ext>
                  </a:extLst>
                </a:gridCol>
                <a:gridCol w="609465">
                  <a:extLst>
                    <a:ext uri="{9D8B030D-6E8A-4147-A177-3AD203B41FA5}">
                      <a16:colId xmlns:a16="http://schemas.microsoft.com/office/drawing/2014/main" val="2330889727"/>
                    </a:ext>
                  </a:extLst>
                </a:gridCol>
                <a:gridCol w="609465">
                  <a:extLst>
                    <a:ext uri="{9D8B030D-6E8A-4147-A177-3AD203B41FA5}">
                      <a16:colId xmlns:a16="http://schemas.microsoft.com/office/drawing/2014/main" val="2021437710"/>
                    </a:ext>
                  </a:extLst>
                </a:gridCol>
                <a:gridCol w="609465">
                  <a:extLst>
                    <a:ext uri="{9D8B030D-6E8A-4147-A177-3AD203B41FA5}">
                      <a16:colId xmlns:a16="http://schemas.microsoft.com/office/drawing/2014/main" val="3511250507"/>
                    </a:ext>
                  </a:extLst>
                </a:gridCol>
                <a:gridCol w="609465">
                  <a:extLst>
                    <a:ext uri="{9D8B030D-6E8A-4147-A177-3AD203B41FA5}">
                      <a16:colId xmlns:a16="http://schemas.microsoft.com/office/drawing/2014/main" val="3180387641"/>
                    </a:ext>
                  </a:extLst>
                </a:gridCol>
                <a:gridCol w="609465">
                  <a:extLst>
                    <a:ext uri="{9D8B030D-6E8A-4147-A177-3AD203B41FA5}">
                      <a16:colId xmlns:a16="http://schemas.microsoft.com/office/drawing/2014/main" val="3164462394"/>
                    </a:ext>
                  </a:extLst>
                </a:gridCol>
                <a:gridCol w="610138">
                  <a:extLst>
                    <a:ext uri="{9D8B030D-6E8A-4147-A177-3AD203B41FA5}">
                      <a16:colId xmlns:a16="http://schemas.microsoft.com/office/drawing/2014/main" val="20709233"/>
                    </a:ext>
                  </a:extLst>
                </a:gridCol>
                <a:gridCol w="610138">
                  <a:extLst>
                    <a:ext uri="{9D8B030D-6E8A-4147-A177-3AD203B41FA5}">
                      <a16:colId xmlns:a16="http://schemas.microsoft.com/office/drawing/2014/main" val="2631931340"/>
                    </a:ext>
                  </a:extLst>
                </a:gridCol>
              </a:tblGrid>
              <a:tr h="4162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dirty="0">
                          <a:effectLst/>
                        </a:rPr>
                        <a:t>KROMOZOM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dirty="0">
                          <a:effectLst/>
                        </a:rPr>
                        <a:t>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dirty="0">
                          <a:effectLst/>
                        </a:rPr>
                        <a:t>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dirty="0">
                          <a:effectLst/>
                        </a:rPr>
                        <a:t>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dirty="0">
                          <a:effectLst/>
                        </a:rPr>
                        <a:t>B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3651690"/>
                  </a:ext>
                </a:extLst>
              </a:tr>
              <a:tr h="2033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1275778"/>
                  </a:ext>
                </a:extLst>
              </a:tr>
              <a:tr h="2033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dirty="0">
                          <a:effectLst/>
                        </a:rPr>
                        <a:t>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9649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1803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5C42718-D5C5-D1AD-4AA9-55251FDD9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Problem Üzerinden Modelleme</a:t>
            </a:r>
            <a:br>
              <a:rPr lang="tr-TR" dirty="0">
                <a:solidFill>
                  <a:schemeClr val="bg1"/>
                </a:solidFill>
              </a:rPr>
            </a:br>
            <a:r>
              <a:rPr lang="tr-TR" dirty="0">
                <a:solidFill>
                  <a:schemeClr val="bg1"/>
                </a:solidFill>
              </a:rPr>
              <a:t> - </a:t>
            </a:r>
            <a:r>
              <a:rPr lang="tr-TR" sz="3600" dirty="0">
                <a:solidFill>
                  <a:schemeClr val="bg1"/>
                </a:solidFill>
              </a:rPr>
              <a:t>Gezgin Satıcı Problemi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2050" name="Picture 2" descr="Genetik algoritma - Vikipedi">
            <a:extLst>
              <a:ext uri="{FF2B5EF4-FFF2-40B4-BE49-F238E27FC236}">
                <a16:creationId xmlns:a16="http://schemas.microsoft.com/office/drawing/2014/main" id="{2AB05814-9BC3-16EB-D819-802C064D6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554" y="2363683"/>
            <a:ext cx="3924901" cy="449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İçerik Yer Tutucusu 8">
            <a:extLst>
              <a:ext uri="{FF2B5EF4-FFF2-40B4-BE49-F238E27FC236}">
                <a16:creationId xmlns:a16="http://schemas.microsoft.com/office/drawing/2014/main" id="{B98C4345-0BD6-B4F5-F28E-B2722D5DD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709246" y="6098382"/>
            <a:ext cx="10515600" cy="4351338"/>
          </a:xfrm>
        </p:spPr>
        <p:txBody>
          <a:bodyPr/>
          <a:lstStyle/>
          <a:p>
            <a:endParaRPr lang="tr-T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E1EC9E18-E257-C302-4E77-5970DB9AFAEA}"/>
              </a:ext>
            </a:extLst>
          </p:cNvPr>
          <p:cNvSpPr txBox="1"/>
          <p:nvPr/>
        </p:nvSpPr>
        <p:spPr>
          <a:xfrm>
            <a:off x="542545" y="2245193"/>
            <a:ext cx="9467785" cy="5097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Başlangıç Popülasyonu: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</a:t>
            </a:r>
            <a:r>
              <a:rPr lang="tr-T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Birey (K Kromozom(rota)) (Rastgele oluşturulacak).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tr-TR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Seçim: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tr-T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Her kromozomun mesafe değerini hesaplanır. Mesafe değerleri en az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tr-T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olan ilk A birey seçilir. Diğerleri öldürülür.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tr-TR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Çaprazlama: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tr-TR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tr-T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Birey çaprazlanır ve yeni bireyler mutasyon aşamasına yönlendirilir.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tr-TR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Mutasyon: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tr-T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Yeni A/2 birey mutasyona uğrar ve popülasyona (kromozom havuzuna) katılır.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tr-TR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Nesil Sayısı Kontrol</a:t>
            </a:r>
            <a:r>
              <a:rPr lang="tr-T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(Nesil (</a:t>
            </a:r>
            <a:r>
              <a:rPr lang="tr-TR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Düngü</a:t>
            </a:r>
            <a:r>
              <a:rPr lang="tr-T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sayısı) 500’e ulaştı mı? Kontrolü.)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tr-T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Ulaşmadıysa Seçim aşamasına geri dön.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Ulaştıysa popülasyondaki en az mesafe değerine sahip olana kromozomu (rotayı) optimal çözüm olarak kabul et.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71895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5C42718-D5C5-D1AD-4AA9-55251FDD9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tr-TR" sz="3600" dirty="0">
                <a:solidFill>
                  <a:schemeClr val="bg1"/>
                </a:solidFill>
              </a:rPr>
              <a:t>Algoritmanın uygulanması:</a:t>
            </a:r>
            <a:br>
              <a:rPr lang="tr-TR" sz="3600" dirty="0">
                <a:solidFill>
                  <a:schemeClr val="bg1"/>
                </a:solidFill>
              </a:rPr>
            </a:br>
            <a:r>
              <a:rPr lang="tr-TR" sz="3600" dirty="0">
                <a:solidFill>
                  <a:schemeClr val="bg1"/>
                </a:solidFill>
              </a:rPr>
              <a:t>1 – Verilerin girişi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İçerik Yer Tutucusu 8">
            <a:extLst>
              <a:ext uri="{FF2B5EF4-FFF2-40B4-BE49-F238E27FC236}">
                <a16:creationId xmlns:a16="http://schemas.microsoft.com/office/drawing/2014/main" id="{B98C4345-0BD6-B4F5-F28E-B2722D5DD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709246" y="6098382"/>
            <a:ext cx="10515600" cy="4351338"/>
          </a:xfrm>
        </p:spPr>
        <p:txBody>
          <a:bodyPr/>
          <a:lstStyle/>
          <a:p>
            <a:endParaRPr lang="tr-TR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FC75456-6271-6E25-DF79-2B40E6FF31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5304"/>
          <a:stretch/>
        </p:blipFill>
        <p:spPr>
          <a:xfrm>
            <a:off x="548639" y="2353737"/>
            <a:ext cx="5383481" cy="2355425"/>
          </a:xfrm>
          <a:prstGeom prst="rect">
            <a:avLst/>
          </a:prstGeom>
        </p:spPr>
      </p:pic>
      <p:graphicFrame>
        <p:nvGraphicFramePr>
          <p:cNvPr id="11" name="Grafik 10">
            <a:extLst>
              <a:ext uri="{FF2B5EF4-FFF2-40B4-BE49-F238E27FC236}">
                <a16:creationId xmlns:a16="http://schemas.microsoft.com/office/drawing/2014/main" id="{AA6FDA1E-59B0-39FF-50AA-5FC04F2029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6349475"/>
              </p:ext>
            </p:extLst>
          </p:nvPr>
        </p:nvGraphicFramePr>
        <p:xfrm>
          <a:off x="6096000" y="2320574"/>
          <a:ext cx="5547362" cy="35397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Metin kutusu 4">
            <a:extLst>
              <a:ext uri="{FF2B5EF4-FFF2-40B4-BE49-F238E27FC236}">
                <a16:creationId xmlns:a16="http://schemas.microsoft.com/office/drawing/2014/main" id="{C516A105-FC2A-A6F5-3693-905A4DBAFA15}"/>
              </a:ext>
            </a:extLst>
          </p:cNvPr>
          <p:cNvSpPr txBox="1"/>
          <p:nvPr/>
        </p:nvSpPr>
        <p:spPr>
          <a:xfrm>
            <a:off x="453442" y="4757440"/>
            <a:ext cx="5093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/>
              <a:t>Başlangıç </a:t>
            </a:r>
            <a:r>
              <a:rPr lang="tr-TR" sz="1600" dirty="0" err="1"/>
              <a:t>Populasyon</a:t>
            </a:r>
            <a:r>
              <a:rPr lang="tr-TR" sz="1600" dirty="0"/>
              <a:t> Büyüklüğü: </a:t>
            </a:r>
            <a:r>
              <a:rPr lang="tr-TR" sz="1400" dirty="0" err="1"/>
              <a:t>Random</a:t>
            </a:r>
            <a:r>
              <a:rPr lang="tr-TR" sz="1400" dirty="0"/>
              <a:t> oluşturulacak popülasyondaki kromozom(rota) sayısı</a:t>
            </a:r>
            <a:endParaRPr lang="en-US" sz="1400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CD1127D2-C264-BA25-13FA-E829B359205A}"/>
              </a:ext>
            </a:extLst>
          </p:cNvPr>
          <p:cNvSpPr txBox="1"/>
          <p:nvPr/>
        </p:nvSpPr>
        <p:spPr>
          <a:xfrm>
            <a:off x="453442" y="5207604"/>
            <a:ext cx="50939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/>
              <a:t>Başlangıç </a:t>
            </a:r>
            <a:r>
              <a:rPr lang="tr-TR" sz="1600" dirty="0" err="1"/>
              <a:t>Populasyonundan</a:t>
            </a:r>
            <a:r>
              <a:rPr lang="tr-TR" sz="1600" dirty="0"/>
              <a:t> Kaç Ata Birey Kullanılacak: </a:t>
            </a:r>
            <a:r>
              <a:rPr lang="tr-TR" sz="1400" dirty="0"/>
              <a:t>Başlangıç popülasyonunda en iyi mesafeye sahip kaç kromozomun ebeveyn olarak kullanılacağını temsil eder.</a:t>
            </a:r>
          </a:p>
          <a:p>
            <a:r>
              <a:rPr lang="tr-TR" sz="1600" dirty="0"/>
              <a:t>Problem İçin Kaç Nesil İlerlenecek: </a:t>
            </a:r>
            <a:r>
              <a:rPr lang="tr-TR" sz="1400" dirty="0"/>
              <a:t>Tüm genetik süreçlerin kaç kez tekrarlanacağını ifade eder.(Algoritmada belirtilen maksimum </a:t>
            </a:r>
            <a:r>
              <a:rPr lang="tr-TR" sz="1400" dirty="0" err="1"/>
              <a:t>iterasyon</a:t>
            </a:r>
            <a:r>
              <a:rPr lang="tr-TR" sz="1400" dirty="0"/>
              <a:t> sayısı) 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75926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5C42718-D5C5-D1AD-4AA9-55251FDD9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tr-TR" sz="3600" dirty="0">
                <a:solidFill>
                  <a:schemeClr val="bg1"/>
                </a:solidFill>
              </a:rPr>
              <a:t>Algoritmanın uygulanması:</a:t>
            </a:r>
            <a:br>
              <a:rPr lang="tr-TR" sz="3600" dirty="0">
                <a:solidFill>
                  <a:schemeClr val="bg1"/>
                </a:solidFill>
              </a:rPr>
            </a:br>
            <a:r>
              <a:rPr lang="tr-TR" sz="3600" dirty="0">
                <a:solidFill>
                  <a:schemeClr val="bg1"/>
                </a:solidFill>
              </a:rPr>
              <a:t>2 – Başlangıç </a:t>
            </a:r>
            <a:r>
              <a:rPr lang="tr-TR" sz="3600" dirty="0" err="1">
                <a:solidFill>
                  <a:schemeClr val="bg1"/>
                </a:solidFill>
              </a:rPr>
              <a:t>Populasyonu</a:t>
            </a:r>
            <a:r>
              <a:rPr lang="tr-TR" sz="3600" dirty="0">
                <a:solidFill>
                  <a:schemeClr val="bg1"/>
                </a:solidFill>
              </a:rPr>
              <a:t> Oluşturulması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C516A105-FC2A-A6F5-3693-905A4DBAFA15}"/>
              </a:ext>
            </a:extLst>
          </p:cNvPr>
          <p:cNvSpPr txBox="1"/>
          <p:nvPr/>
        </p:nvSpPr>
        <p:spPr>
          <a:xfrm>
            <a:off x="4867421" y="2494958"/>
            <a:ext cx="706198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/>
              <a:t>1   2 3 4 5 6   7  8  9 10  57</a:t>
            </a:r>
          </a:p>
          <a:p>
            <a:r>
              <a:rPr lang="tr-TR" sz="1600" dirty="0"/>
              <a:t>6 10 5 1 2 5   1  9  4  9          x koordinatı</a:t>
            </a:r>
          </a:p>
          <a:p>
            <a:r>
              <a:rPr lang="tr-TR" sz="1600" dirty="0"/>
              <a:t>6   8 7 3 8 3 10  9  1  2          y koordinatı</a:t>
            </a:r>
          </a:p>
          <a:p>
            <a:endParaRPr lang="tr-TR" sz="1400" dirty="0"/>
          </a:p>
          <a:p>
            <a:endParaRPr lang="tr-TR" sz="1400" dirty="0"/>
          </a:p>
          <a:p>
            <a:r>
              <a:rPr lang="tr-TR" sz="1600" dirty="0"/>
              <a:t>Rota: (6,6) -&gt; (10,8) -&gt; (5,7) -&gt; (1,3) -&gt; (2,8) -&gt; (5,3) -&gt; (1,10) -&gt; (9,9) -&gt; (4,1) -&gt; (9,2)</a:t>
            </a:r>
            <a:endParaRPr lang="en-US" sz="1600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CD1127D2-C264-BA25-13FA-E829B359205A}"/>
              </a:ext>
            </a:extLst>
          </p:cNvPr>
          <p:cNvSpPr txBox="1"/>
          <p:nvPr/>
        </p:nvSpPr>
        <p:spPr>
          <a:xfrm>
            <a:off x="4867420" y="2229539"/>
            <a:ext cx="1979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/>
              <a:t>Kromozomun Yapısı: </a:t>
            </a:r>
            <a:endParaRPr lang="en-US" sz="1400" dirty="0"/>
          </a:p>
        </p:txBody>
      </p:sp>
      <p:sp>
        <p:nvSpPr>
          <p:cNvPr id="8" name="İçerik Yer Tutucusu 7">
            <a:extLst>
              <a:ext uri="{FF2B5EF4-FFF2-40B4-BE49-F238E27FC236}">
                <a16:creationId xmlns:a16="http://schemas.microsoft.com/office/drawing/2014/main" id="{1F602F89-1837-64A3-B634-D76D7025B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9234" y="6765851"/>
            <a:ext cx="10515600" cy="4351338"/>
          </a:xfrm>
        </p:spPr>
        <p:txBody>
          <a:bodyPr/>
          <a:lstStyle/>
          <a:p>
            <a:endParaRPr lang="tr-TR" dirty="0"/>
          </a:p>
          <a:p>
            <a:endParaRPr lang="tr-TR" dirty="0"/>
          </a:p>
          <a:p>
            <a:endParaRPr lang="en-US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B0A709BD-56CC-3271-264C-C3B5637BDE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376"/>
          <a:stretch/>
        </p:blipFill>
        <p:spPr>
          <a:xfrm>
            <a:off x="548638" y="2218701"/>
            <a:ext cx="3615400" cy="4547150"/>
          </a:xfrm>
          <a:prstGeom prst="rect">
            <a:avLst/>
          </a:prstGeom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402371B6-D5B8-5386-965D-9B9C9B7AFC34}"/>
              </a:ext>
            </a:extLst>
          </p:cNvPr>
          <p:cNvSpPr/>
          <p:nvPr/>
        </p:nvSpPr>
        <p:spPr>
          <a:xfrm>
            <a:off x="548638" y="2496310"/>
            <a:ext cx="2501698" cy="6096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Düz Ok Bağlayıcısı 6">
            <a:extLst>
              <a:ext uri="{FF2B5EF4-FFF2-40B4-BE49-F238E27FC236}">
                <a16:creationId xmlns:a16="http://schemas.microsoft.com/office/drawing/2014/main" id="{6D91690F-E082-0F42-C05D-0A9D995FEF3A}"/>
              </a:ext>
            </a:extLst>
          </p:cNvPr>
          <p:cNvCxnSpPr/>
          <p:nvPr/>
        </p:nvCxnSpPr>
        <p:spPr>
          <a:xfrm>
            <a:off x="3050336" y="2874281"/>
            <a:ext cx="181708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FF92EDB5-CE99-41EF-ABAD-0291684600F4}"/>
              </a:ext>
            </a:extLst>
          </p:cNvPr>
          <p:cNvSpPr/>
          <p:nvPr/>
        </p:nvSpPr>
        <p:spPr>
          <a:xfrm>
            <a:off x="6807477" y="2494958"/>
            <a:ext cx="341609" cy="33855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Düz Ok Bağlayıcısı 14">
            <a:extLst>
              <a:ext uri="{FF2B5EF4-FFF2-40B4-BE49-F238E27FC236}">
                <a16:creationId xmlns:a16="http://schemas.microsoft.com/office/drawing/2014/main" id="{B9218FB0-D541-5BA4-DA46-04EEA08C7930}"/>
              </a:ext>
            </a:extLst>
          </p:cNvPr>
          <p:cNvCxnSpPr>
            <a:cxnSpLocks/>
          </p:cNvCxnSpPr>
          <p:nvPr/>
        </p:nvCxnSpPr>
        <p:spPr>
          <a:xfrm flipV="1">
            <a:off x="7149086" y="2568093"/>
            <a:ext cx="672551" cy="961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A1900B87-71A4-41A6-7F07-0A79FFAD31E9}"/>
              </a:ext>
            </a:extLst>
          </p:cNvPr>
          <p:cNvSpPr txBox="1"/>
          <p:nvPr/>
        </p:nvSpPr>
        <p:spPr>
          <a:xfrm>
            <a:off x="7797153" y="2404722"/>
            <a:ext cx="2583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Rotanın Toplam Uzunluğu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543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5C42718-D5C5-D1AD-4AA9-55251FDD9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tr-TR" sz="3600" dirty="0">
                <a:solidFill>
                  <a:schemeClr val="bg1"/>
                </a:solidFill>
              </a:rPr>
              <a:t>Algoritmanın uygulanması:</a:t>
            </a:r>
            <a:br>
              <a:rPr lang="tr-TR" sz="3600" dirty="0">
                <a:solidFill>
                  <a:schemeClr val="bg1"/>
                </a:solidFill>
              </a:rPr>
            </a:br>
            <a:r>
              <a:rPr lang="tr-TR" sz="3600" dirty="0">
                <a:solidFill>
                  <a:schemeClr val="bg1"/>
                </a:solidFill>
              </a:rPr>
              <a:t>3 – Ebeveyn Bireylerin Seçilimi    |</a:t>
            </a:r>
            <a:r>
              <a:rPr lang="tr-TR" sz="3600">
                <a:solidFill>
                  <a:schemeClr val="bg1"/>
                </a:solidFill>
              </a:rPr>
              <a:t>Sabit Durum Yöntemi|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CD1127D2-C264-BA25-13FA-E829B359205A}"/>
              </a:ext>
            </a:extLst>
          </p:cNvPr>
          <p:cNvSpPr txBox="1"/>
          <p:nvPr/>
        </p:nvSpPr>
        <p:spPr>
          <a:xfrm>
            <a:off x="5154280" y="2144415"/>
            <a:ext cx="41047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/>
              <a:t>Başlangıç </a:t>
            </a:r>
            <a:r>
              <a:rPr lang="tr-TR" sz="1600" dirty="0" err="1"/>
              <a:t>Populasyonundan</a:t>
            </a:r>
            <a:r>
              <a:rPr lang="tr-TR" sz="1600" dirty="0"/>
              <a:t> en kısa mesafeye sahip seçim adeti kadar kromozom 1 ile işaretleniyor</a:t>
            </a:r>
            <a:endParaRPr lang="en-US" sz="1400" dirty="0"/>
          </a:p>
        </p:txBody>
      </p:sp>
      <p:sp>
        <p:nvSpPr>
          <p:cNvPr id="8" name="İçerik Yer Tutucusu 7">
            <a:extLst>
              <a:ext uri="{FF2B5EF4-FFF2-40B4-BE49-F238E27FC236}">
                <a16:creationId xmlns:a16="http://schemas.microsoft.com/office/drawing/2014/main" id="{1F602F89-1837-64A3-B634-D76D7025B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9234" y="6765851"/>
            <a:ext cx="10515600" cy="4351338"/>
          </a:xfrm>
        </p:spPr>
        <p:txBody>
          <a:bodyPr/>
          <a:lstStyle/>
          <a:p>
            <a:endParaRPr lang="tr-TR" dirty="0"/>
          </a:p>
          <a:p>
            <a:endParaRPr lang="tr-TR" dirty="0"/>
          </a:p>
          <a:p>
            <a:endParaRPr lang="en-US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FF29839D-1E64-A8B7-B727-8DB620001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39" y="2209242"/>
            <a:ext cx="3827803" cy="4628461"/>
          </a:xfrm>
          <a:prstGeom prst="rect">
            <a:avLst/>
          </a:prstGeom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402371B6-D5B8-5386-965D-9B9C9B7AFC34}"/>
              </a:ext>
            </a:extLst>
          </p:cNvPr>
          <p:cNvSpPr/>
          <p:nvPr/>
        </p:nvSpPr>
        <p:spPr>
          <a:xfrm>
            <a:off x="548639" y="3601329"/>
            <a:ext cx="2501698" cy="571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F92EDB5-CE99-41EF-ABAD-0291684600F4}"/>
              </a:ext>
            </a:extLst>
          </p:cNvPr>
          <p:cNvSpPr/>
          <p:nvPr/>
        </p:nvSpPr>
        <p:spPr>
          <a:xfrm>
            <a:off x="2530255" y="3581032"/>
            <a:ext cx="228379" cy="26088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Düz Ok Bağlayıcısı 16">
            <a:extLst>
              <a:ext uri="{FF2B5EF4-FFF2-40B4-BE49-F238E27FC236}">
                <a16:creationId xmlns:a16="http://schemas.microsoft.com/office/drawing/2014/main" id="{72255AC0-BA23-CA9F-BF93-36A617B8A10F}"/>
              </a:ext>
            </a:extLst>
          </p:cNvPr>
          <p:cNvCxnSpPr>
            <a:cxnSpLocks/>
          </p:cNvCxnSpPr>
          <p:nvPr/>
        </p:nvCxnSpPr>
        <p:spPr>
          <a:xfrm flipV="1">
            <a:off x="2746703" y="2754226"/>
            <a:ext cx="2447321" cy="9572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Resim 4">
            <a:extLst>
              <a:ext uri="{FF2B5EF4-FFF2-40B4-BE49-F238E27FC236}">
                <a16:creationId xmlns:a16="http://schemas.microsoft.com/office/drawing/2014/main" id="{041B3227-6568-AD87-1724-13B7C4BCE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7192" y="2931257"/>
            <a:ext cx="5230194" cy="390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958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5C42718-D5C5-D1AD-4AA9-55251FDD9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tr-TR" sz="3600" dirty="0">
                <a:solidFill>
                  <a:schemeClr val="bg1"/>
                </a:solidFill>
              </a:rPr>
              <a:t>Algoritmanın uygulanması:</a:t>
            </a:r>
            <a:br>
              <a:rPr lang="tr-TR" sz="3600" dirty="0">
                <a:solidFill>
                  <a:schemeClr val="bg1"/>
                </a:solidFill>
              </a:rPr>
            </a:br>
            <a:r>
              <a:rPr lang="tr-TR" sz="3600" dirty="0">
                <a:solidFill>
                  <a:schemeClr val="bg1"/>
                </a:solidFill>
              </a:rPr>
              <a:t>4 – Çocuk Üretimi, Tek noktalı çaprazlama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İçerik Yer Tutucusu 7">
            <a:extLst>
              <a:ext uri="{FF2B5EF4-FFF2-40B4-BE49-F238E27FC236}">
                <a16:creationId xmlns:a16="http://schemas.microsoft.com/office/drawing/2014/main" id="{1F602F89-1837-64A3-B634-D76D7025B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9234" y="6765851"/>
            <a:ext cx="10515600" cy="4351338"/>
          </a:xfrm>
        </p:spPr>
        <p:txBody>
          <a:bodyPr/>
          <a:lstStyle/>
          <a:p>
            <a:endParaRPr lang="tr-TR" dirty="0"/>
          </a:p>
          <a:p>
            <a:endParaRPr lang="tr-TR" dirty="0"/>
          </a:p>
          <a:p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F92EDB5-CE99-41EF-ABAD-0291684600F4}"/>
              </a:ext>
            </a:extLst>
          </p:cNvPr>
          <p:cNvSpPr/>
          <p:nvPr/>
        </p:nvSpPr>
        <p:spPr>
          <a:xfrm>
            <a:off x="11357997" y="3721420"/>
            <a:ext cx="228379" cy="26088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F6A72F6A-A676-6E75-53F7-E59CB2CDD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685" y="2230609"/>
            <a:ext cx="3160096" cy="4556166"/>
          </a:xfrm>
          <a:prstGeom prst="rect">
            <a:avLst/>
          </a:prstGeom>
        </p:spPr>
      </p:pic>
      <p:sp>
        <p:nvSpPr>
          <p:cNvPr id="14" name="Dikdörtgen 13">
            <a:extLst>
              <a:ext uri="{FF2B5EF4-FFF2-40B4-BE49-F238E27FC236}">
                <a16:creationId xmlns:a16="http://schemas.microsoft.com/office/drawing/2014/main" id="{441CFD0D-A660-91C9-BF43-343FAD2D6E06}"/>
              </a:ext>
            </a:extLst>
          </p:cNvPr>
          <p:cNvSpPr/>
          <p:nvPr/>
        </p:nvSpPr>
        <p:spPr>
          <a:xfrm>
            <a:off x="8496685" y="5685427"/>
            <a:ext cx="2501698" cy="5161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CD1127D2-C264-BA25-13FA-E829B359205A}"/>
              </a:ext>
            </a:extLst>
          </p:cNvPr>
          <p:cNvSpPr txBox="1"/>
          <p:nvPr/>
        </p:nvSpPr>
        <p:spPr>
          <a:xfrm>
            <a:off x="10657218" y="2756021"/>
            <a:ext cx="410472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>
                <a:solidFill>
                  <a:schemeClr val="bg1"/>
                </a:solidFill>
              </a:rPr>
              <a:t>Ebeveyn</a:t>
            </a:r>
          </a:p>
          <a:p>
            <a:r>
              <a:rPr lang="tr-TR" sz="1400" dirty="0" err="1">
                <a:solidFill>
                  <a:schemeClr val="bg1"/>
                </a:solidFill>
              </a:rPr>
              <a:t>Kromozlar</a:t>
            </a:r>
            <a:endParaRPr lang="tr-TR" sz="1400" dirty="0">
              <a:solidFill>
                <a:schemeClr val="bg1"/>
              </a:solidFill>
            </a:endParaRPr>
          </a:p>
          <a:p>
            <a:endParaRPr lang="tr-TR" sz="1400" dirty="0">
              <a:solidFill>
                <a:schemeClr val="bg1"/>
              </a:solidFill>
            </a:endParaRPr>
          </a:p>
          <a:p>
            <a:endParaRPr lang="tr-TR" sz="1400" dirty="0">
              <a:solidFill>
                <a:schemeClr val="bg1"/>
              </a:solidFill>
            </a:endParaRPr>
          </a:p>
          <a:p>
            <a:endParaRPr lang="tr-TR" sz="1400" dirty="0">
              <a:solidFill>
                <a:schemeClr val="bg1"/>
              </a:solidFill>
            </a:endParaRPr>
          </a:p>
          <a:p>
            <a:endParaRPr lang="tr-TR" sz="1400" dirty="0">
              <a:solidFill>
                <a:schemeClr val="bg1"/>
              </a:solidFill>
            </a:endParaRPr>
          </a:p>
          <a:p>
            <a:endParaRPr lang="tr-TR" sz="1400" dirty="0">
              <a:solidFill>
                <a:schemeClr val="bg1"/>
              </a:solidFill>
            </a:endParaRPr>
          </a:p>
          <a:p>
            <a:endParaRPr lang="tr-TR" sz="1400" dirty="0">
              <a:solidFill>
                <a:schemeClr val="bg1"/>
              </a:solidFill>
            </a:endParaRPr>
          </a:p>
          <a:p>
            <a:endParaRPr lang="tr-TR" sz="1400" dirty="0">
              <a:solidFill>
                <a:schemeClr val="bg1"/>
              </a:solidFill>
            </a:endParaRPr>
          </a:p>
          <a:p>
            <a:endParaRPr lang="tr-TR" sz="1400" dirty="0">
              <a:solidFill>
                <a:schemeClr val="bg1"/>
              </a:solidFill>
            </a:endParaRPr>
          </a:p>
          <a:p>
            <a:endParaRPr lang="tr-TR" sz="1400" dirty="0">
              <a:solidFill>
                <a:schemeClr val="bg1"/>
              </a:solidFill>
            </a:endParaRPr>
          </a:p>
          <a:p>
            <a:endParaRPr lang="tr-TR" sz="1400" dirty="0">
              <a:solidFill>
                <a:schemeClr val="bg1"/>
              </a:solidFill>
            </a:endParaRPr>
          </a:p>
          <a:p>
            <a:endParaRPr lang="tr-TR" sz="1400" dirty="0">
              <a:solidFill>
                <a:schemeClr val="bg1"/>
              </a:solidFill>
            </a:endParaRPr>
          </a:p>
          <a:p>
            <a:endParaRPr lang="tr-TR" sz="1400" dirty="0">
              <a:solidFill>
                <a:schemeClr val="bg1"/>
              </a:solidFill>
            </a:endParaRPr>
          </a:p>
          <a:p>
            <a:r>
              <a:rPr lang="tr-TR" sz="1400" dirty="0">
                <a:solidFill>
                  <a:schemeClr val="bg1"/>
                </a:solidFill>
              </a:rPr>
              <a:t>Çocuk 1</a:t>
            </a:r>
          </a:p>
          <a:p>
            <a:endParaRPr lang="tr-TR" sz="1400" dirty="0">
              <a:solidFill>
                <a:schemeClr val="bg1"/>
              </a:solidFill>
            </a:endParaRPr>
          </a:p>
          <a:p>
            <a:r>
              <a:rPr lang="tr-TR" sz="900" dirty="0">
                <a:solidFill>
                  <a:schemeClr val="bg1"/>
                </a:solidFill>
              </a:rPr>
              <a:t>Diğer </a:t>
            </a:r>
          </a:p>
          <a:p>
            <a:r>
              <a:rPr lang="tr-TR" sz="900" dirty="0">
                <a:solidFill>
                  <a:schemeClr val="bg1"/>
                </a:solidFill>
              </a:rPr>
              <a:t>çocuklar</a:t>
            </a:r>
          </a:p>
          <a:p>
            <a:r>
              <a:rPr lang="tr-TR" sz="900" dirty="0">
                <a:solidFill>
                  <a:schemeClr val="bg1"/>
                </a:solidFill>
              </a:rPr>
              <a:t>Matrisin altında</a:t>
            </a:r>
          </a:p>
          <a:p>
            <a:r>
              <a:rPr lang="tr-TR" sz="900" dirty="0">
                <a:solidFill>
                  <a:schemeClr val="bg1"/>
                </a:solidFill>
              </a:rPr>
              <a:t>devam ediyor</a:t>
            </a:r>
            <a:endParaRPr lang="tr-TR" sz="1400" dirty="0">
              <a:solidFill>
                <a:schemeClr val="bg1"/>
              </a:solidFill>
            </a:endParaRPr>
          </a:p>
          <a:p>
            <a:endParaRPr lang="tr-TR" sz="1400" dirty="0">
              <a:solidFill>
                <a:schemeClr val="bg1"/>
              </a:solidFill>
            </a:endParaRPr>
          </a:p>
          <a:p>
            <a:endParaRPr lang="tr-TR" sz="1400" dirty="0">
              <a:solidFill>
                <a:schemeClr val="bg1"/>
              </a:solidFill>
            </a:endParaRPr>
          </a:p>
          <a:p>
            <a:endParaRPr lang="tr-TR" sz="1600" dirty="0">
              <a:solidFill>
                <a:schemeClr val="bg1"/>
              </a:solidFill>
            </a:endParaRPr>
          </a:p>
        </p:txBody>
      </p:sp>
      <p:sp>
        <p:nvSpPr>
          <p:cNvPr id="16" name="Dikdörtgen 15">
            <a:extLst>
              <a:ext uri="{FF2B5EF4-FFF2-40B4-BE49-F238E27FC236}">
                <a16:creationId xmlns:a16="http://schemas.microsoft.com/office/drawing/2014/main" id="{901597E0-25A5-DFFA-5172-9975ED2DC7CC}"/>
              </a:ext>
            </a:extLst>
          </p:cNvPr>
          <p:cNvSpPr/>
          <p:nvPr/>
        </p:nvSpPr>
        <p:spPr>
          <a:xfrm>
            <a:off x="8496685" y="2522431"/>
            <a:ext cx="2501698" cy="31400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B77B28C2-2860-BDB1-F297-F1CA24037709}"/>
              </a:ext>
            </a:extLst>
          </p:cNvPr>
          <p:cNvSpPr txBox="1"/>
          <p:nvPr/>
        </p:nvSpPr>
        <p:spPr>
          <a:xfrm>
            <a:off x="548639" y="2241012"/>
            <a:ext cx="311174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Ebeveyn 1:</a:t>
            </a:r>
          </a:p>
          <a:p>
            <a:endParaRPr lang="tr-TR" dirty="0"/>
          </a:p>
          <a:p>
            <a:r>
              <a:rPr lang="tr-TR" dirty="0"/>
              <a:t>9   4   2   5   5   6   9    1   1  10    </a:t>
            </a:r>
          </a:p>
          <a:p>
            <a:r>
              <a:rPr lang="tr-TR" dirty="0"/>
              <a:t>2   1   8   7   3   6   9  10   3    8</a:t>
            </a:r>
          </a:p>
          <a:p>
            <a:endParaRPr lang="tr-TR" dirty="0"/>
          </a:p>
          <a:p>
            <a:r>
              <a:rPr lang="tr-TR" dirty="0"/>
              <a:t>Ebeveyn 2:</a:t>
            </a:r>
          </a:p>
          <a:p>
            <a:endParaRPr lang="tr-TR" dirty="0"/>
          </a:p>
          <a:p>
            <a:pPr marL="342900" indent="-342900">
              <a:buAutoNum type="arabicPlain"/>
            </a:pPr>
            <a:r>
              <a:rPr lang="tr-TR" dirty="0"/>
              <a:t>6   5   2   5   9   9   10   4   1</a:t>
            </a:r>
          </a:p>
          <a:p>
            <a:pPr marL="342900" indent="-342900">
              <a:buAutoNum type="arabicPlain" startAt="10"/>
            </a:pPr>
            <a:r>
              <a:rPr lang="tr-TR" dirty="0"/>
              <a:t>6   3   8   7   2   9   8     1   3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Çocuk 1:</a:t>
            </a:r>
          </a:p>
          <a:p>
            <a:endParaRPr lang="tr-TR" dirty="0"/>
          </a:p>
          <a:p>
            <a:r>
              <a:rPr lang="tr-TR" dirty="0"/>
              <a:t>9   4   2   5   5   9  10  1    1  6 </a:t>
            </a:r>
          </a:p>
          <a:p>
            <a:r>
              <a:rPr lang="tr-TR" dirty="0"/>
              <a:t>2   1   8   7   3   9   8   3  10  6</a:t>
            </a:r>
            <a:endParaRPr lang="en-US" dirty="0"/>
          </a:p>
        </p:txBody>
      </p:sp>
      <p:sp>
        <p:nvSpPr>
          <p:cNvPr id="19" name="Dikdörtgen 18">
            <a:extLst>
              <a:ext uri="{FF2B5EF4-FFF2-40B4-BE49-F238E27FC236}">
                <a16:creationId xmlns:a16="http://schemas.microsoft.com/office/drawing/2014/main" id="{E2BA4E61-326B-4756-1B2C-C4936E3C71C4}"/>
              </a:ext>
            </a:extLst>
          </p:cNvPr>
          <p:cNvSpPr/>
          <p:nvPr/>
        </p:nvSpPr>
        <p:spPr>
          <a:xfrm>
            <a:off x="548639" y="2756021"/>
            <a:ext cx="1364567" cy="6729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80EB21CD-C137-44E8-71E9-A1AC0FEF06AF}"/>
              </a:ext>
            </a:extLst>
          </p:cNvPr>
          <p:cNvSpPr/>
          <p:nvPr/>
        </p:nvSpPr>
        <p:spPr>
          <a:xfrm>
            <a:off x="1969376" y="4182187"/>
            <a:ext cx="1519311" cy="6530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Bağlayıcı: Eğri 11">
            <a:extLst>
              <a:ext uri="{FF2B5EF4-FFF2-40B4-BE49-F238E27FC236}">
                <a16:creationId xmlns:a16="http://schemas.microsoft.com/office/drawing/2014/main" id="{B750E9B5-12F0-35F0-57A6-AF22E73F9F04}"/>
              </a:ext>
            </a:extLst>
          </p:cNvPr>
          <p:cNvCxnSpPr>
            <a:cxnSpLocks/>
            <a:stCxn id="19" idx="1"/>
            <a:endCxn id="23" idx="0"/>
          </p:cNvCxnSpPr>
          <p:nvPr/>
        </p:nvCxnSpPr>
        <p:spPr>
          <a:xfrm rot="10800000" flipH="1" flipV="1">
            <a:off x="548639" y="3092510"/>
            <a:ext cx="699352" cy="2717501"/>
          </a:xfrm>
          <a:prstGeom prst="curvedConnector4">
            <a:avLst>
              <a:gd name="adj1" fmla="val -32687"/>
              <a:gd name="adj2" fmla="val 934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kdörtgen 22">
            <a:extLst>
              <a:ext uri="{FF2B5EF4-FFF2-40B4-BE49-F238E27FC236}">
                <a16:creationId xmlns:a16="http://schemas.microsoft.com/office/drawing/2014/main" id="{AC6CE6A8-739B-5DBD-F344-BB3EA9E987BF}"/>
              </a:ext>
            </a:extLst>
          </p:cNvPr>
          <p:cNvSpPr/>
          <p:nvPr/>
        </p:nvSpPr>
        <p:spPr>
          <a:xfrm>
            <a:off x="526606" y="5810012"/>
            <a:ext cx="1442770" cy="6530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ikdörtgen 24">
            <a:extLst>
              <a:ext uri="{FF2B5EF4-FFF2-40B4-BE49-F238E27FC236}">
                <a16:creationId xmlns:a16="http://schemas.microsoft.com/office/drawing/2014/main" id="{5240D441-4456-4F59-BD65-164B06B84500}"/>
              </a:ext>
            </a:extLst>
          </p:cNvPr>
          <p:cNvSpPr/>
          <p:nvPr/>
        </p:nvSpPr>
        <p:spPr>
          <a:xfrm>
            <a:off x="1969375" y="5810012"/>
            <a:ext cx="1519311" cy="6530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Bağlayıcı: Eğri 25">
            <a:extLst>
              <a:ext uri="{FF2B5EF4-FFF2-40B4-BE49-F238E27FC236}">
                <a16:creationId xmlns:a16="http://schemas.microsoft.com/office/drawing/2014/main" id="{9C2E9829-AD0A-6463-F5E9-7CAC86FC859C}"/>
              </a:ext>
            </a:extLst>
          </p:cNvPr>
          <p:cNvCxnSpPr>
            <a:cxnSpLocks/>
            <a:stCxn id="20" idx="3"/>
            <a:endCxn id="25" idx="0"/>
          </p:cNvCxnSpPr>
          <p:nvPr/>
        </p:nvCxnSpPr>
        <p:spPr>
          <a:xfrm flipH="1">
            <a:off x="2729031" y="4508692"/>
            <a:ext cx="759656" cy="1301320"/>
          </a:xfrm>
          <a:prstGeom prst="curvedConnector4">
            <a:avLst>
              <a:gd name="adj1" fmla="val -30093"/>
              <a:gd name="adj2" fmla="val 625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ikdörtgen 31">
            <a:extLst>
              <a:ext uri="{FF2B5EF4-FFF2-40B4-BE49-F238E27FC236}">
                <a16:creationId xmlns:a16="http://schemas.microsoft.com/office/drawing/2014/main" id="{67E2AFD6-DA04-72B0-6159-166079FABB8A}"/>
              </a:ext>
            </a:extLst>
          </p:cNvPr>
          <p:cNvSpPr/>
          <p:nvPr/>
        </p:nvSpPr>
        <p:spPr>
          <a:xfrm>
            <a:off x="8311190" y="2599221"/>
            <a:ext cx="2346028" cy="4932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kdörtgen 32">
            <a:extLst>
              <a:ext uri="{FF2B5EF4-FFF2-40B4-BE49-F238E27FC236}">
                <a16:creationId xmlns:a16="http://schemas.microsoft.com/office/drawing/2014/main" id="{5B5B0B55-8C8E-BA73-8CD0-BA79863CC230}"/>
              </a:ext>
            </a:extLst>
          </p:cNvPr>
          <p:cNvSpPr/>
          <p:nvPr/>
        </p:nvSpPr>
        <p:spPr>
          <a:xfrm>
            <a:off x="8311190" y="3145214"/>
            <a:ext cx="2346028" cy="4932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Bağlayıcı: Eğri 33">
            <a:extLst>
              <a:ext uri="{FF2B5EF4-FFF2-40B4-BE49-F238E27FC236}">
                <a16:creationId xmlns:a16="http://schemas.microsoft.com/office/drawing/2014/main" id="{B4F4D459-0C83-79D7-0E0F-D09D1D22125A}"/>
              </a:ext>
            </a:extLst>
          </p:cNvPr>
          <p:cNvCxnSpPr>
            <a:cxnSpLocks/>
            <a:stCxn id="32" idx="0"/>
            <a:endCxn id="53" idx="3"/>
          </p:cNvCxnSpPr>
          <p:nvPr/>
        </p:nvCxnSpPr>
        <p:spPr>
          <a:xfrm rot="16200000" flipH="1" flipV="1">
            <a:off x="6405738" y="-124097"/>
            <a:ext cx="355149" cy="5801783"/>
          </a:xfrm>
          <a:prstGeom prst="curvedConnector4">
            <a:avLst>
              <a:gd name="adj1" fmla="val -64367"/>
              <a:gd name="adj2" fmla="val 601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Bağlayıcı: Eğri 45">
            <a:extLst>
              <a:ext uri="{FF2B5EF4-FFF2-40B4-BE49-F238E27FC236}">
                <a16:creationId xmlns:a16="http://schemas.microsoft.com/office/drawing/2014/main" id="{CD08C528-5965-3877-BD56-A74A225A9B23}"/>
              </a:ext>
            </a:extLst>
          </p:cNvPr>
          <p:cNvCxnSpPr>
            <a:cxnSpLocks/>
            <a:stCxn id="33" idx="2"/>
            <a:endCxn id="60" idx="3"/>
          </p:cNvCxnSpPr>
          <p:nvPr/>
        </p:nvCxnSpPr>
        <p:spPr>
          <a:xfrm rot="5400000">
            <a:off x="6191546" y="1125074"/>
            <a:ext cx="779229" cy="58060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Dikdörtgen 52">
            <a:extLst>
              <a:ext uri="{FF2B5EF4-FFF2-40B4-BE49-F238E27FC236}">
                <a16:creationId xmlns:a16="http://schemas.microsoft.com/office/drawing/2014/main" id="{D4793F2D-939D-995A-A31E-09871722DB0A}"/>
              </a:ext>
            </a:extLst>
          </p:cNvPr>
          <p:cNvSpPr/>
          <p:nvPr/>
        </p:nvSpPr>
        <p:spPr>
          <a:xfrm>
            <a:off x="535219" y="2247269"/>
            <a:ext cx="3147202" cy="14142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ikdörtgen 59">
            <a:extLst>
              <a:ext uri="{FF2B5EF4-FFF2-40B4-BE49-F238E27FC236}">
                <a16:creationId xmlns:a16="http://schemas.microsoft.com/office/drawing/2014/main" id="{1018E68E-2F14-D100-D5FF-3FBA875C717F}"/>
              </a:ext>
            </a:extLst>
          </p:cNvPr>
          <p:cNvSpPr/>
          <p:nvPr/>
        </p:nvSpPr>
        <p:spPr>
          <a:xfrm>
            <a:off x="530913" y="3710632"/>
            <a:ext cx="3147202" cy="14142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Dikdörtgen 63">
            <a:extLst>
              <a:ext uri="{FF2B5EF4-FFF2-40B4-BE49-F238E27FC236}">
                <a16:creationId xmlns:a16="http://schemas.microsoft.com/office/drawing/2014/main" id="{6E4AE7F9-D03B-968A-B6F3-24D0E43A7811}"/>
              </a:ext>
            </a:extLst>
          </p:cNvPr>
          <p:cNvSpPr/>
          <p:nvPr/>
        </p:nvSpPr>
        <p:spPr>
          <a:xfrm>
            <a:off x="526606" y="5315236"/>
            <a:ext cx="3147202" cy="14142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Bağlayıcı: Eğri 64">
            <a:extLst>
              <a:ext uri="{FF2B5EF4-FFF2-40B4-BE49-F238E27FC236}">
                <a16:creationId xmlns:a16="http://schemas.microsoft.com/office/drawing/2014/main" id="{95EDFC56-8AE8-A150-624A-94853554BA21}"/>
              </a:ext>
            </a:extLst>
          </p:cNvPr>
          <p:cNvCxnSpPr>
            <a:cxnSpLocks/>
            <a:stCxn id="14" idx="1"/>
            <a:endCxn id="64" idx="3"/>
          </p:cNvCxnSpPr>
          <p:nvPr/>
        </p:nvCxnSpPr>
        <p:spPr>
          <a:xfrm rot="10800000" flipV="1">
            <a:off x="3673809" y="5943493"/>
            <a:ext cx="4822877" cy="78844"/>
          </a:xfrm>
          <a:prstGeom prst="curvedConnector3">
            <a:avLst>
              <a:gd name="adj1" fmla="val 479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684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942</Words>
  <Application>Microsoft Office PowerPoint</Application>
  <PresentationFormat>Geniş ekran</PresentationFormat>
  <Paragraphs>193</Paragraphs>
  <Slides>12</Slides>
  <Notes>9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Office Teması</vt:lpstr>
      <vt:lpstr>GENETİK ALGORİTMA </vt:lpstr>
      <vt:lpstr>NEDİR ?</vt:lpstr>
      <vt:lpstr>Problem Üzerinden Modelleme  - Gezgin Satıcı Problemi</vt:lpstr>
      <vt:lpstr>Problem Üzerinden Modelleme  - Gezgin Satıcı Problemi</vt:lpstr>
      <vt:lpstr>Problem Üzerinden Modelleme  - Gezgin Satıcı Problemi</vt:lpstr>
      <vt:lpstr>Algoritmanın uygulanması: 1 – Verilerin girişi</vt:lpstr>
      <vt:lpstr>Algoritmanın uygulanması: 2 – Başlangıç Populasyonu Oluşturulması</vt:lpstr>
      <vt:lpstr>Algoritmanın uygulanması: 3 – Ebeveyn Bireylerin Seçilimi    |Sabit Durum Yöntemi|</vt:lpstr>
      <vt:lpstr>Algoritmanın uygulanması: 4 – Çocuk Üretimi, Tek noktalı çaprazlama</vt:lpstr>
      <vt:lpstr>Algoritmanın uygulanması: 5 – Mutasyon                                | Mutasyon Oranı %10 |</vt:lpstr>
      <vt:lpstr>Algoritmanın uygulanması: 6 – Sonuç                                       </vt:lpstr>
      <vt:lpstr>Algoritma Karmaşıklık Analizi: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GENETİK ALGORİTMA </dc:title>
  <dc:creator>ABDULKADİR TÜRE</dc:creator>
  <cp:lastModifiedBy>ABDULKADİR TÜRE</cp:lastModifiedBy>
  <cp:revision>1</cp:revision>
  <dcterms:created xsi:type="dcterms:W3CDTF">2022-05-17T12:49:56Z</dcterms:created>
  <dcterms:modified xsi:type="dcterms:W3CDTF">2022-05-22T11:54:21Z</dcterms:modified>
</cp:coreProperties>
</file>