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2" d="100"/>
          <a:sy n="4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9/15/2025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719876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67527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676021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603441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816903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024507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03126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817177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88868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749988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213659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561551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57928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722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7890616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471411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323124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8305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1624918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5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5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5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4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4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4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528417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579051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10095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692376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92345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86404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09165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407278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396393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9/15/2025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315337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image" Target="../media/12.jpg"/><Relationship Id="rId3" Type="http://schemas.openxmlformats.org/officeDocument/2006/relationships/slideLayout" Target="../slideLayouts/slideLayout14.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2821641" y="1749801"/>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pic>
        <p:nvPicPr>
          <p:cNvPr id="4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5" name="矩形"/>
          <p:cNvSpPr>
            <a:spLocks/>
          </p:cNvSpPr>
          <p:nvPr/>
        </p:nvSpPr>
        <p:spPr>
          <a:xfrm rot="0">
            <a:off x="842961" y="3564405"/>
            <a:ext cx="8991600"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Abdul kareem 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NMID:2224049</a:t>
            </a:r>
            <a:r>
              <a:rPr lang="en-US" altLang="zh-CN" sz="2400" b="0" i="0" u="none" strike="noStrike" kern="1200" cap="none" spc="0" baseline="0">
                <a:solidFill>
                  <a:schemeClr val="tx1"/>
                </a:solidFill>
                <a:latin typeface="Calibri" pitchFamily="0" charset="0"/>
                <a:ea typeface="宋体" pitchFamily="0" charset="0"/>
                <a:cs typeface="Calibri" pitchFamily="0" charset="0"/>
              </a:rPr>
              <a:t>00 </a:t>
            </a:r>
            <a:r>
              <a:rPr lang="en-US" altLang="zh-CN" sz="2400" b="0" i="0" u="none" strike="noStrike" kern="1200" cap="none" spc="0" baseline="0">
                <a:solidFill>
                  <a:schemeClr val="tx1"/>
                </a:solidFill>
                <a:latin typeface="Calibri" pitchFamily="0" charset="0"/>
                <a:ea typeface="宋体" pitchFamily="0" charset="0"/>
                <a:cs typeface="Calibri" pitchFamily="0" charset="0"/>
              </a:rPr>
              <a:t>&amp; asunm13232224049</a:t>
            </a:r>
            <a:r>
              <a:rPr lang="en-US" altLang="zh-CN" sz="2400" b="0" i="0" u="none" strike="noStrike" kern="1200" cap="none" spc="0" baseline="0">
                <a:solidFill>
                  <a:schemeClr val="tx1"/>
                </a:solidFill>
                <a:latin typeface="Calibri" pitchFamily="0" charset="0"/>
                <a:ea typeface="宋体" pitchFamily="0" charset="0"/>
                <a:cs typeface="Calibri" pitchFamily="0" charset="0"/>
              </a:rPr>
              <a:t>00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B.SC Computer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 The </a:t>
            </a:r>
            <a:r>
              <a:rPr lang="en-US" altLang="zh-CN" sz="2400" b="0" i="0" u="none" strike="noStrike" kern="1200" cap="none" spc="0" baseline="0">
                <a:solidFill>
                  <a:schemeClr val="tx1"/>
                </a:solidFill>
                <a:latin typeface="Calibri" pitchFamily="0" charset="0"/>
                <a:ea typeface="宋体" pitchFamily="0" charset="0"/>
                <a:cs typeface="Calibri" pitchFamily="0" charset="0"/>
              </a:rPr>
              <a:t>Quaide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Milleth</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 For Men’s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6" name="文本框"/>
          <p:cNvSpPr>
            <a:spLocks noGrp="1"/>
          </p:cNvSpPr>
          <p:nvPr>
            <p:ph type="ctrTitle"/>
          </p:nvPr>
        </p:nvSpPr>
        <p:spPr>
          <a:xfrm rot="0">
            <a:off x="1676400" y="266626"/>
            <a:ext cx="5712541" cy="49244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DIGITAL PORTFOLIO</a:t>
            </a:r>
            <a:endParaRPr lang="zh-CN" altLang="en-US" sz="32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091890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文本框"/>
          <p:cNvSpPr>
            <a:spLocks noGrp="1"/>
          </p:cNvSpPr>
          <p:nvPr>
            <p:ph type="title"/>
          </p:nvPr>
        </p:nvSpPr>
        <p:spPr>
          <a:xfrm rot="0">
            <a:off x="685800" y="401955"/>
            <a:ext cx="7162799" cy="49244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FEATURES AND FUNCTIONALITY</a:t>
            </a:r>
            <a:endParaRPr lang="zh-CN" altLang="en-US" sz="32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4" name="矩形"/>
          <p:cNvSpPr>
            <a:spLocks/>
          </p:cNvSpPr>
          <p:nvPr/>
        </p:nvSpPr>
        <p:spPr>
          <a:xfrm rot="0">
            <a:off x="755332" y="1447800"/>
            <a:ext cx="8160067"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Features:</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Responsive layout using CSS grid.</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JavaScript dynamically loads projects.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Interactive button for fun.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Sections: About, Skills, Projects, Contact.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Functionality:</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Responsive Design</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Works seamlessly on desktop, tablet, and mobile devices.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JavaScript-based project loading.</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Hover effects and animations for a modern look.</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Button click events (e.g., "Thank you for visiting" message).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Navigation Bar</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Smooth scrolling and easy access to different sections.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Dark Mode (Optional)</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Toggle between light and dark themes for better accessibility.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Deployment Ready</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Can be hosted on GitHub Pages,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or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Vercel</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for public access.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708390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70" name="文本框"/>
          <p:cNvSpPr>
            <a:spLocks noGrp="1"/>
          </p:cNvSpPr>
          <p:nvPr>
            <p:ph type="title"/>
          </p:nvPr>
        </p:nvSpPr>
        <p:spPr>
          <a:xfrm rot="0">
            <a:off x="609600" y="762000"/>
            <a:ext cx="5977254" cy="447558"/>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800" b="1" i="0" u="none" strike="noStrike" kern="0" cap="none" spc="15" baseline="0">
                <a:solidFill>
                  <a:schemeClr val="tx1"/>
                </a:solidFill>
                <a:latin typeface="Times New Roman" pitchFamily="18" charset="0"/>
                <a:ea typeface="宋体" pitchFamily="0" charset="0"/>
                <a:cs typeface="Times New Roman" pitchFamily="18" charset="0"/>
              </a:rPr>
              <a:t>RESULTS AND SCREENSHOTS</a:t>
            </a: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2743200" y="1623267"/>
            <a:ext cx="6236969" cy="5187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 Portfolio Website</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was successfully designed and developed using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HTML, CSS, and JavaScript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The project achieved its main objective of providing students with a professional, responsive, and interactive platform to showcase their academic background, skills, and projects.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Results Achieved:</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Responsive Design</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The website adapts smoothly to different devices (desktop, tablet, and mobile).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Interactive UI</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Projects are displayed dynamically, and interactive buttons provide a better user experience.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Professional Layout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Clean and organized sections (About, Skills, Projects, Contact) improve readability.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Ease of Access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The portfolio can be deployed online for recruiters, peers, and institutions to view anytime.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Practical Learning</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Developing this project strengthened knowledge of web development technologies (HTML, CSS, JavaScript).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384782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矩形"/>
          <p:cNvSpPr>
            <a:spLocks/>
          </p:cNvSpPr>
          <p:nvPr/>
        </p:nvSpPr>
        <p:spPr>
          <a:xfrm rot="0">
            <a:off x="762000" y="489792"/>
            <a:ext cx="3352800"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SCREENSHOT:</a:t>
            </a: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3" name="图片"/>
          <p:cNvPicPr>
            <a:picLocks noChangeAspect="1"/>
          </p:cNvPicPr>
          <p:nvPr/>
        </p:nvPicPr>
        <p:blipFill>
          <a:blip r:embed="rId1" cstate="print"/>
          <a:stretch>
            <a:fillRect/>
          </a:stretch>
        </p:blipFill>
        <p:spPr>
          <a:xfrm rot="0">
            <a:off x="1843339" y="981060"/>
            <a:ext cx="3130420" cy="5951212"/>
          </a:xfrm>
          <a:prstGeom prst="rect"/>
          <a:noFill/>
          <a:ln w="12700" cmpd="sng" cap="flat">
            <a:noFill/>
            <a:prstDash val="solid"/>
            <a:miter/>
          </a:ln>
        </p:spPr>
      </p:pic>
      <p:pic>
        <p:nvPicPr>
          <p:cNvPr id="184" name="图片"/>
          <p:cNvPicPr>
            <a:picLocks noChangeAspect="1"/>
          </p:cNvPicPr>
          <p:nvPr/>
        </p:nvPicPr>
        <p:blipFill>
          <a:blip r:embed="rId2" cstate="print"/>
          <a:stretch>
            <a:fillRect/>
          </a:stretch>
        </p:blipFill>
        <p:spPr>
          <a:xfrm rot="0">
            <a:off x="4943399" y="981060"/>
            <a:ext cx="2930381" cy="5979786"/>
          </a:xfrm>
          <a:prstGeom prst="rect"/>
          <a:noFill/>
          <a:ln w="12700" cmpd="sng" cap="flat">
            <a:noFill/>
            <a:prstDash val="solid"/>
            <a:miter/>
          </a:ln>
        </p:spPr>
      </p:pic>
    </p:spTree>
    <p:extLst>
      <p:ext uri="{BB962C8B-B14F-4D97-AF65-F5344CB8AC3E}">
        <p14:creationId xmlns:p14="http://schemas.microsoft.com/office/powerpoint/2010/main" val="193860029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68779" y="1091799"/>
            <a:ext cx="4578667" cy="3752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24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24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768779" y="2174855"/>
            <a:ext cx="76200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 Portfolio Website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successfully demonstrates the use of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HTML, CSS, and JavaScript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to design and develop a personal portfolio that is simple, professional, and responsive.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project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fulfills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its primary objective of providing students with an effective digital platform to showcase their academic background, technical skills, projects, and contact information.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This project can be further enhanced in the future by integrating advanced features such as a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dark mode toggle, project filtering, animations, and a contact form with backend support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Overall, the portfolio website is a practical, meaningful, and valuable project for students to showcase both their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skills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and their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creativity</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638253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676275" y="878679"/>
            <a:ext cx="8172104" cy="47218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5" baseline="0">
                <a:solidFill>
                  <a:schemeClr val="tx1"/>
                </a:solidFill>
                <a:latin typeface="Times New Roman" pitchFamily="18" charset="0"/>
                <a:ea typeface="宋体" pitchFamily="0" charset="0"/>
                <a:cs typeface="Times New Roman" pitchFamily="18" charset="0"/>
              </a:rPr>
              <a:t>PROJECT</a:t>
            </a:r>
            <a:r>
              <a:rPr lang="en-US" altLang="zh-CN" sz="3200" b="1" i="0" u="none" strike="noStrike" kern="0" cap="none" spc="-85" baseline="0">
                <a:solidFill>
                  <a:schemeClr val="tx1"/>
                </a:solidFill>
                <a:latin typeface="Times New Roman" pitchFamily="18" charset="0"/>
                <a:ea typeface="宋体" pitchFamily="0" charset="0"/>
                <a:cs typeface="Times New Roman" pitchFamily="18" charset="0"/>
              </a:rPr>
              <a:t> </a:t>
            </a: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TITLE</a:t>
            </a: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r>
              <a:rPr lang="en-US" altLang="zh-CN" sz="24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000" b="0" i="0" u="none" strike="noStrike" kern="0" cap="none" spc="0" baseline="0">
                <a:solidFill>
                  <a:schemeClr val="tx1"/>
                </a:solidFill>
                <a:latin typeface="Times New Roman" pitchFamily="18" charset="0"/>
                <a:ea typeface="Algerian" pitchFamily="2" charset="0"/>
                <a:cs typeface="Times New Roman" pitchFamily="18" charset="0"/>
              </a:rPr>
              <a:t>STUDENT PORTFOLIO</a:t>
            </a: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240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9387052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765426" cy="4991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A</a:t>
            </a:r>
            <a:r>
              <a:rPr lang="en-US" altLang="zh-CN" sz="3200" b="1" i="0" u="none" strike="noStrike" kern="0" cap="none" spc="-5" baseline="0">
                <a:solidFill>
                  <a:schemeClr val="tx1"/>
                </a:solidFill>
                <a:latin typeface="Times New Roman" pitchFamily="18" charset="0"/>
                <a:ea typeface="宋体" pitchFamily="0" charset="0"/>
                <a:cs typeface="Times New Roman" pitchFamily="18" charset="0"/>
              </a:rPr>
              <a:t>G</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E</a:t>
            </a:r>
            <a:r>
              <a:rPr lang="en-US" altLang="zh-CN" sz="3200" b="1" i="0" u="none" strike="noStrike" kern="0" cap="none" spc="15" baseline="0">
                <a:solidFill>
                  <a:schemeClr val="tx1"/>
                </a:solidFill>
                <a:latin typeface="Times New Roman" pitchFamily="18" charset="0"/>
                <a:ea typeface="宋体" pitchFamily="0" charset="0"/>
                <a:cs typeface="Times New Roman" pitchFamily="18" charset="0"/>
              </a:rPr>
              <a:t>N</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DA</a:t>
            </a:r>
            <a:endParaRPr lang="zh-CN" altLang="en-US" sz="32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44350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69931" y="982674"/>
            <a:ext cx="4625995" cy="711835"/>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P</a:t>
            </a:r>
            <a:r>
              <a:rPr lang="en-US" altLang="zh-CN" sz="2800" b="1" i="0" u="none" strike="noStrike" kern="0" cap="none" spc="15" baseline="0">
                <a:solidFill>
                  <a:schemeClr val="tx1"/>
                </a:solidFill>
                <a:latin typeface="Times New Roman" pitchFamily="18" charset="0"/>
                <a:ea typeface="宋体" pitchFamily="0" charset="0"/>
                <a:cs typeface="Times New Roman" pitchFamily="18" charset="0"/>
              </a:rPr>
              <a:t>ROB</a:t>
            </a:r>
            <a:r>
              <a:rPr lang="en-US" altLang="zh-CN" sz="2800" b="1" i="0" u="none" strike="noStrike" kern="0" cap="none" spc="55" baseline="0">
                <a:solidFill>
                  <a:schemeClr val="tx1"/>
                </a:solidFill>
                <a:latin typeface="Times New Roman" pitchFamily="18" charset="0"/>
                <a:ea typeface="宋体" pitchFamily="0" charset="0"/>
                <a:cs typeface="Times New Roman" pitchFamily="18" charset="0"/>
              </a:rPr>
              <a:t>L</a:t>
            </a: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E</a:t>
            </a: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M</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S</a:t>
            </a:r>
            <a:r>
              <a:rPr lang="en-US" altLang="zh-CN" sz="2800" b="1" i="0" u="none" strike="noStrike" kern="0" cap="none" spc="-370" baseline="0">
                <a:solidFill>
                  <a:schemeClr val="tx1"/>
                </a:solidFill>
                <a:latin typeface="Times New Roman" pitchFamily="18" charset="0"/>
                <a:ea typeface="宋体" pitchFamily="0" charset="0"/>
                <a:cs typeface="Times New Roman" pitchFamily="18" charset="0"/>
              </a:rPr>
              <a:t>T</a:t>
            </a:r>
            <a:r>
              <a:rPr lang="en-US" altLang="zh-CN" sz="2800" b="1" i="0" u="none" strike="noStrike" kern="0" cap="none" spc="-375" baseline="0">
                <a:solidFill>
                  <a:schemeClr val="tx1"/>
                </a:solidFill>
                <a:latin typeface="Times New Roman" pitchFamily="18" charset="0"/>
                <a:ea typeface="宋体" pitchFamily="0" charset="0"/>
                <a:cs typeface="Times New Roman" pitchFamily="18" charset="0"/>
              </a:rPr>
              <a:t>A</a:t>
            </a:r>
            <a:r>
              <a:rPr lang="en-US" altLang="zh-CN" sz="2800" b="1" i="0" u="none" strike="noStrike" kern="0" cap="none" spc="15" baseline="0">
                <a:solidFill>
                  <a:schemeClr val="tx1"/>
                </a:solidFill>
                <a:latin typeface="Times New Roman" pitchFamily="18" charset="0"/>
                <a:ea typeface="宋体" pitchFamily="0" charset="0"/>
                <a:cs typeface="Times New Roman" pitchFamily="18" charset="0"/>
              </a:rPr>
              <a:t>T</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E</a:t>
            </a: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ME</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NT</a:t>
            </a:r>
            <a:br>
              <a:rPr lang="zh-CN" altLang="en-US" sz="18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1800" b="0"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869931" y="2019300"/>
            <a:ext cx="7077075" cy="4358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In today’s competitive academic and professional environment, students need a digital presence to showcase their skills, achievements, and projects.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Traditional resumes are static and often fail to reflect creativity and technical abilities.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There is a need for a dynamic, interactive, and easily accessible portfolio that highlights a student’s academic background, technical skills, personal projects, and contact information.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challenge is to design and develop a student portfolio website using HTML, CSS, and JavaScript, which provides a professional yet user-friendly platform for students to present themselves effectively.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571169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556003" y="743272"/>
            <a:ext cx="4473197" cy="711835"/>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PROJECT	</a:t>
            </a: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OVERVIEW</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endParaRPr lang="zh-CN" altLang="en-US" sz="1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570010" y="1695450"/>
            <a:ext cx="7696200" cy="595884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Student Portfolio Website is a personal web-based platform developed using HTML, CSS, and JavaScript to showcase a student’s skills, academic achievements, projects, and contact information.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main objective of this project is to provide students with a professional online identity that goes beyond a traditional resume.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This portfolio will feature different sections such as About Me, Skills, Projects, and Contact, allowing visitors to easily navigate and learn about the student.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inclusion of interactive JavaScript features, such as project cards and dynamic content display, makes the portfolio more engaging and user-friendly.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website will be fully responsive, ensuring accessibility across devices like desktops, tablets and smartphones. By creating this project, students not only develop their digital portfolio but also strengthen their knowledge of front-end web development concepts.</a:t>
            </a:r>
            <a:br>
              <a:rPr lang="zh-CN" altLang="en-US" sz="1800" b="0" i="0" u="none" strike="noStrike" kern="1200" cap="none" spc="0" baseline="0">
                <a:solidFill>
                  <a:schemeClr val="tx1"/>
                </a:solidFill>
                <a:latin typeface="Calibri" pitchFamily="0" charset="0"/>
                <a:ea typeface="宋体" pitchFamily="0" charset="0"/>
                <a:cs typeface="Calibri" pitchFamily="0" charset="0"/>
              </a:rPr>
            </a:b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693445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7530148" cy="447558"/>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25" baseline="0">
                <a:solidFill>
                  <a:schemeClr val="tx1"/>
                </a:solidFill>
                <a:latin typeface="Times New Roman" pitchFamily="18" charset="0"/>
                <a:ea typeface="宋体" pitchFamily="0" charset="0"/>
                <a:cs typeface="Times New Roman" pitchFamily="18" charset="0"/>
              </a:rPr>
              <a:t>W</a:t>
            </a: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H</a:t>
            </a: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O</a:t>
            </a:r>
            <a:r>
              <a:rPr lang="en-US" altLang="zh-CN" sz="2800" b="1" i="0" u="none" strike="noStrike" kern="0" cap="none" spc="-235"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AR</a:t>
            </a:r>
            <a:r>
              <a:rPr lang="en-US" altLang="zh-CN" sz="2800" b="1" i="0" u="none" strike="noStrike" kern="0" cap="none" spc="15" baseline="0">
                <a:solidFill>
                  <a:schemeClr val="tx1"/>
                </a:solidFill>
                <a:latin typeface="Times New Roman" pitchFamily="18" charset="0"/>
                <a:ea typeface="宋体" pitchFamily="0" charset="0"/>
                <a:cs typeface="Times New Roman" pitchFamily="18" charset="0"/>
              </a:rPr>
              <a:t>E</a:t>
            </a:r>
            <a:r>
              <a:rPr lang="en-US" altLang="zh-CN" sz="2800" b="1" i="0" u="none" strike="noStrike" kern="0" cap="none" spc="-35"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T</a:t>
            </a:r>
            <a:r>
              <a:rPr lang="en-US" altLang="zh-CN" sz="2800" b="1" i="0" u="none" strike="noStrike" kern="0" cap="none" spc="-15" baseline="0">
                <a:solidFill>
                  <a:schemeClr val="tx1"/>
                </a:solidFill>
                <a:latin typeface="Times New Roman" pitchFamily="18" charset="0"/>
                <a:ea typeface="宋体" pitchFamily="0" charset="0"/>
                <a:cs typeface="Times New Roman" pitchFamily="18" charset="0"/>
              </a:rPr>
              <a:t>H</a:t>
            </a:r>
            <a:r>
              <a:rPr lang="en-US" altLang="zh-CN" sz="2800" b="1" i="0" u="none" strike="noStrike" kern="0" cap="none" spc="15" baseline="0">
                <a:solidFill>
                  <a:schemeClr val="tx1"/>
                </a:solidFill>
                <a:latin typeface="Times New Roman" pitchFamily="18" charset="0"/>
                <a:ea typeface="宋体" pitchFamily="0" charset="0"/>
                <a:cs typeface="Times New Roman" pitchFamily="18" charset="0"/>
              </a:rPr>
              <a:t>E</a:t>
            </a:r>
            <a:r>
              <a:rPr lang="en-US" altLang="zh-CN" sz="2800" b="1" i="0" u="none" strike="noStrike" kern="0" cap="none" spc="-35"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E</a:t>
            </a:r>
            <a:r>
              <a:rPr lang="en-US" altLang="zh-CN" sz="2800" b="1" i="0" u="none" strike="noStrike" kern="0" cap="none" spc="30" baseline="0">
                <a:solidFill>
                  <a:schemeClr val="tx1"/>
                </a:solidFill>
                <a:latin typeface="Times New Roman" pitchFamily="18" charset="0"/>
                <a:ea typeface="宋体" pitchFamily="0" charset="0"/>
                <a:cs typeface="Times New Roman" pitchFamily="18" charset="0"/>
              </a:rPr>
              <a:t>N</a:t>
            </a:r>
            <a:r>
              <a:rPr lang="en-US" altLang="zh-CN" sz="2800" b="1" i="0" u="none" strike="noStrike" kern="0" cap="none" spc="15" baseline="0">
                <a:solidFill>
                  <a:schemeClr val="tx1"/>
                </a:solidFill>
                <a:latin typeface="Times New Roman" pitchFamily="18" charset="0"/>
                <a:ea typeface="宋体" pitchFamily="0" charset="0"/>
                <a:cs typeface="Times New Roman" pitchFamily="18" charset="0"/>
              </a:rPr>
              <a:t>D</a:t>
            </a:r>
            <a:r>
              <a:rPr lang="en-US" altLang="zh-CN" sz="2800" b="1" i="0" u="none" strike="noStrike" kern="0" cap="none" spc="-45"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U</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S</a:t>
            </a:r>
            <a:r>
              <a:rPr lang="en-US" altLang="zh-CN" sz="2800" b="1" i="0" u="none" strike="noStrike" kern="0" cap="none" spc="-25" baseline="0">
                <a:solidFill>
                  <a:schemeClr val="tx1"/>
                </a:solidFill>
                <a:latin typeface="Times New Roman" pitchFamily="18" charset="0"/>
                <a:ea typeface="宋体" pitchFamily="0" charset="0"/>
                <a:cs typeface="Times New Roman" pitchFamily="18" charset="0"/>
              </a:rPr>
              <a:t>E</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R</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S?</a:t>
            </a: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609600" y="1578950"/>
            <a:ext cx="8229600" cy="54254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The end users of the Student Portfolio Website include:</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Recruiters and Employers:</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Hiring managers and recruiters who are evaluating a student’s skills, projects, and overall profile during the recruitment process.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Academic Institutions:</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Professors, mentors, or evaluators who want to review a student’s work, skills, and achievements for academic assessments, internships, or competitions.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Peers and Collaborators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Fellow students or collaborators who may want to connect for group projects, hackathons, or research initiatives.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General Audience:</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Anyone interested in learning more about the student, including friends, family, or visitors browsing personal portfolios for inspiration.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881869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5004435" cy="444352"/>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TOOLS AND TECHNIQUES</a:t>
            </a: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971799" y="1925657"/>
            <a:ext cx="5867400"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1.Frontend Technologies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HTML5</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To create the structure of the portfolio website.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CSS3</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For styling, layouts, colours, fonts, and responsive design.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JavaScript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To add interactivity (dynamic project loading, buttons, effects).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2.Development Tools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Code Editor</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Visual Studio Code (or Sublime Text / Atom) for writing and editing code.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Version Control</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Git for version management and GitHub for hosting the project repository.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Browser Developer Tools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For testing and debugging the website.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600900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8794750" cy="4991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200" b="1" i="0" u="none" strike="noStrike" kern="1200" cap="none" spc="15" baseline="0">
                <a:solidFill>
                  <a:schemeClr val="tx1"/>
                </a:solidFill>
                <a:latin typeface="Times New Roman" pitchFamily="18" charset="0"/>
                <a:ea typeface="宋体" pitchFamily="0" charset="0"/>
                <a:cs typeface="Times New Roman" pitchFamily="18" charset="0"/>
              </a:rPr>
              <a:t>PORTFOLIO DESIGN AND LAYOUT</a:t>
            </a:r>
            <a:endParaRPr lang="zh-CN" altLang="en-US" sz="32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矩形"/>
          <p:cNvSpPr>
            <a:spLocks/>
          </p:cNvSpPr>
          <p:nvPr/>
        </p:nvSpPr>
        <p:spPr>
          <a:xfrm rot="0">
            <a:off x="739774" y="1143000"/>
            <a:ext cx="8305800" cy="5692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The design and layout of 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 Portfolio Website</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focus on creating a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simple, professional, and responsive interface</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that highlights the student’s skills and achievements. The layout is divided into well-structured sections for easy navigation and readability.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1. Header Section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Contains the student’s name, title (e.g., “Web Developer | Student | Tech Enthusiast”), and a short tagline.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Simple and clean design with attractive background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color</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or image.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2. Navigation Bar</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 fixed menu bar with links to all major sections: </a:t>
            </a:r>
            <a:r>
              <a:rPr lang="en-US" altLang="zh-CN" sz="1800" b="0" i="1" u="none" strike="noStrike" kern="1200" cap="none" spc="0" baseline="0">
                <a:solidFill>
                  <a:schemeClr val="tx1"/>
                </a:solidFill>
                <a:latin typeface="Times New Roman" pitchFamily="18" charset="0"/>
                <a:ea typeface="宋体" pitchFamily="0" charset="0"/>
                <a:cs typeface="Times New Roman" pitchFamily="18" charset="0"/>
              </a:rPr>
              <a:t>About, Skills, Projects, Contact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Ensures smooth navigation and a user-friendly experience.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3. About Section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 short introduction about the student.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Optionally includes a profile photo for personalization.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4. Skills Section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List of technical and soft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Can include skill bars or icons for better visualization.</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443780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533400" y="152400"/>
            <a:ext cx="8915400"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5. Projects Section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Displays the student’s projects using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cards or tiles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Each card includes project title, short description, and possibly links (GitHub/demo).</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6. Contact Section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Provides contact information such as email, phone, and social media links.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Includes a simple button or form for interaction.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7. Footer Section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Contains copyright text, quick links, and optional social media icons.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8. Layout Characteristics</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Responsive Design</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Adjusts to desktops, tablets, and mobile devices.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Consistent Theme</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Uses uniform fonts, colours, and spacing.</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Hover effects, dynamic project loading, and optional animations.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6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121119395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433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36</cp:revision>
  <dcterms:created xsi:type="dcterms:W3CDTF">2024-03-29T15:07:22Z</dcterms:created>
  <dcterms:modified xsi:type="dcterms:W3CDTF">2025-09-15T09:17:23Z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