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46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6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42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83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5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783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86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00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65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3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92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2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26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90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3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7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00FE3FC-D4E4-48EB-B070-0D0493240600}" type="datetimeFigureOut">
              <a:rPr lang="tr-TR" smtClean="0"/>
              <a:t>18.05.2021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940A34-FD76-44A3-BED0-855A3CB4D3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58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A15E124-591E-4461-91CB-3C1B5A78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i="0">
                <a:effectLst/>
                <a:latin typeface="-apple-system"/>
              </a:rPr>
              <a:t>COVID 19'S IMPACT ON PRODUCERS AND MARKET</a:t>
            </a:r>
            <a:br>
              <a:rPr lang="en-US" sz="5400" b="1" i="0">
                <a:effectLst/>
                <a:latin typeface="-apple-system"/>
              </a:rPr>
            </a:br>
            <a:endParaRPr lang="tr-TR" sz="54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C3ABA9-2DE7-4EFA-89E2-AF52074E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Data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Vısualızatıon</a:t>
            </a:r>
            <a:endParaRPr lang="tr-TR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B8CA088-A193-488D-A459-7D9D5541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477" y="799063"/>
            <a:ext cx="7009395" cy="526005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CCDA134-F900-493A-9552-146A2E2F0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48" y="1123525"/>
            <a:ext cx="2962653" cy="46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994502-6170-4776-A23D-68824DFA6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F048585-85C2-4337-939A-33E8F8321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7557A4-2E29-446E-AF03-13B0DDCC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EA938927-27E7-451D-8939-BDF9809B5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12" y="895739"/>
            <a:ext cx="7338399" cy="5365453"/>
          </a:xfrm>
        </p:spPr>
      </p:pic>
    </p:spTree>
    <p:extLst>
      <p:ext uri="{BB962C8B-B14F-4D97-AF65-F5344CB8AC3E}">
        <p14:creationId xmlns:p14="http://schemas.microsoft.com/office/powerpoint/2010/main" val="892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DA7EC52B-82BE-4FE7-B510-F1084016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11" y="1808146"/>
            <a:ext cx="8177130" cy="3983054"/>
          </a:xfrm>
        </p:spPr>
      </p:pic>
    </p:spTree>
    <p:extLst>
      <p:ext uri="{BB962C8B-B14F-4D97-AF65-F5344CB8AC3E}">
        <p14:creationId xmlns:p14="http://schemas.microsoft.com/office/powerpoint/2010/main" val="5713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0B6600-8760-4334-B17A-91D0EACED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18" y="1614121"/>
            <a:ext cx="6225194" cy="4177079"/>
          </a:xfrm>
        </p:spPr>
      </p:pic>
    </p:spTree>
    <p:extLst>
      <p:ext uri="{BB962C8B-B14F-4D97-AF65-F5344CB8AC3E}">
        <p14:creationId xmlns:p14="http://schemas.microsoft.com/office/powerpoint/2010/main" val="4025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09C434-D598-40BA-9F50-D9966012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93" y="1535837"/>
            <a:ext cx="8373456" cy="4255363"/>
          </a:xfrm>
        </p:spPr>
      </p:pic>
    </p:spTree>
    <p:extLst>
      <p:ext uri="{BB962C8B-B14F-4D97-AF65-F5344CB8AC3E}">
        <p14:creationId xmlns:p14="http://schemas.microsoft.com/office/powerpoint/2010/main" val="61301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59</TotalTime>
  <Words>12</Words>
  <Application>Microsoft Office PowerPoint</Application>
  <PresentationFormat>Geniş ekran</PresentationFormat>
  <Paragraphs>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Century Gothic</vt:lpstr>
      <vt:lpstr>Ağ Gözü</vt:lpstr>
      <vt:lpstr>COVID 19'S IMPACT ON PRODUCERS AND MARKET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ABDÜLKERİM GÜRER</dc:creator>
  <cp:lastModifiedBy>ABDÜLKERİM GÜRER</cp:lastModifiedBy>
  <cp:revision>3</cp:revision>
  <dcterms:created xsi:type="dcterms:W3CDTF">2021-05-18T20:03:10Z</dcterms:created>
  <dcterms:modified xsi:type="dcterms:W3CDTF">2021-05-18T21:02:48Z</dcterms:modified>
</cp:coreProperties>
</file>