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9004" autoAdjust="0"/>
  </p:normalViewPr>
  <p:slideViewPr>
    <p:cSldViewPr snapToGrid="0">
      <p:cViewPr varScale="1">
        <p:scale>
          <a:sx n="34" d="100"/>
          <a:sy n="34" d="100"/>
        </p:scale>
        <p:origin x="22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66923-A9F8-479F-AE62-22E8F5723688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41C4-FBE5-4C0C-B94E-47295BA0E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2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82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41C4-FBE5-4C0C-B94E-47295BA0EE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9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2084173"/>
            <a:ext cx="6278150" cy="3491849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7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8"/>
            <a:ext cx="2060658" cy="393703"/>
          </a:xfrm>
          <a:prstGeom prst="rect">
            <a:avLst/>
          </a:prstGeom>
          <a:noFill/>
          <a:ln w="6350" cap="sq">
            <a:solidFill>
              <a:srgbClr val="525252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2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714" y="6029312"/>
            <a:ext cx="1673267" cy="3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964751"/>
            <a:ext cx="11655840" cy="683264"/>
          </a:xfrm>
        </p:spPr>
        <p:txBody>
          <a:bodyPr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6099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1625151"/>
            <a:ext cx="11655840" cy="683264"/>
          </a:xfrm>
        </p:spPr>
        <p:txBody>
          <a:bodyPr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53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24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0797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1471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33584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181281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48583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121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5124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8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2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>
      <p:ext uri="{BB962C8B-B14F-4D97-AF65-F5344CB8AC3E}">
        <p14:creationId xmlns:p14="http://schemas.microsoft.com/office/powerpoint/2010/main" val="23233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06089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8159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5031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2684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90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96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R="0" lvl="0" indent="0" defTabSz="9325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5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1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3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7" y="6302644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0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1" y="6600370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6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29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7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0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79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478" t="-1" b="1518"/>
          <a:stretch/>
        </p:blipFill>
        <p:spPr>
          <a:xfrm>
            <a:off x="-7200" y="0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8314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7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9822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901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97" indent="0">
              <a:buNone/>
              <a:defRPr sz="1800">
                <a:solidFill>
                  <a:schemeClr val="bg1"/>
                </a:solidFill>
              </a:defRPr>
            </a:lvl3pPr>
            <a:lvl4pPr marL="448193" indent="0">
              <a:buNone/>
              <a:defRPr sz="1600">
                <a:solidFill>
                  <a:schemeClr val="bg1"/>
                </a:solidFill>
              </a:defRPr>
            </a:lvl4pPr>
            <a:lvl5pPr marL="67229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0559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76171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7622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84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32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464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9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Cortana Intelligence Suite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588714" y="1666194"/>
            <a:ext cx="2241039" cy="4615293"/>
            <a:chOff x="9588714" y="1666194"/>
            <a:chExt cx="2241039" cy="4615293"/>
          </a:xfrm>
        </p:grpSpPr>
        <p:sp>
          <p:nvSpPr>
            <p:cNvPr id="154" name="Rectangle 153"/>
            <p:cNvSpPr/>
            <p:nvPr/>
          </p:nvSpPr>
          <p:spPr>
            <a:xfrm>
              <a:off x="10329146" y="5953575"/>
              <a:ext cx="1500607" cy="327912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Light"/>
                </a:rPr>
                <a:t>Action</a:t>
              </a:r>
            </a:p>
          </p:txBody>
        </p:sp>
        <p:sp>
          <p:nvSpPr>
            <p:cNvPr id="158" name="Freeform 157"/>
            <p:cNvSpPr/>
            <p:nvPr/>
          </p:nvSpPr>
          <p:spPr bwMode="auto">
            <a:xfrm flipH="1">
              <a:off x="9588714" y="1666194"/>
              <a:ext cx="123857" cy="4199169"/>
            </a:xfrm>
            <a:custGeom>
              <a:avLst/>
              <a:gdLst>
                <a:gd name="connsiteX0" fmla="*/ 247650 w 247650"/>
                <a:gd name="connsiteY0" fmla="*/ 0 h 295275"/>
                <a:gd name="connsiteX1" fmla="*/ 0 w 247650"/>
                <a:gd name="connsiteY1" fmla="*/ 0 h 295275"/>
                <a:gd name="connsiteX2" fmla="*/ 0 w 247650"/>
                <a:gd name="connsiteY2" fmla="*/ 295275 h 295275"/>
                <a:gd name="connsiteX3" fmla="*/ 238125 w 24765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95275">
                  <a:moveTo>
                    <a:pt x="24765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238125" y="295275"/>
                  </a:lnTo>
                </a:path>
              </a:pathLst>
            </a:custGeom>
            <a:noFill/>
            <a:ln w="127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0381650" y="1978779"/>
              <a:ext cx="1090058" cy="461622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 marL="0" marR="0" lvl="0" indent="0" defTabSz="93256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People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0650440" y="5204331"/>
              <a:ext cx="868271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3256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Automated </a:t>
              </a:r>
              <a:b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Systems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9984119" y="2016920"/>
              <a:ext cx="377227" cy="385340"/>
              <a:chOff x="6112510" y="6954657"/>
              <a:chExt cx="1181100" cy="1206500"/>
            </a:xfrm>
            <a:solidFill>
              <a:srgbClr val="0078D7"/>
            </a:solidFill>
          </p:grpSpPr>
          <p:sp>
            <p:nvSpPr>
              <p:cNvPr id="163" name="Freeform 5"/>
              <p:cNvSpPr>
                <a:spLocks noEditPoints="1"/>
              </p:cNvSpPr>
              <p:nvPr/>
            </p:nvSpPr>
            <p:spPr bwMode="auto">
              <a:xfrm>
                <a:off x="6233160" y="6954657"/>
                <a:ext cx="485775" cy="482600"/>
              </a:xfrm>
              <a:custGeom>
                <a:avLst/>
                <a:gdLst>
                  <a:gd name="T0" fmla="*/ 154 w 306"/>
                  <a:gd name="T1" fmla="*/ 304 h 304"/>
                  <a:gd name="T2" fmla="*/ 122 w 306"/>
                  <a:gd name="T3" fmla="*/ 302 h 304"/>
                  <a:gd name="T4" fmla="*/ 94 w 306"/>
                  <a:gd name="T5" fmla="*/ 292 h 304"/>
                  <a:gd name="T6" fmla="*/ 68 w 306"/>
                  <a:gd name="T7" fmla="*/ 278 h 304"/>
                  <a:gd name="T8" fmla="*/ 46 w 306"/>
                  <a:gd name="T9" fmla="*/ 260 h 304"/>
                  <a:gd name="T10" fmla="*/ 26 w 306"/>
                  <a:gd name="T11" fmla="*/ 238 h 304"/>
                  <a:gd name="T12" fmla="*/ 12 w 306"/>
                  <a:gd name="T13" fmla="*/ 212 h 304"/>
                  <a:gd name="T14" fmla="*/ 4 w 306"/>
                  <a:gd name="T15" fmla="*/ 182 h 304"/>
                  <a:gd name="T16" fmla="*/ 0 w 306"/>
                  <a:gd name="T17" fmla="*/ 152 h 304"/>
                  <a:gd name="T18" fmla="*/ 2 w 306"/>
                  <a:gd name="T19" fmla="*/ 136 h 304"/>
                  <a:gd name="T20" fmla="*/ 8 w 306"/>
                  <a:gd name="T21" fmla="*/ 106 h 304"/>
                  <a:gd name="T22" fmla="*/ 20 w 306"/>
                  <a:gd name="T23" fmla="*/ 80 h 304"/>
                  <a:gd name="T24" fmla="*/ 36 w 306"/>
                  <a:gd name="T25" fmla="*/ 56 h 304"/>
                  <a:gd name="T26" fmla="*/ 56 w 306"/>
                  <a:gd name="T27" fmla="*/ 34 h 304"/>
                  <a:gd name="T28" fmla="*/ 80 w 306"/>
                  <a:gd name="T29" fmla="*/ 18 h 304"/>
                  <a:gd name="T30" fmla="*/ 108 w 306"/>
                  <a:gd name="T31" fmla="*/ 6 h 304"/>
                  <a:gd name="T32" fmla="*/ 138 w 306"/>
                  <a:gd name="T33" fmla="*/ 0 h 304"/>
                  <a:gd name="T34" fmla="*/ 154 w 306"/>
                  <a:gd name="T35" fmla="*/ 0 h 304"/>
                  <a:gd name="T36" fmla="*/ 184 w 306"/>
                  <a:gd name="T37" fmla="*/ 2 h 304"/>
                  <a:gd name="T38" fmla="*/ 212 w 306"/>
                  <a:gd name="T39" fmla="*/ 12 h 304"/>
                  <a:gd name="T40" fmla="*/ 238 w 306"/>
                  <a:gd name="T41" fmla="*/ 26 h 304"/>
                  <a:gd name="T42" fmla="*/ 260 w 306"/>
                  <a:gd name="T43" fmla="*/ 44 h 304"/>
                  <a:gd name="T44" fmla="*/ 280 w 306"/>
                  <a:gd name="T45" fmla="*/ 66 h 304"/>
                  <a:gd name="T46" fmla="*/ 294 w 306"/>
                  <a:gd name="T47" fmla="*/ 92 h 304"/>
                  <a:gd name="T48" fmla="*/ 302 w 306"/>
                  <a:gd name="T49" fmla="*/ 122 h 304"/>
                  <a:gd name="T50" fmla="*/ 306 w 306"/>
                  <a:gd name="T51" fmla="*/ 152 h 304"/>
                  <a:gd name="T52" fmla="*/ 304 w 306"/>
                  <a:gd name="T53" fmla="*/ 168 h 304"/>
                  <a:gd name="T54" fmla="*/ 298 w 306"/>
                  <a:gd name="T55" fmla="*/ 198 h 304"/>
                  <a:gd name="T56" fmla="*/ 288 w 306"/>
                  <a:gd name="T57" fmla="*/ 224 h 304"/>
                  <a:gd name="T58" fmla="*/ 270 w 306"/>
                  <a:gd name="T59" fmla="*/ 248 h 304"/>
                  <a:gd name="T60" fmla="*/ 250 w 306"/>
                  <a:gd name="T61" fmla="*/ 270 h 304"/>
                  <a:gd name="T62" fmla="*/ 226 w 306"/>
                  <a:gd name="T63" fmla="*/ 286 h 304"/>
                  <a:gd name="T64" fmla="*/ 198 w 306"/>
                  <a:gd name="T65" fmla="*/ 298 h 304"/>
                  <a:gd name="T66" fmla="*/ 168 w 306"/>
                  <a:gd name="T67" fmla="*/ 304 h 304"/>
                  <a:gd name="T68" fmla="*/ 154 w 306"/>
                  <a:gd name="T69" fmla="*/ 304 h 304"/>
                  <a:gd name="T70" fmla="*/ 154 w 306"/>
                  <a:gd name="T71" fmla="*/ 28 h 304"/>
                  <a:gd name="T72" fmla="*/ 128 w 306"/>
                  <a:gd name="T73" fmla="*/ 30 h 304"/>
                  <a:gd name="T74" fmla="*/ 104 w 306"/>
                  <a:gd name="T75" fmla="*/ 38 h 304"/>
                  <a:gd name="T76" fmla="*/ 66 w 306"/>
                  <a:gd name="T77" fmla="*/ 64 h 304"/>
                  <a:gd name="T78" fmla="*/ 38 w 306"/>
                  <a:gd name="T79" fmla="*/ 104 h 304"/>
                  <a:gd name="T80" fmla="*/ 32 w 306"/>
                  <a:gd name="T81" fmla="*/ 128 h 304"/>
                  <a:gd name="T82" fmla="*/ 28 w 306"/>
                  <a:gd name="T83" fmla="*/ 152 h 304"/>
                  <a:gd name="T84" fmla="*/ 30 w 306"/>
                  <a:gd name="T85" fmla="*/ 164 h 304"/>
                  <a:gd name="T86" fmla="*/ 34 w 306"/>
                  <a:gd name="T87" fmla="*/ 190 h 304"/>
                  <a:gd name="T88" fmla="*/ 50 w 306"/>
                  <a:gd name="T89" fmla="*/ 222 h 304"/>
                  <a:gd name="T90" fmla="*/ 84 w 306"/>
                  <a:gd name="T91" fmla="*/ 256 h 304"/>
                  <a:gd name="T92" fmla="*/ 116 w 306"/>
                  <a:gd name="T93" fmla="*/ 270 h 304"/>
                  <a:gd name="T94" fmla="*/ 140 w 306"/>
                  <a:gd name="T95" fmla="*/ 276 h 304"/>
                  <a:gd name="T96" fmla="*/ 154 w 306"/>
                  <a:gd name="T97" fmla="*/ 276 h 304"/>
                  <a:gd name="T98" fmla="*/ 178 w 306"/>
                  <a:gd name="T99" fmla="*/ 274 h 304"/>
                  <a:gd name="T100" fmla="*/ 202 w 306"/>
                  <a:gd name="T101" fmla="*/ 266 h 304"/>
                  <a:gd name="T102" fmla="*/ 242 w 306"/>
                  <a:gd name="T103" fmla="*/ 240 h 304"/>
                  <a:gd name="T104" fmla="*/ 268 w 306"/>
                  <a:gd name="T105" fmla="*/ 200 h 304"/>
                  <a:gd name="T106" fmla="*/ 274 w 306"/>
                  <a:gd name="T107" fmla="*/ 178 h 304"/>
                  <a:gd name="T108" fmla="*/ 278 w 306"/>
                  <a:gd name="T109" fmla="*/ 152 h 304"/>
                  <a:gd name="T110" fmla="*/ 276 w 306"/>
                  <a:gd name="T111" fmla="*/ 140 h 304"/>
                  <a:gd name="T112" fmla="*/ 272 w 306"/>
                  <a:gd name="T113" fmla="*/ 116 h 304"/>
                  <a:gd name="T114" fmla="*/ 256 w 306"/>
                  <a:gd name="T115" fmla="*/ 82 h 304"/>
                  <a:gd name="T116" fmla="*/ 222 w 306"/>
                  <a:gd name="T117" fmla="*/ 50 h 304"/>
                  <a:gd name="T118" fmla="*/ 190 w 306"/>
                  <a:gd name="T119" fmla="*/ 34 h 304"/>
                  <a:gd name="T120" fmla="*/ 166 w 306"/>
                  <a:gd name="T121" fmla="*/ 28 h 304"/>
                  <a:gd name="T122" fmla="*/ 154 w 306"/>
                  <a:gd name="T123" fmla="*/ 28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6" h="304">
                    <a:moveTo>
                      <a:pt x="154" y="304"/>
                    </a:moveTo>
                    <a:lnTo>
                      <a:pt x="154" y="304"/>
                    </a:lnTo>
                    <a:lnTo>
                      <a:pt x="138" y="304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2"/>
                    </a:lnTo>
                    <a:lnTo>
                      <a:pt x="80" y="286"/>
                    </a:lnTo>
                    <a:lnTo>
                      <a:pt x="68" y="278"/>
                    </a:lnTo>
                    <a:lnTo>
                      <a:pt x="56" y="270"/>
                    </a:lnTo>
                    <a:lnTo>
                      <a:pt x="46" y="260"/>
                    </a:lnTo>
                    <a:lnTo>
                      <a:pt x="36" y="248"/>
                    </a:lnTo>
                    <a:lnTo>
                      <a:pt x="26" y="238"/>
                    </a:lnTo>
                    <a:lnTo>
                      <a:pt x="20" y="224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2"/>
                    </a:lnTo>
                    <a:lnTo>
                      <a:pt x="2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136"/>
                    </a:lnTo>
                    <a:lnTo>
                      <a:pt x="4" y="122"/>
                    </a:lnTo>
                    <a:lnTo>
                      <a:pt x="8" y="106"/>
                    </a:lnTo>
                    <a:lnTo>
                      <a:pt x="12" y="92"/>
                    </a:lnTo>
                    <a:lnTo>
                      <a:pt x="20" y="80"/>
                    </a:lnTo>
                    <a:lnTo>
                      <a:pt x="26" y="66"/>
                    </a:lnTo>
                    <a:lnTo>
                      <a:pt x="36" y="56"/>
                    </a:lnTo>
                    <a:lnTo>
                      <a:pt x="46" y="44"/>
                    </a:lnTo>
                    <a:lnTo>
                      <a:pt x="56" y="34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6"/>
                    </a:lnTo>
                    <a:lnTo>
                      <a:pt x="122" y="2"/>
                    </a:lnTo>
                    <a:lnTo>
                      <a:pt x="138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0"/>
                    </a:lnTo>
                    <a:lnTo>
                      <a:pt x="184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80" y="66"/>
                    </a:lnTo>
                    <a:lnTo>
                      <a:pt x="288" y="80"/>
                    </a:lnTo>
                    <a:lnTo>
                      <a:pt x="294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6" y="152"/>
                    </a:lnTo>
                    <a:lnTo>
                      <a:pt x="306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4"/>
                    </a:lnTo>
                    <a:lnTo>
                      <a:pt x="280" y="238"/>
                    </a:lnTo>
                    <a:lnTo>
                      <a:pt x="270" y="248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6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4"/>
                    </a:lnTo>
                    <a:lnTo>
                      <a:pt x="154" y="304"/>
                    </a:lnTo>
                    <a:lnTo>
                      <a:pt x="154" y="304"/>
                    </a:lnTo>
                    <a:close/>
                    <a:moveTo>
                      <a:pt x="154" y="28"/>
                    </a:moveTo>
                    <a:lnTo>
                      <a:pt x="154" y="28"/>
                    </a:lnTo>
                    <a:lnTo>
                      <a:pt x="140" y="28"/>
                    </a:lnTo>
                    <a:lnTo>
                      <a:pt x="128" y="30"/>
                    </a:lnTo>
                    <a:lnTo>
                      <a:pt x="116" y="34"/>
                    </a:lnTo>
                    <a:lnTo>
                      <a:pt x="104" y="38"/>
                    </a:lnTo>
                    <a:lnTo>
                      <a:pt x="84" y="50"/>
                    </a:lnTo>
                    <a:lnTo>
                      <a:pt x="66" y="64"/>
                    </a:lnTo>
                    <a:lnTo>
                      <a:pt x="50" y="82"/>
                    </a:lnTo>
                    <a:lnTo>
                      <a:pt x="38" y="104"/>
                    </a:lnTo>
                    <a:lnTo>
                      <a:pt x="34" y="116"/>
                    </a:lnTo>
                    <a:lnTo>
                      <a:pt x="32" y="128"/>
                    </a:lnTo>
                    <a:lnTo>
                      <a:pt x="30" y="140"/>
                    </a:lnTo>
                    <a:lnTo>
                      <a:pt x="28" y="152"/>
                    </a:lnTo>
                    <a:lnTo>
                      <a:pt x="28" y="152"/>
                    </a:lnTo>
                    <a:lnTo>
                      <a:pt x="30" y="164"/>
                    </a:lnTo>
                    <a:lnTo>
                      <a:pt x="32" y="178"/>
                    </a:lnTo>
                    <a:lnTo>
                      <a:pt x="34" y="190"/>
                    </a:lnTo>
                    <a:lnTo>
                      <a:pt x="38" y="200"/>
                    </a:lnTo>
                    <a:lnTo>
                      <a:pt x="50" y="222"/>
                    </a:lnTo>
                    <a:lnTo>
                      <a:pt x="66" y="240"/>
                    </a:lnTo>
                    <a:lnTo>
                      <a:pt x="84" y="256"/>
                    </a:lnTo>
                    <a:lnTo>
                      <a:pt x="104" y="266"/>
                    </a:lnTo>
                    <a:lnTo>
                      <a:pt x="116" y="270"/>
                    </a:lnTo>
                    <a:lnTo>
                      <a:pt x="128" y="274"/>
                    </a:lnTo>
                    <a:lnTo>
                      <a:pt x="140" y="276"/>
                    </a:lnTo>
                    <a:lnTo>
                      <a:pt x="154" y="276"/>
                    </a:lnTo>
                    <a:lnTo>
                      <a:pt x="154" y="276"/>
                    </a:lnTo>
                    <a:lnTo>
                      <a:pt x="166" y="276"/>
                    </a:lnTo>
                    <a:lnTo>
                      <a:pt x="178" y="274"/>
                    </a:lnTo>
                    <a:lnTo>
                      <a:pt x="190" y="270"/>
                    </a:lnTo>
                    <a:lnTo>
                      <a:pt x="202" y="266"/>
                    </a:lnTo>
                    <a:lnTo>
                      <a:pt x="222" y="256"/>
                    </a:lnTo>
                    <a:lnTo>
                      <a:pt x="242" y="240"/>
                    </a:lnTo>
                    <a:lnTo>
                      <a:pt x="256" y="222"/>
                    </a:lnTo>
                    <a:lnTo>
                      <a:pt x="268" y="200"/>
                    </a:lnTo>
                    <a:lnTo>
                      <a:pt x="272" y="190"/>
                    </a:lnTo>
                    <a:lnTo>
                      <a:pt x="274" y="178"/>
                    </a:lnTo>
                    <a:lnTo>
                      <a:pt x="276" y="164"/>
                    </a:lnTo>
                    <a:lnTo>
                      <a:pt x="278" y="152"/>
                    </a:lnTo>
                    <a:lnTo>
                      <a:pt x="278" y="152"/>
                    </a:lnTo>
                    <a:lnTo>
                      <a:pt x="276" y="140"/>
                    </a:lnTo>
                    <a:lnTo>
                      <a:pt x="274" y="128"/>
                    </a:lnTo>
                    <a:lnTo>
                      <a:pt x="272" y="116"/>
                    </a:lnTo>
                    <a:lnTo>
                      <a:pt x="268" y="104"/>
                    </a:lnTo>
                    <a:lnTo>
                      <a:pt x="256" y="82"/>
                    </a:lnTo>
                    <a:lnTo>
                      <a:pt x="242" y="64"/>
                    </a:lnTo>
                    <a:lnTo>
                      <a:pt x="222" y="50"/>
                    </a:lnTo>
                    <a:lnTo>
                      <a:pt x="202" y="38"/>
                    </a:lnTo>
                    <a:lnTo>
                      <a:pt x="190" y="34"/>
                    </a:lnTo>
                    <a:lnTo>
                      <a:pt x="178" y="30"/>
                    </a:lnTo>
                    <a:lnTo>
                      <a:pt x="166" y="28"/>
                    </a:lnTo>
                    <a:lnTo>
                      <a:pt x="154" y="28"/>
                    </a:lnTo>
                    <a:lnTo>
                      <a:pt x="15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6"/>
              <p:cNvSpPr>
                <a:spLocks noEditPoints="1"/>
              </p:cNvSpPr>
              <p:nvPr/>
            </p:nvSpPr>
            <p:spPr bwMode="auto">
              <a:xfrm>
                <a:off x="6112510" y="7481707"/>
                <a:ext cx="727075" cy="679450"/>
              </a:xfrm>
              <a:custGeom>
                <a:avLst/>
                <a:gdLst>
                  <a:gd name="T0" fmla="*/ 0 w 458"/>
                  <a:gd name="T1" fmla="*/ 428 h 428"/>
                  <a:gd name="T2" fmla="*/ 16 w 458"/>
                  <a:gd name="T3" fmla="*/ 210 h 428"/>
                  <a:gd name="T4" fmla="*/ 22 w 458"/>
                  <a:gd name="T5" fmla="*/ 166 h 428"/>
                  <a:gd name="T6" fmla="*/ 36 w 458"/>
                  <a:gd name="T7" fmla="*/ 126 h 428"/>
                  <a:gd name="T8" fmla="*/ 56 w 458"/>
                  <a:gd name="T9" fmla="*/ 90 h 428"/>
                  <a:gd name="T10" fmla="*/ 82 w 458"/>
                  <a:gd name="T11" fmla="*/ 60 h 428"/>
                  <a:gd name="T12" fmla="*/ 112 w 458"/>
                  <a:gd name="T13" fmla="*/ 34 h 428"/>
                  <a:gd name="T14" fmla="*/ 148 w 458"/>
                  <a:gd name="T15" fmla="*/ 16 h 428"/>
                  <a:gd name="T16" fmla="*/ 186 w 458"/>
                  <a:gd name="T17" fmla="*/ 4 h 428"/>
                  <a:gd name="T18" fmla="*/ 226 w 458"/>
                  <a:gd name="T19" fmla="*/ 0 h 428"/>
                  <a:gd name="T20" fmla="*/ 248 w 458"/>
                  <a:gd name="T21" fmla="*/ 0 h 428"/>
                  <a:gd name="T22" fmla="*/ 286 w 458"/>
                  <a:gd name="T23" fmla="*/ 8 h 428"/>
                  <a:gd name="T24" fmla="*/ 322 w 458"/>
                  <a:gd name="T25" fmla="*/ 24 h 428"/>
                  <a:gd name="T26" fmla="*/ 356 w 458"/>
                  <a:gd name="T27" fmla="*/ 48 h 428"/>
                  <a:gd name="T28" fmla="*/ 384 w 458"/>
                  <a:gd name="T29" fmla="*/ 76 h 428"/>
                  <a:gd name="T30" fmla="*/ 408 w 458"/>
                  <a:gd name="T31" fmla="*/ 108 h 428"/>
                  <a:gd name="T32" fmla="*/ 424 w 458"/>
                  <a:gd name="T33" fmla="*/ 146 h 428"/>
                  <a:gd name="T34" fmla="*/ 436 w 458"/>
                  <a:gd name="T35" fmla="*/ 188 h 428"/>
                  <a:gd name="T36" fmla="*/ 458 w 458"/>
                  <a:gd name="T37" fmla="*/ 428 h 428"/>
                  <a:gd name="T38" fmla="*/ 428 w 458"/>
                  <a:gd name="T39" fmla="*/ 400 h 428"/>
                  <a:gd name="T40" fmla="*/ 410 w 458"/>
                  <a:gd name="T41" fmla="*/ 212 h 428"/>
                  <a:gd name="T42" fmla="*/ 404 w 458"/>
                  <a:gd name="T43" fmla="*/ 174 h 428"/>
                  <a:gd name="T44" fmla="*/ 392 w 458"/>
                  <a:gd name="T45" fmla="*/ 140 h 428"/>
                  <a:gd name="T46" fmla="*/ 374 w 458"/>
                  <a:gd name="T47" fmla="*/ 108 h 428"/>
                  <a:gd name="T48" fmla="*/ 352 w 458"/>
                  <a:gd name="T49" fmla="*/ 82 h 428"/>
                  <a:gd name="T50" fmla="*/ 324 w 458"/>
                  <a:gd name="T51" fmla="*/ 58 h 428"/>
                  <a:gd name="T52" fmla="*/ 294 w 458"/>
                  <a:gd name="T53" fmla="*/ 42 h 428"/>
                  <a:gd name="T54" fmla="*/ 262 w 458"/>
                  <a:gd name="T55" fmla="*/ 32 h 428"/>
                  <a:gd name="T56" fmla="*/ 226 w 458"/>
                  <a:gd name="T57" fmla="*/ 28 h 428"/>
                  <a:gd name="T58" fmla="*/ 208 w 458"/>
                  <a:gd name="T59" fmla="*/ 28 h 428"/>
                  <a:gd name="T60" fmla="*/ 174 w 458"/>
                  <a:gd name="T61" fmla="*/ 36 h 428"/>
                  <a:gd name="T62" fmla="*/ 142 w 458"/>
                  <a:gd name="T63" fmla="*/ 50 h 428"/>
                  <a:gd name="T64" fmla="*/ 114 w 458"/>
                  <a:gd name="T65" fmla="*/ 68 h 428"/>
                  <a:gd name="T66" fmla="*/ 90 w 458"/>
                  <a:gd name="T67" fmla="*/ 94 h 428"/>
                  <a:gd name="T68" fmla="*/ 70 w 458"/>
                  <a:gd name="T69" fmla="*/ 122 h 428"/>
                  <a:gd name="T70" fmla="*/ 54 w 458"/>
                  <a:gd name="T71" fmla="*/ 156 h 428"/>
                  <a:gd name="T72" fmla="*/ 46 w 458"/>
                  <a:gd name="T73" fmla="*/ 192 h 428"/>
                  <a:gd name="T74" fmla="*/ 30 w 458"/>
                  <a:gd name="T75" fmla="*/ 4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428">
                    <a:moveTo>
                      <a:pt x="458" y="428"/>
                    </a:moveTo>
                    <a:lnTo>
                      <a:pt x="0" y="428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18" y="188"/>
                    </a:lnTo>
                    <a:lnTo>
                      <a:pt x="22" y="166"/>
                    </a:lnTo>
                    <a:lnTo>
                      <a:pt x="28" y="146"/>
                    </a:lnTo>
                    <a:lnTo>
                      <a:pt x="36" y="126"/>
                    </a:lnTo>
                    <a:lnTo>
                      <a:pt x="46" y="108"/>
                    </a:lnTo>
                    <a:lnTo>
                      <a:pt x="56" y="90"/>
                    </a:lnTo>
                    <a:lnTo>
                      <a:pt x="68" y="74"/>
                    </a:lnTo>
                    <a:lnTo>
                      <a:pt x="82" y="60"/>
                    </a:lnTo>
                    <a:lnTo>
                      <a:pt x="98" y="46"/>
                    </a:lnTo>
                    <a:lnTo>
                      <a:pt x="112" y="34"/>
                    </a:lnTo>
                    <a:lnTo>
                      <a:pt x="130" y="24"/>
                    </a:lnTo>
                    <a:lnTo>
                      <a:pt x="148" y="16"/>
                    </a:lnTo>
                    <a:lnTo>
                      <a:pt x="166" y="8"/>
                    </a:lnTo>
                    <a:lnTo>
                      <a:pt x="186" y="4"/>
                    </a:lnTo>
                    <a:lnTo>
                      <a:pt x="206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48" y="0"/>
                    </a:lnTo>
                    <a:lnTo>
                      <a:pt x="268" y="4"/>
                    </a:lnTo>
                    <a:lnTo>
                      <a:pt x="286" y="8"/>
                    </a:lnTo>
                    <a:lnTo>
                      <a:pt x="306" y="16"/>
                    </a:lnTo>
                    <a:lnTo>
                      <a:pt x="322" y="24"/>
                    </a:lnTo>
                    <a:lnTo>
                      <a:pt x="340" y="36"/>
                    </a:lnTo>
                    <a:lnTo>
                      <a:pt x="356" y="48"/>
                    </a:lnTo>
                    <a:lnTo>
                      <a:pt x="370" y="60"/>
                    </a:lnTo>
                    <a:lnTo>
                      <a:pt x="384" y="76"/>
                    </a:lnTo>
                    <a:lnTo>
                      <a:pt x="396" y="92"/>
                    </a:lnTo>
                    <a:lnTo>
                      <a:pt x="408" y="108"/>
                    </a:lnTo>
                    <a:lnTo>
                      <a:pt x="418" y="128"/>
                    </a:lnTo>
                    <a:lnTo>
                      <a:pt x="424" y="146"/>
                    </a:lnTo>
                    <a:lnTo>
                      <a:pt x="432" y="168"/>
                    </a:lnTo>
                    <a:lnTo>
                      <a:pt x="436" y="188"/>
                    </a:lnTo>
                    <a:lnTo>
                      <a:pt x="438" y="210"/>
                    </a:lnTo>
                    <a:lnTo>
                      <a:pt x="458" y="428"/>
                    </a:lnTo>
                    <a:close/>
                    <a:moveTo>
                      <a:pt x="30" y="400"/>
                    </a:moveTo>
                    <a:lnTo>
                      <a:pt x="428" y="400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08" y="194"/>
                    </a:lnTo>
                    <a:lnTo>
                      <a:pt x="404" y="174"/>
                    </a:lnTo>
                    <a:lnTo>
                      <a:pt x="398" y="156"/>
                    </a:lnTo>
                    <a:lnTo>
                      <a:pt x="392" y="140"/>
                    </a:lnTo>
                    <a:lnTo>
                      <a:pt x="384" y="124"/>
                    </a:lnTo>
                    <a:lnTo>
                      <a:pt x="374" y="108"/>
                    </a:lnTo>
                    <a:lnTo>
                      <a:pt x="364" y="94"/>
                    </a:lnTo>
                    <a:lnTo>
                      <a:pt x="352" y="82"/>
                    </a:lnTo>
                    <a:lnTo>
                      <a:pt x="338" y="70"/>
                    </a:lnTo>
                    <a:lnTo>
                      <a:pt x="324" y="58"/>
                    </a:lnTo>
                    <a:lnTo>
                      <a:pt x="310" y="50"/>
                    </a:lnTo>
                    <a:lnTo>
                      <a:pt x="294" y="42"/>
                    </a:lnTo>
                    <a:lnTo>
                      <a:pt x="278" y="36"/>
                    </a:lnTo>
                    <a:lnTo>
                      <a:pt x="262" y="32"/>
                    </a:lnTo>
                    <a:lnTo>
                      <a:pt x="244" y="28"/>
                    </a:lnTo>
                    <a:lnTo>
                      <a:pt x="226" y="28"/>
                    </a:lnTo>
                    <a:lnTo>
                      <a:pt x="226" y="28"/>
                    </a:lnTo>
                    <a:lnTo>
                      <a:pt x="208" y="28"/>
                    </a:lnTo>
                    <a:lnTo>
                      <a:pt x="192" y="32"/>
                    </a:lnTo>
                    <a:lnTo>
                      <a:pt x="174" y="36"/>
                    </a:lnTo>
                    <a:lnTo>
                      <a:pt x="158" y="42"/>
                    </a:lnTo>
                    <a:lnTo>
                      <a:pt x="142" y="50"/>
                    </a:lnTo>
                    <a:lnTo>
                      <a:pt x="128" y="58"/>
                    </a:lnTo>
                    <a:lnTo>
                      <a:pt x="114" y="68"/>
                    </a:lnTo>
                    <a:lnTo>
                      <a:pt x="102" y="80"/>
                    </a:lnTo>
                    <a:lnTo>
                      <a:pt x="90" y="94"/>
                    </a:lnTo>
                    <a:lnTo>
                      <a:pt x="80" y="108"/>
                    </a:lnTo>
                    <a:lnTo>
                      <a:pt x="70" y="122"/>
                    </a:lnTo>
                    <a:lnTo>
                      <a:pt x="62" y="138"/>
                    </a:lnTo>
                    <a:lnTo>
                      <a:pt x="54" y="156"/>
                    </a:lnTo>
                    <a:lnTo>
                      <a:pt x="50" y="174"/>
                    </a:lnTo>
                    <a:lnTo>
                      <a:pt x="46" y="192"/>
                    </a:lnTo>
                    <a:lnTo>
                      <a:pt x="44" y="212"/>
                    </a:lnTo>
                    <a:lnTo>
                      <a:pt x="30" y="4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7"/>
              <p:cNvSpPr>
                <a:spLocks noEditPoints="1"/>
              </p:cNvSpPr>
              <p:nvPr/>
            </p:nvSpPr>
            <p:spPr bwMode="auto">
              <a:xfrm>
                <a:off x="6826885" y="7173732"/>
                <a:ext cx="374650" cy="374650"/>
              </a:xfrm>
              <a:custGeom>
                <a:avLst/>
                <a:gdLst>
                  <a:gd name="T0" fmla="*/ 118 w 236"/>
                  <a:gd name="T1" fmla="*/ 236 h 236"/>
                  <a:gd name="T2" fmla="*/ 94 w 236"/>
                  <a:gd name="T3" fmla="*/ 234 h 236"/>
                  <a:gd name="T4" fmla="*/ 52 w 236"/>
                  <a:gd name="T5" fmla="*/ 216 h 236"/>
                  <a:gd name="T6" fmla="*/ 20 w 236"/>
                  <a:gd name="T7" fmla="*/ 184 h 236"/>
                  <a:gd name="T8" fmla="*/ 2 w 236"/>
                  <a:gd name="T9" fmla="*/ 142 h 236"/>
                  <a:gd name="T10" fmla="*/ 0 w 236"/>
                  <a:gd name="T11" fmla="*/ 118 h 236"/>
                  <a:gd name="T12" fmla="*/ 2 w 236"/>
                  <a:gd name="T13" fmla="*/ 106 h 236"/>
                  <a:gd name="T14" fmla="*/ 10 w 236"/>
                  <a:gd name="T15" fmla="*/ 72 h 236"/>
                  <a:gd name="T16" fmla="*/ 34 w 236"/>
                  <a:gd name="T17" fmla="*/ 34 h 236"/>
                  <a:gd name="T18" fmla="*/ 72 w 236"/>
                  <a:gd name="T19" fmla="*/ 10 h 236"/>
                  <a:gd name="T20" fmla="*/ 106 w 236"/>
                  <a:gd name="T21" fmla="*/ 0 h 236"/>
                  <a:gd name="T22" fmla="*/ 118 w 236"/>
                  <a:gd name="T23" fmla="*/ 0 h 236"/>
                  <a:gd name="T24" fmla="*/ 142 w 236"/>
                  <a:gd name="T25" fmla="*/ 2 h 236"/>
                  <a:gd name="T26" fmla="*/ 184 w 236"/>
                  <a:gd name="T27" fmla="*/ 20 h 236"/>
                  <a:gd name="T28" fmla="*/ 216 w 236"/>
                  <a:gd name="T29" fmla="*/ 52 h 236"/>
                  <a:gd name="T30" fmla="*/ 234 w 236"/>
                  <a:gd name="T31" fmla="*/ 94 h 236"/>
                  <a:gd name="T32" fmla="*/ 236 w 236"/>
                  <a:gd name="T33" fmla="*/ 118 h 236"/>
                  <a:gd name="T34" fmla="*/ 236 w 236"/>
                  <a:gd name="T35" fmla="*/ 130 h 236"/>
                  <a:gd name="T36" fmla="*/ 226 w 236"/>
                  <a:gd name="T37" fmla="*/ 164 h 236"/>
                  <a:gd name="T38" fmla="*/ 202 w 236"/>
                  <a:gd name="T39" fmla="*/ 200 h 236"/>
                  <a:gd name="T40" fmla="*/ 164 w 236"/>
                  <a:gd name="T41" fmla="*/ 226 h 236"/>
                  <a:gd name="T42" fmla="*/ 130 w 236"/>
                  <a:gd name="T43" fmla="*/ 234 h 236"/>
                  <a:gd name="T44" fmla="*/ 118 w 236"/>
                  <a:gd name="T45" fmla="*/ 236 h 236"/>
                  <a:gd name="T46" fmla="*/ 118 w 236"/>
                  <a:gd name="T47" fmla="*/ 28 h 236"/>
                  <a:gd name="T48" fmla="*/ 84 w 236"/>
                  <a:gd name="T49" fmla="*/ 36 h 236"/>
                  <a:gd name="T50" fmla="*/ 54 w 236"/>
                  <a:gd name="T51" fmla="*/ 54 h 236"/>
                  <a:gd name="T52" fmla="*/ 36 w 236"/>
                  <a:gd name="T53" fmla="*/ 82 h 236"/>
                  <a:gd name="T54" fmla="*/ 28 w 236"/>
                  <a:gd name="T55" fmla="*/ 118 h 236"/>
                  <a:gd name="T56" fmla="*/ 30 w 236"/>
                  <a:gd name="T57" fmla="*/ 136 h 236"/>
                  <a:gd name="T58" fmla="*/ 44 w 236"/>
                  <a:gd name="T59" fmla="*/ 168 h 236"/>
                  <a:gd name="T60" fmla="*/ 68 w 236"/>
                  <a:gd name="T61" fmla="*/ 192 h 236"/>
                  <a:gd name="T62" fmla="*/ 100 w 236"/>
                  <a:gd name="T63" fmla="*/ 206 h 236"/>
                  <a:gd name="T64" fmla="*/ 118 w 236"/>
                  <a:gd name="T65" fmla="*/ 208 h 236"/>
                  <a:gd name="T66" fmla="*/ 154 w 236"/>
                  <a:gd name="T67" fmla="*/ 200 h 236"/>
                  <a:gd name="T68" fmla="*/ 182 w 236"/>
                  <a:gd name="T69" fmla="*/ 182 h 236"/>
                  <a:gd name="T70" fmla="*/ 200 w 236"/>
                  <a:gd name="T71" fmla="*/ 152 h 236"/>
                  <a:gd name="T72" fmla="*/ 208 w 236"/>
                  <a:gd name="T73" fmla="*/ 118 h 236"/>
                  <a:gd name="T74" fmla="*/ 206 w 236"/>
                  <a:gd name="T75" fmla="*/ 100 h 236"/>
                  <a:gd name="T76" fmla="*/ 192 w 236"/>
                  <a:gd name="T77" fmla="*/ 68 h 236"/>
                  <a:gd name="T78" fmla="*/ 168 w 236"/>
                  <a:gd name="T79" fmla="*/ 44 h 236"/>
                  <a:gd name="T80" fmla="*/ 136 w 236"/>
                  <a:gd name="T81" fmla="*/ 30 h 236"/>
                  <a:gd name="T82" fmla="*/ 118 w 236"/>
                  <a:gd name="T83" fmla="*/ 2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236"/>
                    </a:moveTo>
                    <a:lnTo>
                      <a:pt x="118" y="236"/>
                    </a:lnTo>
                    <a:lnTo>
                      <a:pt x="106" y="234"/>
                    </a:lnTo>
                    <a:lnTo>
                      <a:pt x="94" y="234"/>
                    </a:lnTo>
                    <a:lnTo>
                      <a:pt x="72" y="226"/>
                    </a:lnTo>
                    <a:lnTo>
                      <a:pt x="52" y="216"/>
                    </a:lnTo>
                    <a:lnTo>
                      <a:pt x="34" y="200"/>
                    </a:lnTo>
                    <a:lnTo>
                      <a:pt x="20" y="184"/>
                    </a:lnTo>
                    <a:lnTo>
                      <a:pt x="10" y="164"/>
                    </a:lnTo>
                    <a:lnTo>
                      <a:pt x="2" y="142"/>
                    </a:lnTo>
                    <a:lnTo>
                      <a:pt x="2" y="130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" y="106"/>
                    </a:lnTo>
                    <a:lnTo>
                      <a:pt x="2" y="94"/>
                    </a:lnTo>
                    <a:lnTo>
                      <a:pt x="10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10"/>
                    </a:lnTo>
                    <a:lnTo>
                      <a:pt x="94" y="2"/>
                    </a:lnTo>
                    <a:lnTo>
                      <a:pt x="106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30" y="0"/>
                    </a:lnTo>
                    <a:lnTo>
                      <a:pt x="142" y="2"/>
                    </a:lnTo>
                    <a:lnTo>
                      <a:pt x="164" y="10"/>
                    </a:lnTo>
                    <a:lnTo>
                      <a:pt x="184" y="20"/>
                    </a:lnTo>
                    <a:lnTo>
                      <a:pt x="202" y="34"/>
                    </a:lnTo>
                    <a:lnTo>
                      <a:pt x="216" y="52"/>
                    </a:lnTo>
                    <a:lnTo>
                      <a:pt x="226" y="72"/>
                    </a:lnTo>
                    <a:lnTo>
                      <a:pt x="234" y="94"/>
                    </a:lnTo>
                    <a:lnTo>
                      <a:pt x="236" y="106"/>
                    </a:lnTo>
                    <a:lnTo>
                      <a:pt x="236" y="118"/>
                    </a:lnTo>
                    <a:lnTo>
                      <a:pt x="236" y="118"/>
                    </a:lnTo>
                    <a:lnTo>
                      <a:pt x="236" y="130"/>
                    </a:lnTo>
                    <a:lnTo>
                      <a:pt x="234" y="142"/>
                    </a:lnTo>
                    <a:lnTo>
                      <a:pt x="226" y="164"/>
                    </a:lnTo>
                    <a:lnTo>
                      <a:pt x="216" y="184"/>
                    </a:lnTo>
                    <a:lnTo>
                      <a:pt x="202" y="200"/>
                    </a:lnTo>
                    <a:lnTo>
                      <a:pt x="184" y="216"/>
                    </a:lnTo>
                    <a:lnTo>
                      <a:pt x="164" y="226"/>
                    </a:lnTo>
                    <a:lnTo>
                      <a:pt x="142" y="234"/>
                    </a:lnTo>
                    <a:lnTo>
                      <a:pt x="130" y="234"/>
                    </a:lnTo>
                    <a:lnTo>
                      <a:pt x="118" y="236"/>
                    </a:lnTo>
                    <a:lnTo>
                      <a:pt x="118" y="236"/>
                    </a:lnTo>
                    <a:close/>
                    <a:moveTo>
                      <a:pt x="118" y="28"/>
                    </a:moveTo>
                    <a:lnTo>
                      <a:pt x="118" y="28"/>
                    </a:lnTo>
                    <a:lnTo>
                      <a:pt x="100" y="30"/>
                    </a:lnTo>
                    <a:lnTo>
                      <a:pt x="84" y="36"/>
                    </a:lnTo>
                    <a:lnTo>
                      <a:pt x="68" y="44"/>
                    </a:lnTo>
                    <a:lnTo>
                      <a:pt x="54" y="54"/>
                    </a:lnTo>
                    <a:lnTo>
                      <a:pt x="44" y="68"/>
                    </a:lnTo>
                    <a:lnTo>
                      <a:pt x="36" y="82"/>
                    </a:lnTo>
                    <a:lnTo>
                      <a:pt x="30" y="100"/>
                    </a:lnTo>
                    <a:lnTo>
                      <a:pt x="28" y="118"/>
                    </a:lnTo>
                    <a:lnTo>
                      <a:pt x="28" y="118"/>
                    </a:lnTo>
                    <a:lnTo>
                      <a:pt x="30" y="136"/>
                    </a:lnTo>
                    <a:lnTo>
                      <a:pt x="36" y="152"/>
                    </a:lnTo>
                    <a:lnTo>
                      <a:pt x="44" y="168"/>
                    </a:lnTo>
                    <a:lnTo>
                      <a:pt x="54" y="182"/>
                    </a:lnTo>
                    <a:lnTo>
                      <a:pt x="68" y="192"/>
                    </a:lnTo>
                    <a:lnTo>
                      <a:pt x="84" y="200"/>
                    </a:lnTo>
                    <a:lnTo>
                      <a:pt x="100" y="206"/>
                    </a:lnTo>
                    <a:lnTo>
                      <a:pt x="118" y="208"/>
                    </a:lnTo>
                    <a:lnTo>
                      <a:pt x="118" y="208"/>
                    </a:lnTo>
                    <a:lnTo>
                      <a:pt x="136" y="206"/>
                    </a:lnTo>
                    <a:lnTo>
                      <a:pt x="154" y="200"/>
                    </a:lnTo>
                    <a:lnTo>
                      <a:pt x="168" y="192"/>
                    </a:lnTo>
                    <a:lnTo>
                      <a:pt x="182" y="182"/>
                    </a:lnTo>
                    <a:lnTo>
                      <a:pt x="192" y="168"/>
                    </a:lnTo>
                    <a:lnTo>
                      <a:pt x="200" y="152"/>
                    </a:lnTo>
                    <a:lnTo>
                      <a:pt x="206" y="136"/>
                    </a:lnTo>
                    <a:lnTo>
                      <a:pt x="208" y="118"/>
                    </a:lnTo>
                    <a:lnTo>
                      <a:pt x="208" y="118"/>
                    </a:lnTo>
                    <a:lnTo>
                      <a:pt x="206" y="100"/>
                    </a:lnTo>
                    <a:lnTo>
                      <a:pt x="200" y="82"/>
                    </a:lnTo>
                    <a:lnTo>
                      <a:pt x="192" y="68"/>
                    </a:lnTo>
                    <a:lnTo>
                      <a:pt x="182" y="54"/>
                    </a:lnTo>
                    <a:lnTo>
                      <a:pt x="168" y="44"/>
                    </a:lnTo>
                    <a:lnTo>
                      <a:pt x="154" y="36"/>
                    </a:lnTo>
                    <a:lnTo>
                      <a:pt x="136" y="30"/>
                    </a:lnTo>
                    <a:lnTo>
                      <a:pt x="118" y="28"/>
                    </a:lnTo>
                    <a:lnTo>
                      <a:pt x="11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8"/>
              <p:cNvSpPr>
                <a:spLocks noEditPoints="1"/>
              </p:cNvSpPr>
              <p:nvPr/>
            </p:nvSpPr>
            <p:spPr bwMode="auto">
              <a:xfrm>
                <a:off x="6817360" y="7567432"/>
                <a:ext cx="476250" cy="523875"/>
              </a:xfrm>
              <a:custGeom>
                <a:avLst/>
                <a:gdLst>
                  <a:gd name="T0" fmla="*/ 46 w 300"/>
                  <a:gd name="T1" fmla="*/ 330 h 330"/>
                  <a:gd name="T2" fmla="*/ 32 w 300"/>
                  <a:gd name="T3" fmla="*/ 158 h 330"/>
                  <a:gd name="T4" fmla="*/ 22 w 300"/>
                  <a:gd name="T5" fmla="*/ 114 h 330"/>
                  <a:gd name="T6" fmla="*/ 4 w 300"/>
                  <a:gd name="T7" fmla="*/ 70 h 330"/>
                  <a:gd name="T8" fmla="*/ 6 w 300"/>
                  <a:gd name="T9" fmla="*/ 54 h 330"/>
                  <a:gd name="T10" fmla="*/ 18 w 300"/>
                  <a:gd name="T11" fmla="*/ 42 h 330"/>
                  <a:gd name="T12" fmla="*/ 44 w 300"/>
                  <a:gd name="T13" fmla="*/ 22 h 330"/>
                  <a:gd name="T14" fmla="*/ 74 w 300"/>
                  <a:gd name="T15" fmla="*/ 8 h 330"/>
                  <a:gd name="T16" fmla="*/ 106 w 300"/>
                  <a:gd name="T17" fmla="*/ 2 h 330"/>
                  <a:gd name="T18" fmla="*/ 122 w 300"/>
                  <a:gd name="T19" fmla="*/ 0 h 330"/>
                  <a:gd name="T20" fmla="*/ 154 w 300"/>
                  <a:gd name="T21" fmla="*/ 4 h 330"/>
                  <a:gd name="T22" fmla="*/ 182 w 300"/>
                  <a:gd name="T23" fmla="*/ 14 h 330"/>
                  <a:gd name="T24" fmla="*/ 210 w 300"/>
                  <a:gd name="T25" fmla="*/ 28 h 330"/>
                  <a:gd name="T26" fmla="*/ 232 w 300"/>
                  <a:gd name="T27" fmla="*/ 48 h 330"/>
                  <a:gd name="T28" fmla="*/ 252 w 300"/>
                  <a:gd name="T29" fmla="*/ 72 h 330"/>
                  <a:gd name="T30" fmla="*/ 268 w 300"/>
                  <a:gd name="T31" fmla="*/ 98 h 330"/>
                  <a:gd name="T32" fmla="*/ 280 w 300"/>
                  <a:gd name="T33" fmla="*/ 130 h 330"/>
                  <a:gd name="T34" fmla="*/ 284 w 300"/>
                  <a:gd name="T35" fmla="*/ 162 h 330"/>
                  <a:gd name="T36" fmla="*/ 72 w 300"/>
                  <a:gd name="T37" fmla="*/ 302 h 330"/>
                  <a:gd name="T38" fmla="*/ 256 w 300"/>
                  <a:gd name="T39" fmla="*/ 164 h 330"/>
                  <a:gd name="T40" fmla="*/ 252 w 300"/>
                  <a:gd name="T41" fmla="*/ 140 h 330"/>
                  <a:gd name="T42" fmla="*/ 232 w 300"/>
                  <a:gd name="T43" fmla="*/ 92 h 330"/>
                  <a:gd name="T44" fmla="*/ 208 w 300"/>
                  <a:gd name="T45" fmla="*/ 62 h 330"/>
                  <a:gd name="T46" fmla="*/ 188 w 300"/>
                  <a:gd name="T47" fmla="*/ 46 h 330"/>
                  <a:gd name="T48" fmla="*/ 164 w 300"/>
                  <a:gd name="T49" fmla="*/ 36 h 330"/>
                  <a:gd name="T50" fmla="*/ 136 w 300"/>
                  <a:gd name="T51" fmla="*/ 30 h 330"/>
                  <a:gd name="T52" fmla="*/ 122 w 300"/>
                  <a:gd name="T53" fmla="*/ 28 h 330"/>
                  <a:gd name="T54" fmla="*/ 98 w 300"/>
                  <a:gd name="T55" fmla="*/ 32 h 330"/>
                  <a:gd name="T56" fmla="*/ 52 w 300"/>
                  <a:gd name="T57" fmla="*/ 50 h 330"/>
                  <a:gd name="T58" fmla="*/ 34 w 300"/>
                  <a:gd name="T59" fmla="*/ 66 h 330"/>
                  <a:gd name="T60" fmla="*/ 52 w 300"/>
                  <a:gd name="T61" fmla="*/ 110 h 330"/>
                  <a:gd name="T62" fmla="*/ 60 w 300"/>
                  <a:gd name="T63" fmla="*/ 15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0" h="330">
                    <a:moveTo>
                      <a:pt x="300" y="330"/>
                    </a:moveTo>
                    <a:lnTo>
                      <a:pt x="46" y="330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28" y="136"/>
                    </a:lnTo>
                    <a:lnTo>
                      <a:pt x="22" y="114"/>
                    </a:lnTo>
                    <a:lnTo>
                      <a:pt x="14" y="92"/>
                    </a:lnTo>
                    <a:lnTo>
                      <a:pt x="4" y="70"/>
                    </a:lnTo>
                    <a:lnTo>
                      <a:pt x="0" y="6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18" y="42"/>
                    </a:lnTo>
                    <a:lnTo>
                      <a:pt x="30" y="32"/>
                    </a:lnTo>
                    <a:lnTo>
                      <a:pt x="44" y="22"/>
                    </a:lnTo>
                    <a:lnTo>
                      <a:pt x="58" y="14"/>
                    </a:lnTo>
                    <a:lnTo>
                      <a:pt x="74" y="8"/>
                    </a:lnTo>
                    <a:lnTo>
                      <a:pt x="90" y="4"/>
                    </a:lnTo>
                    <a:lnTo>
                      <a:pt x="106" y="2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38" y="2"/>
                    </a:lnTo>
                    <a:lnTo>
                      <a:pt x="154" y="4"/>
                    </a:lnTo>
                    <a:lnTo>
                      <a:pt x="168" y="8"/>
                    </a:lnTo>
                    <a:lnTo>
                      <a:pt x="182" y="14"/>
                    </a:lnTo>
                    <a:lnTo>
                      <a:pt x="196" y="20"/>
                    </a:lnTo>
                    <a:lnTo>
                      <a:pt x="210" y="28"/>
                    </a:lnTo>
                    <a:lnTo>
                      <a:pt x="222" y="38"/>
                    </a:lnTo>
                    <a:lnTo>
                      <a:pt x="232" y="48"/>
                    </a:lnTo>
                    <a:lnTo>
                      <a:pt x="244" y="58"/>
                    </a:lnTo>
                    <a:lnTo>
                      <a:pt x="252" y="72"/>
                    </a:lnTo>
                    <a:lnTo>
                      <a:pt x="260" y="84"/>
                    </a:lnTo>
                    <a:lnTo>
                      <a:pt x="268" y="98"/>
                    </a:lnTo>
                    <a:lnTo>
                      <a:pt x="274" y="114"/>
                    </a:lnTo>
                    <a:lnTo>
                      <a:pt x="280" y="130"/>
                    </a:lnTo>
                    <a:lnTo>
                      <a:pt x="282" y="146"/>
                    </a:lnTo>
                    <a:lnTo>
                      <a:pt x="284" y="162"/>
                    </a:lnTo>
                    <a:lnTo>
                      <a:pt x="300" y="330"/>
                    </a:lnTo>
                    <a:close/>
                    <a:moveTo>
                      <a:pt x="72" y="302"/>
                    </a:moveTo>
                    <a:lnTo>
                      <a:pt x="268" y="302"/>
                    </a:lnTo>
                    <a:lnTo>
                      <a:pt x="256" y="164"/>
                    </a:lnTo>
                    <a:lnTo>
                      <a:pt x="256" y="164"/>
                    </a:lnTo>
                    <a:lnTo>
                      <a:pt x="252" y="140"/>
                    </a:lnTo>
                    <a:lnTo>
                      <a:pt x="244" y="114"/>
                    </a:lnTo>
                    <a:lnTo>
                      <a:pt x="232" y="92"/>
                    </a:lnTo>
                    <a:lnTo>
                      <a:pt x="216" y="72"/>
                    </a:lnTo>
                    <a:lnTo>
                      <a:pt x="208" y="62"/>
                    </a:lnTo>
                    <a:lnTo>
                      <a:pt x="198" y="54"/>
                    </a:lnTo>
                    <a:lnTo>
                      <a:pt x="188" y="46"/>
                    </a:lnTo>
                    <a:lnTo>
                      <a:pt x="176" y="40"/>
                    </a:lnTo>
                    <a:lnTo>
                      <a:pt x="164" y="36"/>
                    </a:lnTo>
                    <a:lnTo>
                      <a:pt x="150" y="32"/>
                    </a:lnTo>
                    <a:lnTo>
                      <a:pt x="136" y="30"/>
                    </a:lnTo>
                    <a:lnTo>
                      <a:pt x="122" y="28"/>
                    </a:lnTo>
                    <a:lnTo>
                      <a:pt x="122" y="28"/>
                    </a:lnTo>
                    <a:lnTo>
                      <a:pt x="110" y="30"/>
                    </a:lnTo>
                    <a:lnTo>
                      <a:pt x="98" y="32"/>
                    </a:lnTo>
                    <a:lnTo>
                      <a:pt x="74" y="38"/>
                    </a:lnTo>
                    <a:lnTo>
                      <a:pt x="52" y="50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4" y="88"/>
                    </a:lnTo>
                    <a:lnTo>
                      <a:pt x="52" y="110"/>
                    </a:lnTo>
                    <a:lnTo>
                      <a:pt x="56" y="132"/>
                    </a:lnTo>
                    <a:lnTo>
                      <a:pt x="60" y="156"/>
                    </a:lnTo>
                    <a:lnTo>
                      <a:pt x="72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0034296" y="5129436"/>
              <a:ext cx="385751" cy="482188"/>
              <a:chOff x="2954338" y="6831013"/>
              <a:chExt cx="1041400" cy="1301750"/>
            </a:xfrm>
            <a:solidFill>
              <a:srgbClr val="0078D7"/>
            </a:solidFill>
          </p:grpSpPr>
          <p:sp>
            <p:nvSpPr>
              <p:cNvPr id="168" name="Freeform 36"/>
              <p:cNvSpPr>
                <a:spLocks noEditPoints="1"/>
              </p:cNvSpPr>
              <p:nvPr/>
            </p:nvSpPr>
            <p:spPr bwMode="auto">
              <a:xfrm>
                <a:off x="3195638" y="7329488"/>
                <a:ext cx="390525" cy="393700"/>
              </a:xfrm>
              <a:custGeom>
                <a:avLst/>
                <a:gdLst>
                  <a:gd name="T0" fmla="*/ 122 w 246"/>
                  <a:gd name="T1" fmla="*/ 248 h 248"/>
                  <a:gd name="T2" fmla="*/ 98 w 246"/>
                  <a:gd name="T3" fmla="*/ 244 h 248"/>
                  <a:gd name="T4" fmla="*/ 74 w 246"/>
                  <a:gd name="T5" fmla="*/ 238 h 248"/>
                  <a:gd name="T6" fmla="*/ 36 w 246"/>
                  <a:gd name="T7" fmla="*/ 210 h 248"/>
                  <a:gd name="T8" fmla="*/ 8 w 246"/>
                  <a:gd name="T9" fmla="*/ 172 h 248"/>
                  <a:gd name="T10" fmla="*/ 2 w 246"/>
                  <a:gd name="T11" fmla="*/ 148 h 248"/>
                  <a:gd name="T12" fmla="*/ 0 w 246"/>
                  <a:gd name="T13" fmla="*/ 124 h 248"/>
                  <a:gd name="T14" fmla="*/ 0 w 246"/>
                  <a:gd name="T15" fmla="*/ 112 h 248"/>
                  <a:gd name="T16" fmla="*/ 4 w 246"/>
                  <a:gd name="T17" fmla="*/ 88 h 248"/>
                  <a:gd name="T18" fmla="*/ 20 w 246"/>
                  <a:gd name="T19" fmla="*/ 56 h 248"/>
                  <a:gd name="T20" fmla="*/ 54 w 246"/>
                  <a:gd name="T21" fmla="*/ 22 h 248"/>
                  <a:gd name="T22" fmla="*/ 86 w 246"/>
                  <a:gd name="T23" fmla="*/ 6 h 248"/>
                  <a:gd name="T24" fmla="*/ 110 w 246"/>
                  <a:gd name="T25" fmla="*/ 2 h 248"/>
                  <a:gd name="T26" fmla="*/ 122 w 246"/>
                  <a:gd name="T27" fmla="*/ 0 h 248"/>
                  <a:gd name="T28" fmla="*/ 148 w 246"/>
                  <a:gd name="T29" fmla="*/ 4 h 248"/>
                  <a:gd name="T30" fmla="*/ 170 w 246"/>
                  <a:gd name="T31" fmla="*/ 10 h 248"/>
                  <a:gd name="T32" fmla="*/ 210 w 246"/>
                  <a:gd name="T33" fmla="*/ 36 h 248"/>
                  <a:gd name="T34" fmla="*/ 236 w 246"/>
                  <a:gd name="T35" fmla="*/ 76 h 248"/>
                  <a:gd name="T36" fmla="*/ 242 w 246"/>
                  <a:gd name="T37" fmla="*/ 100 h 248"/>
                  <a:gd name="T38" fmla="*/ 246 w 246"/>
                  <a:gd name="T39" fmla="*/ 124 h 248"/>
                  <a:gd name="T40" fmla="*/ 244 w 246"/>
                  <a:gd name="T41" fmla="*/ 136 h 248"/>
                  <a:gd name="T42" fmla="*/ 240 w 246"/>
                  <a:gd name="T43" fmla="*/ 160 h 248"/>
                  <a:gd name="T44" fmla="*/ 224 w 246"/>
                  <a:gd name="T45" fmla="*/ 192 h 248"/>
                  <a:gd name="T46" fmla="*/ 192 w 246"/>
                  <a:gd name="T47" fmla="*/ 226 h 248"/>
                  <a:gd name="T48" fmla="*/ 158 w 246"/>
                  <a:gd name="T49" fmla="*/ 242 h 248"/>
                  <a:gd name="T50" fmla="*/ 134 w 246"/>
                  <a:gd name="T51" fmla="*/ 246 h 248"/>
                  <a:gd name="T52" fmla="*/ 122 w 246"/>
                  <a:gd name="T53" fmla="*/ 248 h 248"/>
                  <a:gd name="T54" fmla="*/ 122 w 246"/>
                  <a:gd name="T55" fmla="*/ 28 h 248"/>
                  <a:gd name="T56" fmla="*/ 86 w 246"/>
                  <a:gd name="T57" fmla="*/ 36 h 248"/>
                  <a:gd name="T58" fmla="*/ 56 w 246"/>
                  <a:gd name="T59" fmla="*/ 56 h 248"/>
                  <a:gd name="T60" fmla="*/ 34 w 246"/>
                  <a:gd name="T61" fmla="*/ 86 h 248"/>
                  <a:gd name="T62" fmla="*/ 28 w 246"/>
                  <a:gd name="T63" fmla="*/ 124 h 248"/>
                  <a:gd name="T64" fmla="*/ 30 w 246"/>
                  <a:gd name="T65" fmla="*/ 144 h 248"/>
                  <a:gd name="T66" fmla="*/ 44 w 246"/>
                  <a:gd name="T67" fmla="*/ 178 h 248"/>
                  <a:gd name="T68" fmla="*/ 70 w 246"/>
                  <a:gd name="T69" fmla="*/ 202 h 248"/>
                  <a:gd name="T70" fmla="*/ 104 w 246"/>
                  <a:gd name="T71" fmla="*/ 218 h 248"/>
                  <a:gd name="T72" fmla="*/ 122 w 246"/>
                  <a:gd name="T73" fmla="*/ 220 h 248"/>
                  <a:gd name="T74" fmla="*/ 160 w 246"/>
                  <a:gd name="T75" fmla="*/ 212 h 248"/>
                  <a:gd name="T76" fmla="*/ 190 w 246"/>
                  <a:gd name="T77" fmla="*/ 192 h 248"/>
                  <a:gd name="T78" fmla="*/ 210 w 246"/>
                  <a:gd name="T79" fmla="*/ 160 h 248"/>
                  <a:gd name="T80" fmla="*/ 218 w 246"/>
                  <a:gd name="T81" fmla="*/ 124 h 248"/>
                  <a:gd name="T82" fmla="*/ 216 w 246"/>
                  <a:gd name="T83" fmla="*/ 104 h 248"/>
                  <a:gd name="T84" fmla="*/ 202 w 246"/>
                  <a:gd name="T85" fmla="*/ 70 h 248"/>
                  <a:gd name="T86" fmla="*/ 176 w 246"/>
                  <a:gd name="T87" fmla="*/ 46 h 248"/>
                  <a:gd name="T88" fmla="*/ 142 w 246"/>
                  <a:gd name="T89" fmla="*/ 30 h 248"/>
                  <a:gd name="T90" fmla="*/ 122 w 246"/>
                  <a:gd name="T91" fmla="*/ 2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6" h="248">
                    <a:moveTo>
                      <a:pt x="122" y="248"/>
                    </a:moveTo>
                    <a:lnTo>
                      <a:pt x="122" y="248"/>
                    </a:lnTo>
                    <a:lnTo>
                      <a:pt x="110" y="246"/>
                    </a:lnTo>
                    <a:lnTo>
                      <a:pt x="98" y="244"/>
                    </a:lnTo>
                    <a:lnTo>
                      <a:pt x="86" y="242"/>
                    </a:lnTo>
                    <a:lnTo>
                      <a:pt x="74" y="238"/>
                    </a:lnTo>
                    <a:lnTo>
                      <a:pt x="54" y="226"/>
                    </a:lnTo>
                    <a:lnTo>
                      <a:pt x="36" y="210"/>
                    </a:lnTo>
                    <a:lnTo>
                      <a:pt x="20" y="192"/>
                    </a:lnTo>
                    <a:lnTo>
                      <a:pt x="8" y="172"/>
                    </a:lnTo>
                    <a:lnTo>
                      <a:pt x="4" y="160"/>
                    </a:lnTo>
                    <a:lnTo>
                      <a:pt x="2" y="148"/>
                    </a:lnTo>
                    <a:lnTo>
                      <a:pt x="0" y="136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0" y="112"/>
                    </a:lnTo>
                    <a:lnTo>
                      <a:pt x="2" y="100"/>
                    </a:lnTo>
                    <a:lnTo>
                      <a:pt x="4" y="88"/>
                    </a:lnTo>
                    <a:lnTo>
                      <a:pt x="8" y="76"/>
                    </a:lnTo>
                    <a:lnTo>
                      <a:pt x="20" y="56"/>
                    </a:lnTo>
                    <a:lnTo>
                      <a:pt x="36" y="36"/>
                    </a:lnTo>
                    <a:lnTo>
                      <a:pt x="54" y="22"/>
                    </a:lnTo>
                    <a:lnTo>
                      <a:pt x="74" y="10"/>
                    </a:lnTo>
                    <a:lnTo>
                      <a:pt x="86" y="6"/>
                    </a:lnTo>
                    <a:lnTo>
                      <a:pt x="98" y="4"/>
                    </a:lnTo>
                    <a:lnTo>
                      <a:pt x="110" y="2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34" y="2"/>
                    </a:lnTo>
                    <a:lnTo>
                      <a:pt x="148" y="4"/>
                    </a:lnTo>
                    <a:lnTo>
                      <a:pt x="158" y="6"/>
                    </a:lnTo>
                    <a:lnTo>
                      <a:pt x="170" y="10"/>
                    </a:lnTo>
                    <a:lnTo>
                      <a:pt x="192" y="22"/>
                    </a:lnTo>
                    <a:lnTo>
                      <a:pt x="210" y="36"/>
                    </a:lnTo>
                    <a:lnTo>
                      <a:pt x="224" y="56"/>
                    </a:lnTo>
                    <a:lnTo>
                      <a:pt x="236" y="76"/>
                    </a:lnTo>
                    <a:lnTo>
                      <a:pt x="240" y="88"/>
                    </a:lnTo>
                    <a:lnTo>
                      <a:pt x="242" y="100"/>
                    </a:lnTo>
                    <a:lnTo>
                      <a:pt x="244" y="112"/>
                    </a:lnTo>
                    <a:lnTo>
                      <a:pt x="246" y="124"/>
                    </a:lnTo>
                    <a:lnTo>
                      <a:pt x="246" y="124"/>
                    </a:lnTo>
                    <a:lnTo>
                      <a:pt x="244" y="136"/>
                    </a:lnTo>
                    <a:lnTo>
                      <a:pt x="242" y="148"/>
                    </a:lnTo>
                    <a:lnTo>
                      <a:pt x="240" y="160"/>
                    </a:lnTo>
                    <a:lnTo>
                      <a:pt x="236" y="172"/>
                    </a:lnTo>
                    <a:lnTo>
                      <a:pt x="224" y="192"/>
                    </a:lnTo>
                    <a:lnTo>
                      <a:pt x="210" y="210"/>
                    </a:lnTo>
                    <a:lnTo>
                      <a:pt x="192" y="226"/>
                    </a:lnTo>
                    <a:lnTo>
                      <a:pt x="170" y="238"/>
                    </a:lnTo>
                    <a:lnTo>
                      <a:pt x="158" y="242"/>
                    </a:lnTo>
                    <a:lnTo>
                      <a:pt x="148" y="244"/>
                    </a:lnTo>
                    <a:lnTo>
                      <a:pt x="134" y="246"/>
                    </a:lnTo>
                    <a:lnTo>
                      <a:pt x="122" y="248"/>
                    </a:lnTo>
                    <a:lnTo>
                      <a:pt x="122" y="248"/>
                    </a:lnTo>
                    <a:close/>
                    <a:moveTo>
                      <a:pt x="122" y="28"/>
                    </a:moveTo>
                    <a:lnTo>
                      <a:pt x="122" y="28"/>
                    </a:lnTo>
                    <a:lnTo>
                      <a:pt x="104" y="30"/>
                    </a:lnTo>
                    <a:lnTo>
                      <a:pt x="86" y="36"/>
                    </a:lnTo>
                    <a:lnTo>
                      <a:pt x="70" y="46"/>
                    </a:lnTo>
                    <a:lnTo>
                      <a:pt x="56" y="56"/>
                    </a:lnTo>
                    <a:lnTo>
                      <a:pt x="44" y="70"/>
                    </a:lnTo>
                    <a:lnTo>
                      <a:pt x="34" y="86"/>
                    </a:lnTo>
                    <a:lnTo>
                      <a:pt x="30" y="104"/>
                    </a:lnTo>
                    <a:lnTo>
                      <a:pt x="28" y="124"/>
                    </a:lnTo>
                    <a:lnTo>
                      <a:pt x="28" y="124"/>
                    </a:lnTo>
                    <a:lnTo>
                      <a:pt x="30" y="144"/>
                    </a:lnTo>
                    <a:lnTo>
                      <a:pt x="34" y="160"/>
                    </a:lnTo>
                    <a:lnTo>
                      <a:pt x="44" y="178"/>
                    </a:lnTo>
                    <a:lnTo>
                      <a:pt x="56" y="192"/>
                    </a:lnTo>
                    <a:lnTo>
                      <a:pt x="70" y="202"/>
                    </a:lnTo>
                    <a:lnTo>
                      <a:pt x="86" y="212"/>
                    </a:lnTo>
                    <a:lnTo>
                      <a:pt x="104" y="218"/>
                    </a:lnTo>
                    <a:lnTo>
                      <a:pt x="122" y="220"/>
                    </a:lnTo>
                    <a:lnTo>
                      <a:pt x="122" y="220"/>
                    </a:lnTo>
                    <a:lnTo>
                      <a:pt x="142" y="218"/>
                    </a:lnTo>
                    <a:lnTo>
                      <a:pt x="160" y="212"/>
                    </a:lnTo>
                    <a:lnTo>
                      <a:pt x="176" y="202"/>
                    </a:lnTo>
                    <a:lnTo>
                      <a:pt x="190" y="192"/>
                    </a:lnTo>
                    <a:lnTo>
                      <a:pt x="202" y="178"/>
                    </a:lnTo>
                    <a:lnTo>
                      <a:pt x="210" y="160"/>
                    </a:lnTo>
                    <a:lnTo>
                      <a:pt x="216" y="144"/>
                    </a:lnTo>
                    <a:lnTo>
                      <a:pt x="218" y="124"/>
                    </a:lnTo>
                    <a:lnTo>
                      <a:pt x="218" y="124"/>
                    </a:lnTo>
                    <a:lnTo>
                      <a:pt x="216" y="104"/>
                    </a:lnTo>
                    <a:lnTo>
                      <a:pt x="210" y="86"/>
                    </a:lnTo>
                    <a:lnTo>
                      <a:pt x="202" y="70"/>
                    </a:lnTo>
                    <a:lnTo>
                      <a:pt x="190" y="56"/>
                    </a:lnTo>
                    <a:lnTo>
                      <a:pt x="176" y="46"/>
                    </a:lnTo>
                    <a:lnTo>
                      <a:pt x="160" y="36"/>
                    </a:lnTo>
                    <a:lnTo>
                      <a:pt x="142" y="30"/>
                    </a:lnTo>
                    <a:lnTo>
                      <a:pt x="122" y="28"/>
                    </a:lnTo>
                    <a:lnTo>
                      <a:pt x="122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37"/>
              <p:cNvSpPr>
                <a:spLocks/>
              </p:cNvSpPr>
              <p:nvPr/>
            </p:nvSpPr>
            <p:spPr bwMode="auto">
              <a:xfrm>
                <a:off x="2954338" y="6831013"/>
                <a:ext cx="1041400" cy="1301750"/>
              </a:xfrm>
              <a:custGeom>
                <a:avLst/>
                <a:gdLst>
                  <a:gd name="T0" fmla="*/ 114 w 656"/>
                  <a:gd name="T1" fmla="*/ 784 h 820"/>
                  <a:gd name="T2" fmla="*/ 80 w 656"/>
                  <a:gd name="T3" fmla="*/ 760 h 820"/>
                  <a:gd name="T4" fmla="*/ 172 w 656"/>
                  <a:gd name="T5" fmla="*/ 608 h 820"/>
                  <a:gd name="T6" fmla="*/ 238 w 656"/>
                  <a:gd name="T7" fmla="*/ 672 h 820"/>
                  <a:gd name="T8" fmla="*/ 300 w 656"/>
                  <a:gd name="T9" fmla="*/ 684 h 820"/>
                  <a:gd name="T10" fmla="*/ 328 w 656"/>
                  <a:gd name="T11" fmla="*/ 628 h 820"/>
                  <a:gd name="T12" fmla="*/ 416 w 656"/>
                  <a:gd name="T13" fmla="*/ 630 h 820"/>
                  <a:gd name="T14" fmla="*/ 466 w 656"/>
                  <a:gd name="T15" fmla="*/ 592 h 820"/>
                  <a:gd name="T16" fmla="*/ 446 w 656"/>
                  <a:gd name="T17" fmla="*/ 536 h 820"/>
                  <a:gd name="T18" fmla="*/ 512 w 656"/>
                  <a:gd name="T19" fmla="*/ 474 h 820"/>
                  <a:gd name="T20" fmla="*/ 518 w 656"/>
                  <a:gd name="T21" fmla="*/ 406 h 820"/>
                  <a:gd name="T22" fmla="*/ 464 w 656"/>
                  <a:gd name="T23" fmla="*/ 386 h 820"/>
                  <a:gd name="T24" fmla="*/ 466 w 656"/>
                  <a:gd name="T25" fmla="*/ 296 h 820"/>
                  <a:gd name="T26" fmla="*/ 424 w 656"/>
                  <a:gd name="T27" fmla="*/ 244 h 820"/>
                  <a:gd name="T28" fmla="*/ 372 w 656"/>
                  <a:gd name="T29" fmla="*/ 266 h 820"/>
                  <a:gd name="T30" fmla="*/ 310 w 656"/>
                  <a:gd name="T31" fmla="*/ 200 h 820"/>
                  <a:gd name="T32" fmla="*/ 240 w 656"/>
                  <a:gd name="T33" fmla="*/ 198 h 820"/>
                  <a:gd name="T34" fmla="*/ 198 w 656"/>
                  <a:gd name="T35" fmla="*/ 256 h 820"/>
                  <a:gd name="T36" fmla="*/ 128 w 656"/>
                  <a:gd name="T37" fmla="*/ 244 h 820"/>
                  <a:gd name="T38" fmla="*/ 82 w 656"/>
                  <a:gd name="T39" fmla="*/ 296 h 820"/>
                  <a:gd name="T40" fmla="*/ 84 w 656"/>
                  <a:gd name="T41" fmla="*/ 386 h 820"/>
                  <a:gd name="T42" fmla="*/ 32 w 656"/>
                  <a:gd name="T43" fmla="*/ 406 h 820"/>
                  <a:gd name="T44" fmla="*/ 38 w 656"/>
                  <a:gd name="T45" fmla="*/ 474 h 820"/>
                  <a:gd name="T46" fmla="*/ 102 w 656"/>
                  <a:gd name="T47" fmla="*/ 536 h 820"/>
                  <a:gd name="T48" fmla="*/ 78 w 656"/>
                  <a:gd name="T49" fmla="*/ 550 h 820"/>
                  <a:gd name="T50" fmla="*/ 10 w 656"/>
                  <a:gd name="T51" fmla="*/ 488 h 820"/>
                  <a:gd name="T52" fmla="*/ 6 w 656"/>
                  <a:gd name="T53" fmla="*/ 394 h 820"/>
                  <a:gd name="T54" fmla="*/ 74 w 656"/>
                  <a:gd name="T55" fmla="*/ 334 h 820"/>
                  <a:gd name="T56" fmla="*/ 60 w 656"/>
                  <a:gd name="T57" fmla="*/ 264 h 820"/>
                  <a:gd name="T58" fmla="*/ 138 w 656"/>
                  <a:gd name="T59" fmla="*/ 218 h 820"/>
                  <a:gd name="T60" fmla="*/ 212 w 656"/>
                  <a:gd name="T61" fmla="*/ 192 h 820"/>
                  <a:gd name="T62" fmla="*/ 296 w 656"/>
                  <a:gd name="T63" fmla="*/ 164 h 820"/>
                  <a:gd name="T64" fmla="*/ 342 w 656"/>
                  <a:gd name="T65" fmla="*/ 222 h 820"/>
                  <a:gd name="T66" fmla="*/ 426 w 656"/>
                  <a:gd name="T67" fmla="*/ 216 h 820"/>
                  <a:gd name="T68" fmla="*/ 494 w 656"/>
                  <a:gd name="T69" fmla="*/ 278 h 820"/>
                  <a:gd name="T70" fmla="*/ 490 w 656"/>
                  <a:gd name="T71" fmla="*/ 370 h 820"/>
                  <a:gd name="T72" fmla="*/ 548 w 656"/>
                  <a:gd name="T73" fmla="*/ 410 h 820"/>
                  <a:gd name="T74" fmla="*/ 528 w 656"/>
                  <a:gd name="T75" fmla="*/ 498 h 820"/>
                  <a:gd name="T76" fmla="*/ 492 w 656"/>
                  <a:gd name="T77" fmla="*/ 568 h 820"/>
                  <a:gd name="T78" fmla="*/ 452 w 656"/>
                  <a:gd name="T79" fmla="*/ 646 h 820"/>
                  <a:gd name="T80" fmla="*/ 398 w 656"/>
                  <a:gd name="T81" fmla="*/ 652 h 820"/>
                  <a:gd name="T82" fmla="*/ 330 w 656"/>
                  <a:gd name="T83" fmla="*/ 696 h 820"/>
                  <a:gd name="T84" fmla="*/ 238 w 656"/>
                  <a:gd name="T85" fmla="*/ 710 h 820"/>
                  <a:gd name="T86" fmla="*/ 176 w 656"/>
                  <a:gd name="T87" fmla="*/ 640 h 820"/>
                  <a:gd name="T88" fmla="*/ 232 w 656"/>
                  <a:gd name="T89" fmla="*/ 788 h 820"/>
                  <a:gd name="T90" fmla="*/ 472 w 656"/>
                  <a:gd name="T91" fmla="*/ 730 h 820"/>
                  <a:gd name="T92" fmla="*/ 626 w 656"/>
                  <a:gd name="T93" fmla="*/ 474 h 820"/>
                  <a:gd name="T94" fmla="*/ 546 w 656"/>
                  <a:gd name="T95" fmla="*/ 214 h 820"/>
                  <a:gd name="T96" fmla="*/ 274 w 656"/>
                  <a:gd name="T97" fmla="*/ 84 h 820"/>
                  <a:gd name="T98" fmla="*/ 186 w 656"/>
                  <a:gd name="T99" fmla="*/ 170 h 820"/>
                  <a:gd name="T100" fmla="*/ 30 w 656"/>
                  <a:gd name="T101" fmla="*/ 136 h 820"/>
                  <a:gd name="T102" fmla="*/ 124 w 656"/>
                  <a:gd name="T103" fmla="*/ 2 h 820"/>
                  <a:gd name="T104" fmla="*/ 130 w 656"/>
                  <a:gd name="T105" fmla="*/ 100 h 820"/>
                  <a:gd name="T106" fmla="*/ 240 w 656"/>
                  <a:gd name="T107" fmla="*/ 58 h 820"/>
                  <a:gd name="T108" fmla="*/ 516 w 656"/>
                  <a:gd name="T109" fmla="*/ 144 h 820"/>
                  <a:gd name="T110" fmla="*/ 656 w 656"/>
                  <a:gd name="T111" fmla="*/ 438 h 820"/>
                  <a:gd name="T112" fmla="*/ 544 w 656"/>
                  <a:gd name="T113" fmla="*/ 708 h 820"/>
                  <a:gd name="T114" fmla="*/ 274 w 656"/>
                  <a:gd name="T115" fmla="*/ 820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6" h="820">
                    <a:moveTo>
                      <a:pt x="274" y="820"/>
                    </a:moveTo>
                    <a:lnTo>
                      <a:pt x="274" y="820"/>
                    </a:lnTo>
                    <a:lnTo>
                      <a:pt x="250" y="818"/>
                    </a:lnTo>
                    <a:lnTo>
                      <a:pt x="228" y="816"/>
                    </a:lnTo>
                    <a:lnTo>
                      <a:pt x="204" y="812"/>
                    </a:lnTo>
                    <a:lnTo>
                      <a:pt x="182" y="808"/>
                    </a:lnTo>
                    <a:lnTo>
                      <a:pt x="158" y="802"/>
                    </a:lnTo>
                    <a:lnTo>
                      <a:pt x="136" y="794"/>
                    </a:lnTo>
                    <a:lnTo>
                      <a:pt x="114" y="784"/>
                    </a:lnTo>
                    <a:lnTo>
                      <a:pt x="94" y="774"/>
                    </a:lnTo>
                    <a:lnTo>
                      <a:pt x="94" y="774"/>
                    </a:lnTo>
                    <a:lnTo>
                      <a:pt x="88" y="770"/>
                    </a:lnTo>
                    <a:lnTo>
                      <a:pt x="88" y="770"/>
                    </a:lnTo>
                    <a:lnTo>
                      <a:pt x="86" y="768"/>
                    </a:lnTo>
                    <a:lnTo>
                      <a:pt x="86" y="768"/>
                    </a:lnTo>
                    <a:lnTo>
                      <a:pt x="82" y="766"/>
                    </a:lnTo>
                    <a:lnTo>
                      <a:pt x="80" y="760"/>
                    </a:lnTo>
                    <a:lnTo>
                      <a:pt x="80" y="760"/>
                    </a:lnTo>
                    <a:lnTo>
                      <a:pt x="80" y="754"/>
                    </a:lnTo>
                    <a:lnTo>
                      <a:pt x="82" y="750"/>
                    </a:lnTo>
                    <a:lnTo>
                      <a:pt x="94" y="730"/>
                    </a:lnTo>
                    <a:lnTo>
                      <a:pt x="158" y="616"/>
                    </a:lnTo>
                    <a:lnTo>
                      <a:pt x="158" y="616"/>
                    </a:lnTo>
                    <a:lnTo>
                      <a:pt x="162" y="612"/>
                    </a:lnTo>
                    <a:lnTo>
                      <a:pt x="166" y="608"/>
                    </a:lnTo>
                    <a:lnTo>
                      <a:pt x="166" y="608"/>
                    </a:lnTo>
                    <a:lnTo>
                      <a:pt x="172" y="608"/>
                    </a:lnTo>
                    <a:lnTo>
                      <a:pt x="176" y="610"/>
                    </a:lnTo>
                    <a:lnTo>
                      <a:pt x="176" y="610"/>
                    </a:lnTo>
                    <a:lnTo>
                      <a:pt x="198" y="620"/>
                    </a:lnTo>
                    <a:lnTo>
                      <a:pt x="222" y="628"/>
                    </a:lnTo>
                    <a:lnTo>
                      <a:pt x="222" y="628"/>
                    </a:lnTo>
                    <a:lnTo>
                      <a:pt x="228" y="632"/>
                    </a:lnTo>
                    <a:lnTo>
                      <a:pt x="232" y="638"/>
                    </a:lnTo>
                    <a:lnTo>
                      <a:pt x="238" y="672"/>
                    </a:lnTo>
                    <a:lnTo>
                      <a:pt x="238" y="672"/>
                    </a:lnTo>
                    <a:lnTo>
                      <a:pt x="238" y="674"/>
                    </a:lnTo>
                    <a:lnTo>
                      <a:pt x="238" y="674"/>
                    </a:lnTo>
                    <a:lnTo>
                      <a:pt x="240" y="678"/>
                    </a:lnTo>
                    <a:lnTo>
                      <a:pt x="244" y="680"/>
                    </a:lnTo>
                    <a:lnTo>
                      <a:pt x="248" y="684"/>
                    </a:lnTo>
                    <a:lnTo>
                      <a:pt x="252" y="684"/>
                    </a:lnTo>
                    <a:lnTo>
                      <a:pt x="296" y="684"/>
                    </a:lnTo>
                    <a:lnTo>
                      <a:pt x="296" y="684"/>
                    </a:lnTo>
                    <a:lnTo>
                      <a:pt x="300" y="684"/>
                    </a:lnTo>
                    <a:lnTo>
                      <a:pt x="306" y="680"/>
                    </a:lnTo>
                    <a:lnTo>
                      <a:pt x="308" y="678"/>
                    </a:lnTo>
                    <a:lnTo>
                      <a:pt x="310" y="674"/>
                    </a:lnTo>
                    <a:lnTo>
                      <a:pt x="310" y="674"/>
                    </a:lnTo>
                    <a:lnTo>
                      <a:pt x="310" y="672"/>
                    </a:lnTo>
                    <a:lnTo>
                      <a:pt x="318" y="638"/>
                    </a:lnTo>
                    <a:lnTo>
                      <a:pt x="318" y="638"/>
                    </a:lnTo>
                    <a:lnTo>
                      <a:pt x="320" y="632"/>
                    </a:lnTo>
                    <a:lnTo>
                      <a:pt x="328" y="628"/>
                    </a:lnTo>
                    <a:lnTo>
                      <a:pt x="328" y="628"/>
                    </a:lnTo>
                    <a:lnTo>
                      <a:pt x="350" y="620"/>
                    </a:lnTo>
                    <a:lnTo>
                      <a:pt x="372" y="610"/>
                    </a:lnTo>
                    <a:lnTo>
                      <a:pt x="372" y="610"/>
                    </a:lnTo>
                    <a:lnTo>
                      <a:pt x="380" y="608"/>
                    </a:lnTo>
                    <a:lnTo>
                      <a:pt x="386" y="610"/>
                    </a:lnTo>
                    <a:lnTo>
                      <a:pt x="414" y="628"/>
                    </a:lnTo>
                    <a:lnTo>
                      <a:pt x="414" y="628"/>
                    </a:lnTo>
                    <a:lnTo>
                      <a:pt x="416" y="630"/>
                    </a:lnTo>
                    <a:lnTo>
                      <a:pt x="416" y="630"/>
                    </a:lnTo>
                    <a:lnTo>
                      <a:pt x="420" y="632"/>
                    </a:lnTo>
                    <a:lnTo>
                      <a:pt x="424" y="632"/>
                    </a:lnTo>
                    <a:lnTo>
                      <a:pt x="424" y="632"/>
                    </a:lnTo>
                    <a:lnTo>
                      <a:pt x="428" y="630"/>
                    </a:lnTo>
                    <a:lnTo>
                      <a:pt x="434" y="628"/>
                    </a:lnTo>
                    <a:lnTo>
                      <a:pt x="464" y="596"/>
                    </a:lnTo>
                    <a:lnTo>
                      <a:pt x="464" y="596"/>
                    </a:lnTo>
                    <a:lnTo>
                      <a:pt x="466" y="592"/>
                    </a:lnTo>
                    <a:lnTo>
                      <a:pt x="468" y="588"/>
                    </a:lnTo>
                    <a:lnTo>
                      <a:pt x="468" y="584"/>
                    </a:lnTo>
                    <a:lnTo>
                      <a:pt x="466" y="580"/>
                    </a:lnTo>
                    <a:lnTo>
                      <a:pt x="466" y="580"/>
                    </a:lnTo>
                    <a:lnTo>
                      <a:pt x="466" y="578"/>
                    </a:lnTo>
                    <a:lnTo>
                      <a:pt x="446" y="550"/>
                    </a:lnTo>
                    <a:lnTo>
                      <a:pt x="446" y="550"/>
                    </a:lnTo>
                    <a:lnTo>
                      <a:pt x="444" y="542"/>
                    </a:lnTo>
                    <a:lnTo>
                      <a:pt x="446" y="536"/>
                    </a:lnTo>
                    <a:lnTo>
                      <a:pt x="446" y="536"/>
                    </a:lnTo>
                    <a:lnTo>
                      <a:pt x="456" y="514"/>
                    </a:lnTo>
                    <a:lnTo>
                      <a:pt x="464" y="490"/>
                    </a:lnTo>
                    <a:lnTo>
                      <a:pt x="464" y="490"/>
                    </a:lnTo>
                    <a:lnTo>
                      <a:pt x="468" y="484"/>
                    </a:lnTo>
                    <a:lnTo>
                      <a:pt x="476" y="480"/>
                    </a:lnTo>
                    <a:lnTo>
                      <a:pt x="508" y="474"/>
                    </a:lnTo>
                    <a:lnTo>
                      <a:pt x="508" y="474"/>
                    </a:lnTo>
                    <a:lnTo>
                      <a:pt x="512" y="474"/>
                    </a:lnTo>
                    <a:lnTo>
                      <a:pt x="512" y="474"/>
                    </a:lnTo>
                    <a:lnTo>
                      <a:pt x="514" y="472"/>
                    </a:lnTo>
                    <a:lnTo>
                      <a:pt x="518" y="468"/>
                    </a:lnTo>
                    <a:lnTo>
                      <a:pt x="520" y="464"/>
                    </a:lnTo>
                    <a:lnTo>
                      <a:pt x="520" y="460"/>
                    </a:lnTo>
                    <a:lnTo>
                      <a:pt x="520" y="416"/>
                    </a:lnTo>
                    <a:lnTo>
                      <a:pt x="520" y="416"/>
                    </a:lnTo>
                    <a:lnTo>
                      <a:pt x="520" y="412"/>
                    </a:lnTo>
                    <a:lnTo>
                      <a:pt x="518" y="406"/>
                    </a:lnTo>
                    <a:lnTo>
                      <a:pt x="514" y="404"/>
                    </a:lnTo>
                    <a:lnTo>
                      <a:pt x="512" y="402"/>
                    </a:lnTo>
                    <a:lnTo>
                      <a:pt x="512" y="402"/>
                    </a:lnTo>
                    <a:lnTo>
                      <a:pt x="508" y="402"/>
                    </a:lnTo>
                    <a:lnTo>
                      <a:pt x="476" y="396"/>
                    </a:lnTo>
                    <a:lnTo>
                      <a:pt x="476" y="396"/>
                    </a:lnTo>
                    <a:lnTo>
                      <a:pt x="468" y="392"/>
                    </a:lnTo>
                    <a:lnTo>
                      <a:pt x="464" y="386"/>
                    </a:lnTo>
                    <a:lnTo>
                      <a:pt x="464" y="386"/>
                    </a:lnTo>
                    <a:lnTo>
                      <a:pt x="456" y="362"/>
                    </a:lnTo>
                    <a:lnTo>
                      <a:pt x="446" y="340"/>
                    </a:lnTo>
                    <a:lnTo>
                      <a:pt x="446" y="340"/>
                    </a:lnTo>
                    <a:lnTo>
                      <a:pt x="444" y="334"/>
                    </a:lnTo>
                    <a:lnTo>
                      <a:pt x="446" y="326"/>
                    </a:lnTo>
                    <a:lnTo>
                      <a:pt x="466" y="298"/>
                    </a:lnTo>
                    <a:lnTo>
                      <a:pt x="466" y="298"/>
                    </a:lnTo>
                    <a:lnTo>
                      <a:pt x="466" y="296"/>
                    </a:lnTo>
                    <a:lnTo>
                      <a:pt x="466" y="296"/>
                    </a:lnTo>
                    <a:lnTo>
                      <a:pt x="468" y="292"/>
                    </a:lnTo>
                    <a:lnTo>
                      <a:pt x="468" y="288"/>
                    </a:lnTo>
                    <a:lnTo>
                      <a:pt x="466" y="284"/>
                    </a:lnTo>
                    <a:lnTo>
                      <a:pt x="464" y="280"/>
                    </a:lnTo>
                    <a:lnTo>
                      <a:pt x="434" y="248"/>
                    </a:lnTo>
                    <a:lnTo>
                      <a:pt x="434" y="248"/>
                    </a:lnTo>
                    <a:lnTo>
                      <a:pt x="428" y="246"/>
                    </a:lnTo>
                    <a:lnTo>
                      <a:pt x="424" y="244"/>
                    </a:lnTo>
                    <a:lnTo>
                      <a:pt x="424" y="244"/>
                    </a:lnTo>
                    <a:lnTo>
                      <a:pt x="420" y="244"/>
                    </a:lnTo>
                    <a:lnTo>
                      <a:pt x="416" y="246"/>
                    </a:lnTo>
                    <a:lnTo>
                      <a:pt x="416" y="246"/>
                    </a:lnTo>
                    <a:lnTo>
                      <a:pt x="414" y="248"/>
                    </a:lnTo>
                    <a:lnTo>
                      <a:pt x="386" y="266"/>
                    </a:lnTo>
                    <a:lnTo>
                      <a:pt x="386" y="266"/>
                    </a:lnTo>
                    <a:lnTo>
                      <a:pt x="380" y="268"/>
                    </a:lnTo>
                    <a:lnTo>
                      <a:pt x="372" y="266"/>
                    </a:lnTo>
                    <a:lnTo>
                      <a:pt x="372" y="266"/>
                    </a:lnTo>
                    <a:lnTo>
                      <a:pt x="350" y="256"/>
                    </a:lnTo>
                    <a:lnTo>
                      <a:pt x="328" y="248"/>
                    </a:lnTo>
                    <a:lnTo>
                      <a:pt x="328" y="248"/>
                    </a:lnTo>
                    <a:lnTo>
                      <a:pt x="320" y="244"/>
                    </a:lnTo>
                    <a:lnTo>
                      <a:pt x="318" y="236"/>
                    </a:lnTo>
                    <a:lnTo>
                      <a:pt x="310" y="204"/>
                    </a:lnTo>
                    <a:lnTo>
                      <a:pt x="310" y="204"/>
                    </a:lnTo>
                    <a:lnTo>
                      <a:pt x="310" y="200"/>
                    </a:lnTo>
                    <a:lnTo>
                      <a:pt x="310" y="200"/>
                    </a:lnTo>
                    <a:lnTo>
                      <a:pt x="308" y="198"/>
                    </a:lnTo>
                    <a:lnTo>
                      <a:pt x="306" y="196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54" y="192"/>
                    </a:lnTo>
                    <a:lnTo>
                      <a:pt x="254" y="192"/>
                    </a:lnTo>
                    <a:lnTo>
                      <a:pt x="248" y="192"/>
                    </a:lnTo>
                    <a:lnTo>
                      <a:pt x="244" y="196"/>
                    </a:lnTo>
                    <a:lnTo>
                      <a:pt x="240" y="198"/>
                    </a:lnTo>
                    <a:lnTo>
                      <a:pt x="238" y="200"/>
                    </a:lnTo>
                    <a:lnTo>
                      <a:pt x="238" y="200"/>
                    </a:lnTo>
                    <a:lnTo>
                      <a:pt x="238" y="204"/>
                    </a:lnTo>
                    <a:lnTo>
                      <a:pt x="232" y="236"/>
                    </a:lnTo>
                    <a:lnTo>
                      <a:pt x="232" y="236"/>
                    </a:lnTo>
                    <a:lnTo>
                      <a:pt x="228" y="244"/>
                    </a:lnTo>
                    <a:lnTo>
                      <a:pt x="222" y="248"/>
                    </a:lnTo>
                    <a:lnTo>
                      <a:pt x="222" y="248"/>
                    </a:lnTo>
                    <a:lnTo>
                      <a:pt x="198" y="256"/>
                    </a:lnTo>
                    <a:lnTo>
                      <a:pt x="176" y="266"/>
                    </a:lnTo>
                    <a:lnTo>
                      <a:pt x="176" y="266"/>
                    </a:lnTo>
                    <a:lnTo>
                      <a:pt x="170" y="268"/>
                    </a:lnTo>
                    <a:lnTo>
                      <a:pt x="162" y="266"/>
                    </a:lnTo>
                    <a:lnTo>
                      <a:pt x="134" y="248"/>
                    </a:lnTo>
                    <a:lnTo>
                      <a:pt x="134" y="248"/>
                    </a:lnTo>
                    <a:lnTo>
                      <a:pt x="132" y="246"/>
                    </a:lnTo>
                    <a:lnTo>
                      <a:pt x="132" y="246"/>
                    </a:lnTo>
                    <a:lnTo>
                      <a:pt x="128" y="244"/>
                    </a:lnTo>
                    <a:lnTo>
                      <a:pt x="124" y="244"/>
                    </a:lnTo>
                    <a:lnTo>
                      <a:pt x="120" y="246"/>
                    </a:lnTo>
                    <a:lnTo>
                      <a:pt x="116" y="248"/>
                    </a:lnTo>
                    <a:lnTo>
                      <a:pt x="86" y="278"/>
                    </a:lnTo>
                    <a:lnTo>
                      <a:pt x="86" y="278"/>
                    </a:lnTo>
                    <a:lnTo>
                      <a:pt x="82" y="284"/>
                    </a:lnTo>
                    <a:lnTo>
                      <a:pt x="80" y="288"/>
                    </a:lnTo>
                    <a:lnTo>
                      <a:pt x="80" y="292"/>
                    </a:lnTo>
                    <a:lnTo>
                      <a:pt x="82" y="296"/>
                    </a:lnTo>
                    <a:lnTo>
                      <a:pt x="82" y="296"/>
                    </a:lnTo>
                    <a:lnTo>
                      <a:pt x="84" y="298"/>
                    </a:lnTo>
                    <a:lnTo>
                      <a:pt x="102" y="326"/>
                    </a:lnTo>
                    <a:lnTo>
                      <a:pt x="102" y="326"/>
                    </a:lnTo>
                    <a:lnTo>
                      <a:pt x="104" y="334"/>
                    </a:lnTo>
                    <a:lnTo>
                      <a:pt x="102" y="340"/>
                    </a:lnTo>
                    <a:lnTo>
                      <a:pt x="102" y="340"/>
                    </a:lnTo>
                    <a:lnTo>
                      <a:pt x="92" y="362"/>
                    </a:lnTo>
                    <a:lnTo>
                      <a:pt x="84" y="386"/>
                    </a:lnTo>
                    <a:lnTo>
                      <a:pt x="84" y="386"/>
                    </a:lnTo>
                    <a:lnTo>
                      <a:pt x="80" y="392"/>
                    </a:lnTo>
                    <a:lnTo>
                      <a:pt x="74" y="396"/>
                    </a:lnTo>
                    <a:lnTo>
                      <a:pt x="40" y="402"/>
                    </a:lnTo>
                    <a:lnTo>
                      <a:pt x="40" y="402"/>
                    </a:lnTo>
                    <a:lnTo>
                      <a:pt x="38" y="402"/>
                    </a:lnTo>
                    <a:lnTo>
                      <a:pt x="38" y="402"/>
                    </a:lnTo>
                    <a:lnTo>
                      <a:pt x="34" y="404"/>
                    </a:lnTo>
                    <a:lnTo>
                      <a:pt x="32" y="406"/>
                    </a:lnTo>
                    <a:lnTo>
                      <a:pt x="30" y="412"/>
                    </a:lnTo>
                    <a:lnTo>
                      <a:pt x="28" y="416"/>
                    </a:lnTo>
                    <a:lnTo>
                      <a:pt x="28" y="460"/>
                    </a:lnTo>
                    <a:lnTo>
                      <a:pt x="28" y="460"/>
                    </a:lnTo>
                    <a:lnTo>
                      <a:pt x="30" y="464"/>
                    </a:lnTo>
                    <a:lnTo>
                      <a:pt x="32" y="468"/>
                    </a:lnTo>
                    <a:lnTo>
                      <a:pt x="34" y="472"/>
                    </a:lnTo>
                    <a:lnTo>
                      <a:pt x="38" y="474"/>
                    </a:lnTo>
                    <a:lnTo>
                      <a:pt x="38" y="474"/>
                    </a:lnTo>
                    <a:lnTo>
                      <a:pt x="40" y="474"/>
                    </a:lnTo>
                    <a:lnTo>
                      <a:pt x="74" y="480"/>
                    </a:lnTo>
                    <a:lnTo>
                      <a:pt x="74" y="480"/>
                    </a:lnTo>
                    <a:lnTo>
                      <a:pt x="80" y="484"/>
                    </a:lnTo>
                    <a:lnTo>
                      <a:pt x="84" y="490"/>
                    </a:lnTo>
                    <a:lnTo>
                      <a:pt x="84" y="490"/>
                    </a:lnTo>
                    <a:lnTo>
                      <a:pt x="92" y="514"/>
                    </a:lnTo>
                    <a:lnTo>
                      <a:pt x="102" y="536"/>
                    </a:lnTo>
                    <a:lnTo>
                      <a:pt x="102" y="536"/>
                    </a:lnTo>
                    <a:lnTo>
                      <a:pt x="104" y="540"/>
                    </a:lnTo>
                    <a:lnTo>
                      <a:pt x="104" y="546"/>
                    </a:lnTo>
                    <a:lnTo>
                      <a:pt x="102" y="550"/>
                    </a:lnTo>
                    <a:lnTo>
                      <a:pt x="98" y="554"/>
                    </a:lnTo>
                    <a:lnTo>
                      <a:pt x="98" y="554"/>
                    </a:lnTo>
                    <a:lnTo>
                      <a:pt x="92" y="556"/>
                    </a:lnTo>
                    <a:lnTo>
                      <a:pt x="86" y="556"/>
                    </a:lnTo>
                    <a:lnTo>
                      <a:pt x="82" y="554"/>
                    </a:lnTo>
                    <a:lnTo>
                      <a:pt x="78" y="550"/>
                    </a:lnTo>
                    <a:lnTo>
                      <a:pt x="78" y="550"/>
                    </a:lnTo>
                    <a:lnTo>
                      <a:pt x="68" y="528"/>
                    </a:lnTo>
                    <a:lnTo>
                      <a:pt x="60" y="506"/>
                    </a:lnTo>
                    <a:lnTo>
                      <a:pt x="36" y="502"/>
                    </a:lnTo>
                    <a:lnTo>
                      <a:pt x="36" y="502"/>
                    </a:lnTo>
                    <a:lnTo>
                      <a:pt x="28" y="500"/>
                    </a:lnTo>
                    <a:lnTo>
                      <a:pt x="22" y="496"/>
                    </a:lnTo>
                    <a:lnTo>
                      <a:pt x="16" y="492"/>
                    </a:lnTo>
                    <a:lnTo>
                      <a:pt x="10" y="488"/>
                    </a:lnTo>
                    <a:lnTo>
                      <a:pt x="6" y="480"/>
                    </a:lnTo>
                    <a:lnTo>
                      <a:pt x="2" y="474"/>
                    </a:lnTo>
                    <a:lnTo>
                      <a:pt x="0" y="466"/>
                    </a:lnTo>
                    <a:lnTo>
                      <a:pt x="0" y="460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0" y="410"/>
                    </a:lnTo>
                    <a:lnTo>
                      <a:pt x="2" y="402"/>
                    </a:lnTo>
                    <a:lnTo>
                      <a:pt x="6" y="394"/>
                    </a:lnTo>
                    <a:lnTo>
                      <a:pt x="10" y="388"/>
                    </a:lnTo>
                    <a:lnTo>
                      <a:pt x="16" y="384"/>
                    </a:lnTo>
                    <a:lnTo>
                      <a:pt x="22" y="378"/>
                    </a:lnTo>
                    <a:lnTo>
                      <a:pt x="28" y="376"/>
                    </a:lnTo>
                    <a:lnTo>
                      <a:pt x="36" y="374"/>
                    </a:lnTo>
                    <a:lnTo>
                      <a:pt x="60" y="370"/>
                    </a:lnTo>
                    <a:lnTo>
                      <a:pt x="60" y="370"/>
                    </a:lnTo>
                    <a:lnTo>
                      <a:pt x="66" y="352"/>
                    </a:lnTo>
                    <a:lnTo>
                      <a:pt x="74" y="334"/>
                    </a:lnTo>
                    <a:lnTo>
                      <a:pt x="60" y="314"/>
                    </a:lnTo>
                    <a:lnTo>
                      <a:pt x="60" y="314"/>
                    </a:lnTo>
                    <a:lnTo>
                      <a:pt x="56" y="308"/>
                    </a:lnTo>
                    <a:lnTo>
                      <a:pt x="54" y="300"/>
                    </a:lnTo>
                    <a:lnTo>
                      <a:pt x="52" y="294"/>
                    </a:lnTo>
                    <a:lnTo>
                      <a:pt x="52" y="286"/>
                    </a:lnTo>
                    <a:lnTo>
                      <a:pt x="54" y="278"/>
                    </a:lnTo>
                    <a:lnTo>
                      <a:pt x="56" y="272"/>
                    </a:lnTo>
                    <a:lnTo>
                      <a:pt x="60" y="264"/>
                    </a:lnTo>
                    <a:lnTo>
                      <a:pt x="66" y="260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102" y="224"/>
                    </a:lnTo>
                    <a:lnTo>
                      <a:pt x="108" y="220"/>
                    </a:lnTo>
                    <a:lnTo>
                      <a:pt x="114" y="218"/>
                    </a:lnTo>
                    <a:lnTo>
                      <a:pt x="122" y="216"/>
                    </a:lnTo>
                    <a:lnTo>
                      <a:pt x="130" y="216"/>
                    </a:lnTo>
                    <a:lnTo>
                      <a:pt x="138" y="218"/>
                    </a:lnTo>
                    <a:lnTo>
                      <a:pt x="144" y="220"/>
                    </a:lnTo>
                    <a:lnTo>
                      <a:pt x="150" y="224"/>
                    </a:lnTo>
                    <a:lnTo>
                      <a:pt x="170" y="238"/>
                    </a:lnTo>
                    <a:lnTo>
                      <a:pt x="170" y="238"/>
                    </a:lnTo>
                    <a:lnTo>
                      <a:pt x="188" y="230"/>
                    </a:lnTo>
                    <a:lnTo>
                      <a:pt x="206" y="222"/>
                    </a:lnTo>
                    <a:lnTo>
                      <a:pt x="210" y="200"/>
                    </a:lnTo>
                    <a:lnTo>
                      <a:pt x="210" y="200"/>
                    </a:lnTo>
                    <a:lnTo>
                      <a:pt x="212" y="192"/>
                    </a:lnTo>
                    <a:lnTo>
                      <a:pt x="216" y="186"/>
                    </a:lnTo>
                    <a:lnTo>
                      <a:pt x="220" y="180"/>
                    </a:lnTo>
                    <a:lnTo>
                      <a:pt x="226" y="174"/>
                    </a:lnTo>
                    <a:lnTo>
                      <a:pt x="232" y="170"/>
                    </a:lnTo>
                    <a:lnTo>
                      <a:pt x="238" y="166"/>
                    </a:lnTo>
                    <a:lnTo>
                      <a:pt x="246" y="164"/>
                    </a:lnTo>
                    <a:lnTo>
                      <a:pt x="254" y="164"/>
                    </a:lnTo>
                    <a:lnTo>
                      <a:pt x="296" y="164"/>
                    </a:lnTo>
                    <a:lnTo>
                      <a:pt x="296" y="164"/>
                    </a:lnTo>
                    <a:lnTo>
                      <a:pt x="304" y="164"/>
                    </a:lnTo>
                    <a:lnTo>
                      <a:pt x="310" y="166"/>
                    </a:lnTo>
                    <a:lnTo>
                      <a:pt x="318" y="170"/>
                    </a:lnTo>
                    <a:lnTo>
                      <a:pt x="324" y="174"/>
                    </a:lnTo>
                    <a:lnTo>
                      <a:pt x="330" y="180"/>
                    </a:lnTo>
                    <a:lnTo>
                      <a:pt x="334" y="186"/>
                    </a:lnTo>
                    <a:lnTo>
                      <a:pt x="336" y="192"/>
                    </a:lnTo>
                    <a:lnTo>
                      <a:pt x="338" y="200"/>
                    </a:lnTo>
                    <a:lnTo>
                      <a:pt x="342" y="222"/>
                    </a:lnTo>
                    <a:lnTo>
                      <a:pt x="342" y="222"/>
                    </a:lnTo>
                    <a:lnTo>
                      <a:pt x="360" y="230"/>
                    </a:lnTo>
                    <a:lnTo>
                      <a:pt x="378" y="238"/>
                    </a:lnTo>
                    <a:lnTo>
                      <a:pt x="398" y="224"/>
                    </a:lnTo>
                    <a:lnTo>
                      <a:pt x="398" y="224"/>
                    </a:lnTo>
                    <a:lnTo>
                      <a:pt x="404" y="220"/>
                    </a:lnTo>
                    <a:lnTo>
                      <a:pt x="412" y="218"/>
                    </a:lnTo>
                    <a:lnTo>
                      <a:pt x="418" y="216"/>
                    </a:lnTo>
                    <a:lnTo>
                      <a:pt x="426" y="216"/>
                    </a:lnTo>
                    <a:lnTo>
                      <a:pt x="426" y="216"/>
                    </a:lnTo>
                    <a:lnTo>
                      <a:pt x="442" y="220"/>
                    </a:lnTo>
                    <a:lnTo>
                      <a:pt x="448" y="224"/>
                    </a:lnTo>
                    <a:lnTo>
                      <a:pt x="454" y="230"/>
                    </a:lnTo>
                    <a:lnTo>
                      <a:pt x="484" y="260"/>
                    </a:lnTo>
                    <a:lnTo>
                      <a:pt x="484" y="260"/>
                    </a:lnTo>
                    <a:lnTo>
                      <a:pt x="488" y="264"/>
                    </a:lnTo>
                    <a:lnTo>
                      <a:pt x="492" y="272"/>
                    </a:lnTo>
                    <a:lnTo>
                      <a:pt x="494" y="278"/>
                    </a:lnTo>
                    <a:lnTo>
                      <a:pt x="496" y="286"/>
                    </a:lnTo>
                    <a:lnTo>
                      <a:pt x="496" y="294"/>
                    </a:lnTo>
                    <a:lnTo>
                      <a:pt x="494" y="300"/>
                    </a:lnTo>
                    <a:lnTo>
                      <a:pt x="492" y="308"/>
                    </a:lnTo>
                    <a:lnTo>
                      <a:pt x="488" y="314"/>
                    </a:lnTo>
                    <a:lnTo>
                      <a:pt x="474" y="334"/>
                    </a:lnTo>
                    <a:lnTo>
                      <a:pt x="474" y="334"/>
                    </a:lnTo>
                    <a:lnTo>
                      <a:pt x="482" y="352"/>
                    </a:lnTo>
                    <a:lnTo>
                      <a:pt x="490" y="370"/>
                    </a:lnTo>
                    <a:lnTo>
                      <a:pt x="512" y="374"/>
                    </a:lnTo>
                    <a:lnTo>
                      <a:pt x="512" y="374"/>
                    </a:lnTo>
                    <a:lnTo>
                      <a:pt x="520" y="376"/>
                    </a:lnTo>
                    <a:lnTo>
                      <a:pt x="528" y="378"/>
                    </a:lnTo>
                    <a:lnTo>
                      <a:pt x="534" y="384"/>
                    </a:lnTo>
                    <a:lnTo>
                      <a:pt x="538" y="388"/>
                    </a:lnTo>
                    <a:lnTo>
                      <a:pt x="542" y="396"/>
                    </a:lnTo>
                    <a:lnTo>
                      <a:pt x="546" y="402"/>
                    </a:lnTo>
                    <a:lnTo>
                      <a:pt x="548" y="410"/>
                    </a:lnTo>
                    <a:lnTo>
                      <a:pt x="548" y="416"/>
                    </a:lnTo>
                    <a:lnTo>
                      <a:pt x="548" y="460"/>
                    </a:lnTo>
                    <a:lnTo>
                      <a:pt x="548" y="460"/>
                    </a:lnTo>
                    <a:lnTo>
                      <a:pt x="548" y="466"/>
                    </a:lnTo>
                    <a:lnTo>
                      <a:pt x="546" y="474"/>
                    </a:lnTo>
                    <a:lnTo>
                      <a:pt x="542" y="480"/>
                    </a:lnTo>
                    <a:lnTo>
                      <a:pt x="538" y="488"/>
                    </a:lnTo>
                    <a:lnTo>
                      <a:pt x="534" y="492"/>
                    </a:lnTo>
                    <a:lnTo>
                      <a:pt x="528" y="498"/>
                    </a:lnTo>
                    <a:lnTo>
                      <a:pt x="520" y="500"/>
                    </a:lnTo>
                    <a:lnTo>
                      <a:pt x="512" y="502"/>
                    </a:lnTo>
                    <a:lnTo>
                      <a:pt x="490" y="506"/>
                    </a:lnTo>
                    <a:lnTo>
                      <a:pt x="490" y="506"/>
                    </a:lnTo>
                    <a:lnTo>
                      <a:pt x="482" y="524"/>
                    </a:lnTo>
                    <a:lnTo>
                      <a:pt x="474" y="542"/>
                    </a:lnTo>
                    <a:lnTo>
                      <a:pt x="488" y="562"/>
                    </a:lnTo>
                    <a:lnTo>
                      <a:pt x="488" y="562"/>
                    </a:lnTo>
                    <a:lnTo>
                      <a:pt x="492" y="568"/>
                    </a:lnTo>
                    <a:lnTo>
                      <a:pt x="494" y="574"/>
                    </a:lnTo>
                    <a:lnTo>
                      <a:pt x="496" y="582"/>
                    </a:lnTo>
                    <a:lnTo>
                      <a:pt x="496" y="590"/>
                    </a:lnTo>
                    <a:lnTo>
                      <a:pt x="494" y="598"/>
                    </a:lnTo>
                    <a:lnTo>
                      <a:pt x="492" y="604"/>
                    </a:lnTo>
                    <a:lnTo>
                      <a:pt x="488" y="610"/>
                    </a:lnTo>
                    <a:lnTo>
                      <a:pt x="484" y="616"/>
                    </a:lnTo>
                    <a:lnTo>
                      <a:pt x="452" y="646"/>
                    </a:lnTo>
                    <a:lnTo>
                      <a:pt x="452" y="646"/>
                    </a:lnTo>
                    <a:lnTo>
                      <a:pt x="448" y="652"/>
                    </a:lnTo>
                    <a:lnTo>
                      <a:pt x="442" y="656"/>
                    </a:lnTo>
                    <a:lnTo>
                      <a:pt x="434" y="658"/>
                    </a:lnTo>
                    <a:lnTo>
                      <a:pt x="426" y="660"/>
                    </a:lnTo>
                    <a:lnTo>
                      <a:pt x="426" y="660"/>
                    </a:lnTo>
                    <a:lnTo>
                      <a:pt x="418" y="660"/>
                    </a:lnTo>
                    <a:lnTo>
                      <a:pt x="412" y="658"/>
                    </a:lnTo>
                    <a:lnTo>
                      <a:pt x="404" y="656"/>
                    </a:lnTo>
                    <a:lnTo>
                      <a:pt x="398" y="652"/>
                    </a:lnTo>
                    <a:lnTo>
                      <a:pt x="378" y="638"/>
                    </a:lnTo>
                    <a:lnTo>
                      <a:pt x="378" y="638"/>
                    </a:lnTo>
                    <a:lnTo>
                      <a:pt x="360" y="646"/>
                    </a:lnTo>
                    <a:lnTo>
                      <a:pt x="342" y="652"/>
                    </a:lnTo>
                    <a:lnTo>
                      <a:pt x="338" y="676"/>
                    </a:lnTo>
                    <a:lnTo>
                      <a:pt x="338" y="676"/>
                    </a:lnTo>
                    <a:lnTo>
                      <a:pt x="336" y="684"/>
                    </a:lnTo>
                    <a:lnTo>
                      <a:pt x="334" y="690"/>
                    </a:lnTo>
                    <a:lnTo>
                      <a:pt x="330" y="696"/>
                    </a:lnTo>
                    <a:lnTo>
                      <a:pt x="324" y="702"/>
                    </a:lnTo>
                    <a:lnTo>
                      <a:pt x="318" y="706"/>
                    </a:lnTo>
                    <a:lnTo>
                      <a:pt x="310" y="710"/>
                    </a:lnTo>
                    <a:lnTo>
                      <a:pt x="302" y="712"/>
                    </a:lnTo>
                    <a:lnTo>
                      <a:pt x="296" y="712"/>
                    </a:lnTo>
                    <a:lnTo>
                      <a:pt x="252" y="712"/>
                    </a:lnTo>
                    <a:lnTo>
                      <a:pt x="252" y="712"/>
                    </a:lnTo>
                    <a:lnTo>
                      <a:pt x="246" y="712"/>
                    </a:lnTo>
                    <a:lnTo>
                      <a:pt x="238" y="710"/>
                    </a:lnTo>
                    <a:lnTo>
                      <a:pt x="232" y="706"/>
                    </a:lnTo>
                    <a:lnTo>
                      <a:pt x="226" y="702"/>
                    </a:lnTo>
                    <a:lnTo>
                      <a:pt x="220" y="696"/>
                    </a:lnTo>
                    <a:lnTo>
                      <a:pt x="216" y="690"/>
                    </a:lnTo>
                    <a:lnTo>
                      <a:pt x="212" y="684"/>
                    </a:lnTo>
                    <a:lnTo>
                      <a:pt x="210" y="676"/>
                    </a:lnTo>
                    <a:lnTo>
                      <a:pt x="206" y="652"/>
                    </a:lnTo>
                    <a:lnTo>
                      <a:pt x="206" y="652"/>
                    </a:lnTo>
                    <a:lnTo>
                      <a:pt x="176" y="640"/>
                    </a:lnTo>
                    <a:lnTo>
                      <a:pt x="118" y="744"/>
                    </a:lnTo>
                    <a:lnTo>
                      <a:pt x="112" y="752"/>
                    </a:lnTo>
                    <a:lnTo>
                      <a:pt x="112" y="752"/>
                    </a:lnTo>
                    <a:lnTo>
                      <a:pt x="132" y="762"/>
                    </a:lnTo>
                    <a:lnTo>
                      <a:pt x="150" y="770"/>
                    </a:lnTo>
                    <a:lnTo>
                      <a:pt x="170" y="776"/>
                    </a:lnTo>
                    <a:lnTo>
                      <a:pt x="190" y="782"/>
                    </a:lnTo>
                    <a:lnTo>
                      <a:pt x="212" y="786"/>
                    </a:lnTo>
                    <a:lnTo>
                      <a:pt x="232" y="788"/>
                    </a:lnTo>
                    <a:lnTo>
                      <a:pt x="254" y="790"/>
                    </a:lnTo>
                    <a:lnTo>
                      <a:pt x="274" y="792"/>
                    </a:lnTo>
                    <a:lnTo>
                      <a:pt x="274" y="792"/>
                    </a:lnTo>
                    <a:lnTo>
                      <a:pt x="310" y="790"/>
                    </a:lnTo>
                    <a:lnTo>
                      <a:pt x="346" y="784"/>
                    </a:lnTo>
                    <a:lnTo>
                      <a:pt x="380" y="776"/>
                    </a:lnTo>
                    <a:lnTo>
                      <a:pt x="412" y="764"/>
                    </a:lnTo>
                    <a:lnTo>
                      <a:pt x="442" y="748"/>
                    </a:lnTo>
                    <a:lnTo>
                      <a:pt x="472" y="730"/>
                    </a:lnTo>
                    <a:lnTo>
                      <a:pt x="500" y="710"/>
                    </a:lnTo>
                    <a:lnTo>
                      <a:pt x="524" y="688"/>
                    </a:lnTo>
                    <a:lnTo>
                      <a:pt x="546" y="662"/>
                    </a:lnTo>
                    <a:lnTo>
                      <a:pt x="568" y="636"/>
                    </a:lnTo>
                    <a:lnTo>
                      <a:pt x="586" y="606"/>
                    </a:lnTo>
                    <a:lnTo>
                      <a:pt x="600" y="576"/>
                    </a:lnTo>
                    <a:lnTo>
                      <a:pt x="612" y="542"/>
                    </a:lnTo>
                    <a:lnTo>
                      <a:pt x="620" y="510"/>
                    </a:lnTo>
                    <a:lnTo>
                      <a:pt x="626" y="474"/>
                    </a:lnTo>
                    <a:lnTo>
                      <a:pt x="628" y="438"/>
                    </a:lnTo>
                    <a:lnTo>
                      <a:pt x="628" y="438"/>
                    </a:lnTo>
                    <a:lnTo>
                      <a:pt x="626" y="402"/>
                    </a:lnTo>
                    <a:lnTo>
                      <a:pt x="620" y="366"/>
                    </a:lnTo>
                    <a:lnTo>
                      <a:pt x="612" y="332"/>
                    </a:lnTo>
                    <a:lnTo>
                      <a:pt x="600" y="300"/>
                    </a:lnTo>
                    <a:lnTo>
                      <a:pt x="586" y="270"/>
                    </a:lnTo>
                    <a:lnTo>
                      <a:pt x="568" y="240"/>
                    </a:lnTo>
                    <a:lnTo>
                      <a:pt x="546" y="214"/>
                    </a:lnTo>
                    <a:lnTo>
                      <a:pt x="524" y="188"/>
                    </a:lnTo>
                    <a:lnTo>
                      <a:pt x="500" y="166"/>
                    </a:lnTo>
                    <a:lnTo>
                      <a:pt x="472" y="144"/>
                    </a:lnTo>
                    <a:lnTo>
                      <a:pt x="442" y="128"/>
                    </a:lnTo>
                    <a:lnTo>
                      <a:pt x="412" y="112"/>
                    </a:lnTo>
                    <a:lnTo>
                      <a:pt x="380" y="100"/>
                    </a:lnTo>
                    <a:lnTo>
                      <a:pt x="346" y="92"/>
                    </a:lnTo>
                    <a:lnTo>
                      <a:pt x="310" y="86"/>
                    </a:lnTo>
                    <a:lnTo>
                      <a:pt x="274" y="84"/>
                    </a:lnTo>
                    <a:lnTo>
                      <a:pt x="274" y="84"/>
                    </a:lnTo>
                    <a:lnTo>
                      <a:pt x="246" y="86"/>
                    </a:lnTo>
                    <a:lnTo>
                      <a:pt x="218" y="88"/>
                    </a:lnTo>
                    <a:lnTo>
                      <a:pt x="190" y="94"/>
                    </a:lnTo>
                    <a:lnTo>
                      <a:pt x="162" y="102"/>
                    </a:lnTo>
                    <a:lnTo>
                      <a:pt x="174" y="130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4" y="178"/>
                    </a:lnTo>
                    <a:lnTo>
                      <a:pt x="184" y="178"/>
                    </a:lnTo>
                    <a:lnTo>
                      <a:pt x="176" y="182"/>
                    </a:lnTo>
                    <a:lnTo>
                      <a:pt x="170" y="182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34" y="142"/>
                    </a:lnTo>
                    <a:lnTo>
                      <a:pt x="30" y="136"/>
                    </a:lnTo>
                    <a:lnTo>
                      <a:pt x="30" y="136"/>
                    </a:lnTo>
                    <a:lnTo>
                      <a:pt x="28" y="130"/>
                    </a:lnTo>
                    <a:lnTo>
                      <a:pt x="32" y="124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8" y="4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24" y="2"/>
                    </a:lnTo>
                    <a:lnTo>
                      <a:pt x="124" y="2"/>
                    </a:lnTo>
                    <a:lnTo>
                      <a:pt x="128" y="6"/>
                    </a:lnTo>
                    <a:lnTo>
                      <a:pt x="130" y="12"/>
                    </a:lnTo>
                    <a:lnTo>
                      <a:pt x="130" y="16"/>
                    </a:lnTo>
                    <a:lnTo>
                      <a:pt x="128" y="22"/>
                    </a:lnTo>
                    <a:lnTo>
                      <a:pt x="64" y="122"/>
                    </a:lnTo>
                    <a:lnTo>
                      <a:pt x="150" y="148"/>
                    </a:lnTo>
                    <a:lnTo>
                      <a:pt x="148" y="140"/>
                    </a:lnTo>
                    <a:lnTo>
                      <a:pt x="130" y="100"/>
                    </a:lnTo>
                    <a:lnTo>
                      <a:pt x="130" y="100"/>
                    </a:lnTo>
                    <a:lnTo>
                      <a:pt x="130" y="94"/>
                    </a:lnTo>
                    <a:lnTo>
                      <a:pt x="130" y="88"/>
                    </a:lnTo>
                    <a:lnTo>
                      <a:pt x="130" y="88"/>
                    </a:lnTo>
                    <a:lnTo>
                      <a:pt x="134" y="84"/>
                    </a:lnTo>
                    <a:lnTo>
                      <a:pt x="138" y="82"/>
                    </a:lnTo>
                    <a:lnTo>
                      <a:pt x="138" y="82"/>
                    </a:lnTo>
                    <a:lnTo>
                      <a:pt x="172" y="70"/>
                    </a:lnTo>
                    <a:lnTo>
                      <a:pt x="206" y="62"/>
                    </a:lnTo>
                    <a:lnTo>
                      <a:pt x="240" y="58"/>
                    </a:lnTo>
                    <a:lnTo>
                      <a:pt x="274" y="56"/>
                    </a:lnTo>
                    <a:lnTo>
                      <a:pt x="274" y="56"/>
                    </a:lnTo>
                    <a:lnTo>
                      <a:pt x="314" y="58"/>
                    </a:lnTo>
                    <a:lnTo>
                      <a:pt x="352" y="64"/>
                    </a:lnTo>
                    <a:lnTo>
                      <a:pt x="388" y="74"/>
                    </a:lnTo>
                    <a:lnTo>
                      <a:pt x="422" y="86"/>
                    </a:lnTo>
                    <a:lnTo>
                      <a:pt x="456" y="102"/>
                    </a:lnTo>
                    <a:lnTo>
                      <a:pt x="488" y="122"/>
                    </a:lnTo>
                    <a:lnTo>
                      <a:pt x="516" y="144"/>
                    </a:lnTo>
                    <a:lnTo>
                      <a:pt x="544" y="168"/>
                    </a:lnTo>
                    <a:lnTo>
                      <a:pt x="568" y="196"/>
                    </a:lnTo>
                    <a:lnTo>
                      <a:pt x="590" y="224"/>
                    </a:lnTo>
                    <a:lnTo>
                      <a:pt x="610" y="256"/>
                    </a:lnTo>
                    <a:lnTo>
                      <a:pt x="626" y="290"/>
                    </a:lnTo>
                    <a:lnTo>
                      <a:pt x="638" y="324"/>
                    </a:lnTo>
                    <a:lnTo>
                      <a:pt x="648" y="362"/>
                    </a:lnTo>
                    <a:lnTo>
                      <a:pt x="654" y="398"/>
                    </a:lnTo>
                    <a:lnTo>
                      <a:pt x="656" y="438"/>
                    </a:lnTo>
                    <a:lnTo>
                      <a:pt x="656" y="438"/>
                    </a:lnTo>
                    <a:lnTo>
                      <a:pt x="654" y="476"/>
                    </a:lnTo>
                    <a:lnTo>
                      <a:pt x="648" y="514"/>
                    </a:lnTo>
                    <a:lnTo>
                      <a:pt x="638" y="552"/>
                    </a:lnTo>
                    <a:lnTo>
                      <a:pt x="626" y="586"/>
                    </a:lnTo>
                    <a:lnTo>
                      <a:pt x="610" y="620"/>
                    </a:lnTo>
                    <a:lnTo>
                      <a:pt x="590" y="652"/>
                    </a:lnTo>
                    <a:lnTo>
                      <a:pt x="568" y="680"/>
                    </a:lnTo>
                    <a:lnTo>
                      <a:pt x="544" y="708"/>
                    </a:lnTo>
                    <a:lnTo>
                      <a:pt x="516" y="732"/>
                    </a:lnTo>
                    <a:lnTo>
                      <a:pt x="488" y="754"/>
                    </a:lnTo>
                    <a:lnTo>
                      <a:pt x="456" y="774"/>
                    </a:lnTo>
                    <a:lnTo>
                      <a:pt x="422" y="790"/>
                    </a:lnTo>
                    <a:lnTo>
                      <a:pt x="388" y="802"/>
                    </a:lnTo>
                    <a:lnTo>
                      <a:pt x="352" y="812"/>
                    </a:lnTo>
                    <a:lnTo>
                      <a:pt x="314" y="818"/>
                    </a:lnTo>
                    <a:lnTo>
                      <a:pt x="274" y="820"/>
                    </a:lnTo>
                    <a:lnTo>
                      <a:pt x="274" y="8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9872701" y="3060921"/>
              <a:ext cx="1878892" cy="1542780"/>
              <a:chOff x="9910801" y="2434267"/>
              <a:chExt cx="1878892" cy="1542780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9910801" y="3234749"/>
                <a:ext cx="1090058" cy="461622"/>
              </a:xfrm>
              <a:prstGeom prst="rect">
                <a:avLst/>
              </a:prstGeom>
              <a:noFill/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 marL="0" marR="0" lvl="0" indent="0" defTabSz="932563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Apps</a:t>
                </a: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10012430" y="2917883"/>
                <a:ext cx="462396" cy="357669"/>
                <a:chOff x="5007615" y="2323753"/>
                <a:chExt cx="649029" cy="502032"/>
              </a:xfrm>
              <a:solidFill>
                <a:srgbClr val="0078D7"/>
              </a:solidFill>
            </p:grpSpPr>
            <p:sp>
              <p:nvSpPr>
                <p:cNvPr id="182" name="Freeform 181"/>
                <p:cNvSpPr>
                  <a:spLocks/>
                </p:cNvSpPr>
                <p:nvPr/>
              </p:nvSpPr>
              <p:spPr bwMode="auto">
                <a:xfrm>
                  <a:off x="5175285" y="2455306"/>
                  <a:ext cx="313688" cy="314768"/>
                </a:xfrm>
                <a:custGeom>
                  <a:avLst/>
                  <a:gdLst>
                    <a:gd name="connsiteX0" fmla="*/ 193673 w 319670"/>
                    <a:gd name="connsiteY0" fmla="*/ 280605 h 320770"/>
                    <a:gd name="connsiteX1" fmla="*/ 165888 w 319670"/>
                    <a:gd name="connsiteY1" fmla="*/ 281661 h 320770"/>
                    <a:gd name="connsiteX2" fmla="*/ 167460 w 319670"/>
                    <a:gd name="connsiteY2" fmla="*/ 307015 h 320770"/>
                    <a:gd name="connsiteX3" fmla="*/ 181091 w 319670"/>
                    <a:gd name="connsiteY3" fmla="*/ 305430 h 320770"/>
                    <a:gd name="connsiteX4" fmla="*/ 193673 w 319670"/>
                    <a:gd name="connsiteY4" fmla="*/ 280605 h 320770"/>
                    <a:gd name="connsiteX5" fmla="*/ 127923 w 319670"/>
                    <a:gd name="connsiteY5" fmla="*/ 280054 h 320770"/>
                    <a:gd name="connsiteX6" fmla="*/ 141657 w 319670"/>
                    <a:gd name="connsiteY6" fmla="*/ 305957 h 320770"/>
                    <a:gd name="connsiteX7" fmla="*/ 154333 w 319670"/>
                    <a:gd name="connsiteY7" fmla="*/ 307015 h 320770"/>
                    <a:gd name="connsiteX8" fmla="*/ 152749 w 319670"/>
                    <a:gd name="connsiteY8" fmla="*/ 281640 h 320770"/>
                    <a:gd name="connsiteX9" fmla="*/ 127923 w 319670"/>
                    <a:gd name="connsiteY9" fmla="*/ 280054 h 320770"/>
                    <a:gd name="connsiteX10" fmla="*/ 226960 w 319670"/>
                    <a:gd name="connsiteY10" fmla="*/ 275378 h 320770"/>
                    <a:gd name="connsiteX11" fmla="*/ 209629 w 319670"/>
                    <a:gd name="connsiteY11" fmla="*/ 278547 h 320770"/>
                    <a:gd name="connsiteX12" fmla="*/ 198075 w 319670"/>
                    <a:gd name="connsiteY12" fmla="*/ 301788 h 320770"/>
                    <a:gd name="connsiteX13" fmla="*/ 204377 w 319670"/>
                    <a:gd name="connsiteY13" fmla="*/ 300203 h 320770"/>
                    <a:gd name="connsiteX14" fmla="*/ 226960 w 319670"/>
                    <a:gd name="connsiteY14" fmla="*/ 275378 h 320770"/>
                    <a:gd name="connsiteX15" fmla="*/ 94911 w 319670"/>
                    <a:gd name="connsiteY15" fmla="*/ 274277 h 320770"/>
                    <a:gd name="connsiteX16" fmla="*/ 120163 w 319670"/>
                    <a:gd name="connsiteY16" fmla="*/ 301828 h 320770"/>
                    <a:gd name="connsiteX17" fmla="*/ 124897 w 319670"/>
                    <a:gd name="connsiteY17" fmla="*/ 302888 h 320770"/>
                    <a:gd name="connsiteX18" fmla="*/ 112797 w 319670"/>
                    <a:gd name="connsiteY18" fmla="*/ 277456 h 320770"/>
                    <a:gd name="connsiteX19" fmla="*/ 94911 w 319670"/>
                    <a:gd name="connsiteY19" fmla="*/ 274277 h 320770"/>
                    <a:gd name="connsiteX20" fmla="*/ 261623 w 319670"/>
                    <a:gd name="connsiteY20" fmla="*/ 266024 h 320770"/>
                    <a:gd name="connsiteX21" fmla="*/ 247511 w 319670"/>
                    <a:gd name="connsiteY21" fmla="*/ 270781 h 320770"/>
                    <a:gd name="connsiteX22" fmla="*/ 235489 w 319670"/>
                    <a:gd name="connsiteY22" fmla="*/ 286107 h 320770"/>
                    <a:gd name="connsiteX23" fmla="*/ 261623 w 319670"/>
                    <a:gd name="connsiteY23" fmla="*/ 266024 h 320770"/>
                    <a:gd name="connsiteX24" fmla="*/ 53646 w 319670"/>
                    <a:gd name="connsiteY24" fmla="*/ 261072 h 320770"/>
                    <a:gd name="connsiteX25" fmla="*/ 90509 w 319670"/>
                    <a:gd name="connsiteY25" fmla="*/ 289683 h 320770"/>
                    <a:gd name="connsiteX26" fmla="*/ 74184 w 319670"/>
                    <a:gd name="connsiteY26" fmla="*/ 268490 h 320770"/>
                    <a:gd name="connsiteX27" fmla="*/ 53646 w 319670"/>
                    <a:gd name="connsiteY27" fmla="*/ 261072 h 320770"/>
                    <a:gd name="connsiteX28" fmla="*/ 213205 w 319670"/>
                    <a:gd name="connsiteY28" fmla="*/ 224209 h 320770"/>
                    <a:gd name="connsiteX29" fmla="*/ 163687 w 319670"/>
                    <a:gd name="connsiteY29" fmla="*/ 228957 h 320770"/>
                    <a:gd name="connsiteX30" fmla="*/ 165267 w 319670"/>
                    <a:gd name="connsiteY30" fmla="*/ 269051 h 320770"/>
                    <a:gd name="connsiteX31" fmla="*/ 200035 w 319670"/>
                    <a:gd name="connsiteY31" fmla="*/ 266413 h 320770"/>
                    <a:gd name="connsiteX32" fmla="*/ 213205 w 319670"/>
                    <a:gd name="connsiteY32" fmla="*/ 224209 h 320770"/>
                    <a:gd name="connsiteX33" fmla="*/ 108941 w 319670"/>
                    <a:gd name="connsiteY33" fmla="*/ 224209 h 320770"/>
                    <a:gd name="connsiteX34" fmla="*/ 122109 w 319670"/>
                    <a:gd name="connsiteY34" fmla="*/ 265864 h 320770"/>
                    <a:gd name="connsiteX35" fmla="*/ 152132 w 319670"/>
                    <a:gd name="connsiteY35" fmla="*/ 268500 h 320770"/>
                    <a:gd name="connsiteX36" fmla="*/ 150552 w 319670"/>
                    <a:gd name="connsiteY36" fmla="*/ 228954 h 320770"/>
                    <a:gd name="connsiteX37" fmla="*/ 108941 w 319670"/>
                    <a:gd name="connsiteY37" fmla="*/ 224209 h 320770"/>
                    <a:gd name="connsiteX38" fmla="*/ 58322 w 319670"/>
                    <a:gd name="connsiteY38" fmla="*/ 209903 h 320770"/>
                    <a:gd name="connsiteX39" fmla="*/ 82669 w 319670"/>
                    <a:gd name="connsiteY39" fmla="*/ 257461 h 320770"/>
                    <a:gd name="connsiteX40" fmla="*/ 107016 w 319670"/>
                    <a:gd name="connsiteY40" fmla="*/ 263273 h 320770"/>
                    <a:gd name="connsiteX41" fmla="*/ 94842 w 319670"/>
                    <a:gd name="connsiteY41" fmla="*/ 221000 h 320770"/>
                    <a:gd name="connsiteX42" fmla="*/ 58322 w 319670"/>
                    <a:gd name="connsiteY42" fmla="*/ 209903 h 320770"/>
                    <a:gd name="connsiteX43" fmla="*/ 264925 w 319670"/>
                    <a:gd name="connsiteY43" fmla="*/ 209078 h 320770"/>
                    <a:gd name="connsiteX44" fmla="*/ 227505 w 319670"/>
                    <a:gd name="connsiteY44" fmla="*/ 221190 h 320770"/>
                    <a:gd name="connsiteX45" fmla="*/ 214856 w 319670"/>
                    <a:gd name="connsiteY45" fmla="*/ 264374 h 320770"/>
                    <a:gd name="connsiteX46" fmla="*/ 239100 w 319670"/>
                    <a:gd name="connsiteY46" fmla="*/ 259634 h 320770"/>
                    <a:gd name="connsiteX47" fmla="*/ 264925 w 319670"/>
                    <a:gd name="connsiteY47" fmla="*/ 209078 h 320770"/>
                    <a:gd name="connsiteX48" fmla="*/ 303989 w 319670"/>
                    <a:gd name="connsiteY48" fmla="*/ 187895 h 320770"/>
                    <a:gd name="connsiteX49" fmla="*/ 280765 w 319670"/>
                    <a:gd name="connsiteY49" fmla="*/ 201624 h 320770"/>
                    <a:gd name="connsiteX50" fmla="*/ 258597 w 319670"/>
                    <a:gd name="connsiteY50" fmla="*/ 253370 h 320770"/>
                    <a:gd name="connsiteX51" fmla="*/ 279710 w 319670"/>
                    <a:gd name="connsiteY51" fmla="*/ 244921 h 320770"/>
                    <a:gd name="connsiteX52" fmla="*/ 303989 w 319670"/>
                    <a:gd name="connsiteY52" fmla="*/ 187895 h 320770"/>
                    <a:gd name="connsiteX53" fmla="*/ 15131 w 319670"/>
                    <a:gd name="connsiteY53" fmla="*/ 186244 h 320770"/>
                    <a:gd name="connsiteX54" fmla="*/ 35764 w 319670"/>
                    <a:gd name="connsiteY54" fmla="*/ 239029 h 320770"/>
                    <a:gd name="connsiteX55" fmla="*/ 63274 w 319670"/>
                    <a:gd name="connsiteY55" fmla="*/ 251169 h 320770"/>
                    <a:gd name="connsiteX56" fmla="*/ 42641 w 319670"/>
                    <a:gd name="connsiteY56" fmla="*/ 202607 h 320770"/>
                    <a:gd name="connsiteX57" fmla="*/ 15131 w 319670"/>
                    <a:gd name="connsiteY57" fmla="*/ 186244 h 320770"/>
                    <a:gd name="connsiteX58" fmla="*/ 220633 w 319670"/>
                    <a:gd name="connsiteY58" fmla="*/ 169463 h 320770"/>
                    <a:gd name="connsiteX59" fmla="*/ 162861 w 319670"/>
                    <a:gd name="connsiteY59" fmla="*/ 176816 h 320770"/>
                    <a:gd name="connsiteX60" fmla="*/ 163386 w 319670"/>
                    <a:gd name="connsiteY60" fmla="*/ 215680 h 320770"/>
                    <a:gd name="connsiteX61" fmla="*/ 216431 w 319670"/>
                    <a:gd name="connsiteY61" fmla="*/ 209903 h 320770"/>
                    <a:gd name="connsiteX62" fmla="*/ 220633 w 319670"/>
                    <a:gd name="connsiteY62" fmla="*/ 169463 h 320770"/>
                    <a:gd name="connsiteX63" fmla="*/ 101513 w 319670"/>
                    <a:gd name="connsiteY63" fmla="*/ 169463 h 320770"/>
                    <a:gd name="connsiteX64" fmla="*/ 105748 w 319670"/>
                    <a:gd name="connsiteY64" fmla="*/ 210428 h 320770"/>
                    <a:gd name="connsiteX65" fmla="*/ 150207 w 319670"/>
                    <a:gd name="connsiteY65" fmla="*/ 215680 h 320770"/>
                    <a:gd name="connsiteX66" fmla="*/ 149678 w 319670"/>
                    <a:gd name="connsiteY66" fmla="*/ 176291 h 320770"/>
                    <a:gd name="connsiteX67" fmla="*/ 101513 w 319670"/>
                    <a:gd name="connsiteY67" fmla="*/ 169463 h 320770"/>
                    <a:gd name="connsiteX68" fmla="*/ 51121 w 319670"/>
                    <a:gd name="connsiteY68" fmla="*/ 149931 h 320770"/>
                    <a:gd name="connsiteX69" fmla="*/ 50069 w 319670"/>
                    <a:gd name="connsiteY69" fmla="*/ 159953 h 320770"/>
                    <a:gd name="connsiteX70" fmla="*/ 53752 w 319670"/>
                    <a:gd name="connsiteY70" fmla="*/ 193713 h 320770"/>
                    <a:gd name="connsiteX71" fmla="*/ 92160 w 319670"/>
                    <a:gd name="connsiteY71" fmla="*/ 207427 h 320770"/>
                    <a:gd name="connsiteX72" fmla="*/ 89003 w 319670"/>
                    <a:gd name="connsiteY72" fmla="*/ 166283 h 320770"/>
                    <a:gd name="connsiteX73" fmla="*/ 51121 w 319670"/>
                    <a:gd name="connsiteY73" fmla="*/ 149931 h 320770"/>
                    <a:gd name="connsiteX74" fmla="*/ 271850 w 319670"/>
                    <a:gd name="connsiteY74" fmla="*/ 148830 h 320770"/>
                    <a:gd name="connsiteX75" fmla="*/ 233420 w 319670"/>
                    <a:gd name="connsiteY75" fmla="*/ 165717 h 320770"/>
                    <a:gd name="connsiteX76" fmla="*/ 230262 w 319670"/>
                    <a:gd name="connsiteY76" fmla="*/ 206877 h 320770"/>
                    <a:gd name="connsiteX77" fmla="*/ 269218 w 319670"/>
                    <a:gd name="connsiteY77" fmla="*/ 193157 h 320770"/>
                    <a:gd name="connsiteX78" fmla="*/ 272903 w 319670"/>
                    <a:gd name="connsiteY78" fmla="*/ 159912 h 320770"/>
                    <a:gd name="connsiteX79" fmla="*/ 271850 w 319670"/>
                    <a:gd name="connsiteY79" fmla="*/ 148830 h 320770"/>
                    <a:gd name="connsiteX80" fmla="*/ 302793 w 319670"/>
                    <a:gd name="connsiteY80" fmla="*/ 126547 h 320770"/>
                    <a:gd name="connsiteX81" fmla="*/ 284431 w 319670"/>
                    <a:gd name="connsiteY81" fmla="*/ 141328 h 320770"/>
                    <a:gd name="connsiteX82" fmla="*/ 286005 w 319670"/>
                    <a:gd name="connsiteY82" fmla="*/ 159805 h 320770"/>
                    <a:gd name="connsiteX83" fmla="*/ 283907 w 319670"/>
                    <a:gd name="connsiteY83" fmla="*/ 185144 h 320770"/>
                    <a:gd name="connsiteX84" fmla="*/ 306465 w 319670"/>
                    <a:gd name="connsiteY84" fmla="*/ 169835 h 320770"/>
                    <a:gd name="connsiteX85" fmla="*/ 306465 w 319670"/>
                    <a:gd name="connsiteY85" fmla="*/ 160333 h 320770"/>
                    <a:gd name="connsiteX86" fmla="*/ 302793 w 319670"/>
                    <a:gd name="connsiteY86" fmla="*/ 126547 h 320770"/>
                    <a:gd name="connsiteX87" fmla="*/ 17427 w 319670"/>
                    <a:gd name="connsiteY87" fmla="*/ 125172 h 320770"/>
                    <a:gd name="connsiteX88" fmla="*/ 13205 w 319670"/>
                    <a:gd name="connsiteY88" fmla="*/ 160446 h 320770"/>
                    <a:gd name="connsiteX89" fmla="*/ 13205 w 319670"/>
                    <a:gd name="connsiteY89" fmla="*/ 168870 h 320770"/>
                    <a:gd name="connsiteX90" fmla="*/ 39065 w 319670"/>
                    <a:gd name="connsiteY90" fmla="*/ 186244 h 320770"/>
                    <a:gd name="connsiteX91" fmla="*/ 36954 w 319670"/>
                    <a:gd name="connsiteY91" fmla="*/ 159920 h 320770"/>
                    <a:gd name="connsiteX92" fmla="*/ 38537 w 319670"/>
                    <a:gd name="connsiteY92" fmla="*/ 142546 h 320770"/>
                    <a:gd name="connsiteX93" fmla="*/ 17427 w 319670"/>
                    <a:gd name="connsiteY93" fmla="*/ 125172 h 320770"/>
                    <a:gd name="connsiteX94" fmla="*/ 215883 w 319670"/>
                    <a:gd name="connsiteY94" fmla="*/ 122420 h 320770"/>
                    <a:gd name="connsiteX95" fmla="*/ 165486 w 319670"/>
                    <a:gd name="connsiteY95" fmla="*/ 128769 h 320770"/>
                    <a:gd name="connsiteX96" fmla="*/ 163386 w 319670"/>
                    <a:gd name="connsiteY96" fmla="*/ 128769 h 320770"/>
                    <a:gd name="connsiteX97" fmla="*/ 162861 w 319670"/>
                    <a:gd name="connsiteY97" fmla="*/ 155221 h 320770"/>
                    <a:gd name="connsiteX98" fmla="*/ 162861 w 319670"/>
                    <a:gd name="connsiteY98" fmla="*/ 163686 h 320770"/>
                    <a:gd name="connsiteX99" fmla="*/ 220083 w 319670"/>
                    <a:gd name="connsiteY99" fmla="*/ 155750 h 320770"/>
                    <a:gd name="connsiteX100" fmla="*/ 215883 w 319670"/>
                    <a:gd name="connsiteY100" fmla="*/ 122420 h 320770"/>
                    <a:gd name="connsiteX101" fmla="*/ 106825 w 319670"/>
                    <a:gd name="connsiteY101" fmla="*/ 120220 h 320770"/>
                    <a:gd name="connsiteX102" fmla="*/ 102064 w 319670"/>
                    <a:gd name="connsiteY102" fmla="*/ 156248 h 320770"/>
                    <a:gd name="connsiteX103" fmla="*/ 149678 w 319670"/>
                    <a:gd name="connsiteY103" fmla="*/ 163136 h 320770"/>
                    <a:gd name="connsiteX104" fmla="*/ 149678 w 319670"/>
                    <a:gd name="connsiteY104" fmla="*/ 155188 h 320770"/>
                    <a:gd name="connsiteX105" fmla="*/ 150207 w 319670"/>
                    <a:gd name="connsiteY105" fmla="*/ 128167 h 320770"/>
                    <a:gd name="connsiteX106" fmla="*/ 106825 w 319670"/>
                    <a:gd name="connsiteY106" fmla="*/ 120220 h 320770"/>
                    <a:gd name="connsiteX107" fmla="*/ 259617 w 319670"/>
                    <a:gd name="connsiteY107" fmla="*/ 103988 h 320770"/>
                    <a:gd name="connsiteX108" fmla="*/ 228611 w 319670"/>
                    <a:gd name="connsiteY108" fmla="*/ 118717 h 320770"/>
                    <a:gd name="connsiteX109" fmla="*/ 233341 w 319670"/>
                    <a:gd name="connsiteY109" fmla="*/ 151856 h 320770"/>
                    <a:gd name="connsiteX110" fmla="*/ 269602 w 319670"/>
                    <a:gd name="connsiteY110" fmla="*/ 135024 h 320770"/>
                    <a:gd name="connsiteX111" fmla="*/ 259617 w 319670"/>
                    <a:gd name="connsiteY111" fmla="*/ 103988 h 320770"/>
                    <a:gd name="connsiteX112" fmla="*/ 65249 w 319670"/>
                    <a:gd name="connsiteY112" fmla="*/ 99862 h 320770"/>
                    <a:gd name="connsiteX113" fmla="*/ 52545 w 319670"/>
                    <a:gd name="connsiteY113" fmla="*/ 136118 h 320770"/>
                    <a:gd name="connsiteX114" fmla="*/ 89068 w 319670"/>
                    <a:gd name="connsiteY114" fmla="*/ 152407 h 320770"/>
                    <a:gd name="connsiteX115" fmla="*/ 94361 w 319670"/>
                    <a:gd name="connsiteY115" fmla="*/ 115625 h 320770"/>
                    <a:gd name="connsiteX116" fmla="*/ 65249 w 319670"/>
                    <a:gd name="connsiteY116" fmla="*/ 99862 h 320770"/>
                    <a:gd name="connsiteX117" fmla="*/ 285381 w 319670"/>
                    <a:gd name="connsiteY117" fmla="*/ 83906 h 320770"/>
                    <a:gd name="connsiteX118" fmla="*/ 270702 w 319670"/>
                    <a:gd name="connsiteY118" fmla="*/ 96554 h 320770"/>
                    <a:gd name="connsiteX119" fmla="*/ 281711 w 319670"/>
                    <a:gd name="connsiteY119" fmla="*/ 127648 h 320770"/>
                    <a:gd name="connsiteX120" fmla="*/ 298487 w 319670"/>
                    <a:gd name="connsiteY120" fmla="*/ 112365 h 320770"/>
                    <a:gd name="connsiteX121" fmla="*/ 285381 w 319670"/>
                    <a:gd name="connsiteY121" fmla="*/ 83906 h 320770"/>
                    <a:gd name="connsiteX122" fmla="*/ 39411 w 319670"/>
                    <a:gd name="connsiteY122" fmla="*/ 75928 h 320770"/>
                    <a:gd name="connsiteX123" fmla="*/ 21458 w 319670"/>
                    <a:gd name="connsiteY123" fmla="*/ 111317 h 320770"/>
                    <a:gd name="connsiteX124" fmla="*/ 40995 w 319670"/>
                    <a:gd name="connsiteY124" fmla="*/ 128748 h 320770"/>
                    <a:gd name="connsiteX125" fmla="*/ 54196 w 319670"/>
                    <a:gd name="connsiteY125" fmla="*/ 91774 h 320770"/>
                    <a:gd name="connsiteX126" fmla="*/ 39411 w 319670"/>
                    <a:gd name="connsiteY126" fmla="*/ 75928 h 320770"/>
                    <a:gd name="connsiteX127" fmla="*/ 201616 w 319670"/>
                    <a:gd name="connsiteY127" fmla="*/ 73452 h 320770"/>
                    <a:gd name="connsiteX128" fmla="*/ 165267 w 319670"/>
                    <a:gd name="connsiteY128" fmla="*/ 78187 h 320770"/>
                    <a:gd name="connsiteX129" fmla="*/ 164740 w 319670"/>
                    <a:gd name="connsiteY129" fmla="*/ 78187 h 320770"/>
                    <a:gd name="connsiteX130" fmla="*/ 163687 w 319670"/>
                    <a:gd name="connsiteY130" fmla="*/ 115543 h 320770"/>
                    <a:gd name="connsiteX131" fmla="*/ 165267 w 319670"/>
                    <a:gd name="connsiteY131" fmla="*/ 115543 h 320770"/>
                    <a:gd name="connsiteX132" fmla="*/ 213205 w 319670"/>
                    <a:gd name="connsiteY132" fmla="*/ 109756 h 320770"/>
                    <a:gd name="connsiteX133" fmla="*/ 201616 w 319670"/>
                    <a:gd name="connsiteY133" fmla="*/ 73452 h 320770"/>
                    <a:gd name="connsiteX134" fmla="*/ 121592 w 319670"/>
                    <a:gd name="connsiteY134" fmla="*/ 70701 h 320770"/>
                    <a:gd name="connsiteX135" fmla="*/ 109491 w 319670"/>
                    <a:gd name="connsiteY135" fmla="*/ 107084 h 320770"/>
                    <a:gd name="connsiteX136" fmla="*/ 150530 w 319670"/>
                    <a:gd name="connsiteY136" fmla="*/ 114993 h 320770"/>
                    <a:gd name="connsiteX137" fmla="*/ 151582 w 319670"/>
                    <a:gd name="connsiteY137" fmla="*/ 77028 h 320770"/>
                    <a:gd name="connsiteX138" fmla="*/ 121592 w 319670"/>
                    <a:gd name="connsiteY138" fmla="*/ 70701 h 320770"/>
                    <a:gd name="connsiteX139" fmla="*/ 233321 w 319670"/>
                    <a:gd name="connsiteY139" fmla="*/ 59697 h 320770"/>
                    <a:gd name="connsiteX140" fmla="*/ 214306 w 319670"/>
                    <a:gd name="connsiteY140" fmla="*/ 69207 h 320770"/>
                    <a:gd name="connsiteX141" fmla="*/ 225926 w 319670"/>
                    <a:gd name="connsiteY141" fmla="*/ 106189 h 320770"/>
                    <a:gd name="connsiteX142" fmla="*/ 253921 w 319670"/>
                    <a:gd name="connsiteY142" fmla="*/ 92453 h 320770"/>
                    <a:gd name="connsiteX143" fmla="*/ 233321 w 319670"/>
                    <a:gd name="connsiteY143" fmla="*/ 59697 h 320770"/>
                    <a:gd name="connsiteX144" fmla="*/ 92595 w 319670"/>
                    <a:gd name="connsiteY144" fmla="*/ 55846 h 320770"/>
                    <a:gd name="connsiteX145" fmla="*/ 70977 w 319670"/>
                    <a:gd name="connsiteY145" fmla="*/ 88088 h 320770"/>
                    <a:gd name="connsiteX146" fmla="*/ 97341 w 319670"/>
                    <a:gd name="connsiteY146" fmla="*/ 102888 h 320770"/>
                    <a:gd name="connsiteX147" fmla="*/ 108941 w 319670"/>
                    <a:gd name="connsiteY147" fmla="*/ 65360 h 320770"/>
                    <a:gd name="connsiteX148" fmla="*/ 92595 w 319670"/>
                    <a:gd name="connsiteY148" fmla="*/ 55846 h 320770"/>
                    <a:gd name="connsiteX149" fmla="*/ 251144 w 319670"/>
                    <a:gd name="connsiteY149" fmla="*/ 44842 h 320770"/>
                    <a:gd name="connsiteX150" fmla="*/ 243742 w 319670"/>
                    <a:gd name="connsiteY150" fmla="*/ 51712 h 320770"/>
                    <a:gd name="connsiteX151" fmla="*/ 264890 w 319670"/>
                    <a:gd name="connsiteY151" fmla="*/ 85007 h 320770"/>
                    <a:gd name="connsiteX152" fmla="*/ 277579 w 319670"/>
                    <a:gd name="connsiteY152" fmla="*/ 72851 h 320770"/>
                    <a:gd name="connsiteX153" fmla="*/ 251144 w 319670"/>
                    <a:gd name="connsiteY153" fmla="*/ 44842 h 320770"/>
                    <a:gd name="connsiteX154" fmla="*/ 75908 w 319670"/>
                    <a:gd name="connsiteY154" fmla="*/ 39614 h 320770"/>
                    <a:gd name="connsiteX155" fmla="*/ 47868 w 319670"/>
                    <a:gd name="connsiteY155" fmla="*/ 65510 h 320770"/>
                    <a:gd name="connsiteX156" fmla="*/ 60565 w 319670"/>
                    <a:gd name="connsiteY156" fmla="*/ 79779 h 320770"/>
                    <a:gd name="connsiteX157" fmla="*/ 82256 w 319670"/>
                    <a:gd name="connsiteY157" fmla="*/ 47013 h 320770"/>
                    <a:gd name="connsiteX158" fmla="*/ 75908 w 319670"/>
                    <a:gd name="connsiteY158" fmla="*/ 39614 h 320770"/>
                    <a:gd name="connsiteX159" fmla="*/ 224484 w 319670"/>
                    <a:gd name="connsiteY159" fmla="*/ 28060 h 320770"/>
                    <a:gd name="connsiteX160" fmla="*/ 236003 w 319670"/>
                    <a:gd name="connsiteY160" fmla="*/ 41815 h 320770"/>
                    <a:gd name="connsiteX161" fmla="*/ 240716 w 319670"/>
                    <a:gd name="connsiteY161" fmla="*/ 37583 h 320770"/>
                    <a:gd name="connsiteX162" fmla="*/ 224484 w 319670"/>
                    <a:gd name="connsiteY162" fmla="*/ 28060 h 320770"/>
                    <a:gd name="connsiteX163" fmla="*/ 101238 w 319670"/>
                    <a:gd name="connsiteY163" fmla="*/ 25309 h 320770"/>
                    <a:gd name="connsiteX164" fmla="*/ 86933 w 319670"/>
                    <a:gd name="connsiteY164" fmla="*/ 32662 h 320770"/>
                    <a:gd name="connsiteX165" fmla="*/ 90642 w 319670"/>
                    <a:gd name="connsiteY165" fmla="*/ 36863 h 320770"/>
                    <a:gd name="connsiteX166" fmla="*/ 101238 w 319670"/>
                    <a:gd name="connsiteY166" fmla="*/ 25309 h 320770"/>
                    <a:gd name="connsiteX167" fmla="*/ 189546 w 319670"/>
                    <a:gd name="connsiteY167" fmla="*/ 16506 h 320770"/>
                    <a:gd name="connsiteX168" fmla="*/ 209532 w 319670"/>
                    <a:gd name="connsiteY168" fmla="*/ 56946 h 320770"/>
                    <a:gd name="connsiteX169" fmla="*/ 225310 w 319670"/>
                    <a:gd name="connsiteY169" fmla="*/ 49068 h 320770"/>
                    <a:gd name="connsiteX170" fmla="*/ 194280 w 319670"/>
                    <a:gd name="connsiteY170" fmla="*/ 17556 h 320770"/>
                    <a:gd name="connsiteX171" fmla="*/ 189546 w 319670"/>
                    <a:gd name="connsiteY171" fmla="*/ 16506 h 320770"/>
                    <a:gd name="connsiteX172" fmla="*/ 132600 w 319670"/>
                    <a:gd name="connsiteY172" fmla="*/ 15955 h 320770"/>
                    <a:gd name="connsiteX173" fmla="*/ 128938 w 319670"/>
                    <a:gd name="connsiteY173" fmla="*/ 16483 h 320770"/>
                    <a:gd name="connsiteX174" fmla="*/ 100688 w 319670"/>
                    <a:gd name="connsiteY174" fmla="*/ 46010 h 320770"/>
                    <a:gd name="connsiteX175" fmla="*/ 114290 w 319670"/>
                    <a:gd name="connsiteY175" fmla="*/ 53920 h 320770"/>
                    <a:gd name="connsiteX176" fmla="*/ 132600 w 319670"/>
                    <a:gd name="connsiteY176" fmla="*/ 15955 h 320770"/>
                    <a:gd name="connsiteX177" fmla="*/ 167974 w 319670"/>
                    <a:gd name="connsiteY177" fmla="*/ 13204 h 320770"/>
                    <a:gd name="connsiteX178" fmla="*/ 165337 w 319670"/>
                    <a:gd name="connsiteY178" fmla="*/ 64924 h 320770"/>
                    <a:gd name="connsiteX179" fmla="*/ 196974 w 319670"/>
                    <a:gd name="connsiteY179" fmla="*/ 60702 h 320770"/>
                    <a:gd name="connsiteX180" fmla="*/ 173247 w 319670"/>
                    <a:gd name="connsiteY180" fmla="*/ 13732 h 320770"/>
                    <a:gd name="connsiteX181" fmla="*/ 167974 w 319670"/>
                    <a:gd name="connsiteY181" fmla="*/ 13204 h 320770"/>
                    <a:gd name="connsiteX182" fmla="*/ 149585 w 319670"/>
                    <a:gd name="connsiteY182" fmla="*/ 13204 h 320770"/>
                    <a:gd name="connsiteX183" fmla="*/ 126273 w 319670"/>
                    <a:gd name="connsiteY183" fmla="*/ 58551 h 320770"/>
                    <a:gd name="connsiteX184" fmla="*/ 152764 w 319670"/>
                    <a:gd name="connsiteY184" fmla="*/ 63823 h 320770"/>
                    <a:gd name="connsiteX185" fmla="*/ 154883 w 319670"/>
                    <a:gd name="connsiteY185" fmla="*/ 13204 h 320770"/>
                    <a:gd name="connsiteX186" fmla="*/ 149585 w 319670"/>
                    <a:gd name="connsiteY186" fmla="*/ 13204 h 320770"/>
                    <a:gd name="connsiteX187" fmla="*/ 160099 w 319670"/>
                    <a:gd name="connsiteY187" fmla="*/ 0 h 320770"/>
                    <a:gd name="connsiteX188" fmla="*/ 248047 w 319670"/>
                    <a:gd name="connsiteY188" fmla="*/ 26906 h 320770"/>
                    <a:gd name="connsiteX189" fmla="*/ 259107 w 319670"/>
                    <a:gd name="connsiteY189" fmla="*/ 34293 h 320770"/>
                    <a:gd name="connsiteX190" fmla="*/ 285965 w 319670"/>
                    <a:gd name="connsiteY190" fmla="*/ 61727 h 320770"/>
                    <a:gd name="connsiteX191" fmla="*/ 293865 w 319670"/>
                    <a:gd name="connsiteY191" fmla="*/ 72806 h 320770"/>
                    <a:gd name="connsiteX192" fmla="*/ 308084 w 319670"/>
                    <a:gd name="connsiteY192" fmla="*/ 100768 h 320770"/>
                    <a:gd name="connsiteX193" fmla="*/ 313350 w 319670"/>
                    <a:gd name="connsiteY193" fmla="*/ 115013 h 320770"/>
                    <a:gd name="connsiteX194" fmla="*/ 319670 w 319670"/>
                    <a:gd name="connsiteY194" fmla="*/ 157747 h 320770"/>
                    <a:gd name="connsiteX195" fmla="*/ 319670 w 319670"/>
                    <a:gd name="connsiteY195" fmla="*/ 160385 h 320770"/>
                    <a:gd name="connsiteX196" fmla="*/ 319144 w 319670"/>
                    <a:gd name="connsiteY196" fmla="*/ 176212 h 320770"/>
                    <a:gd name="connsiteX197" fmla="*/ 302291 w 319670"/>
                    <a:gd name="connsiteY197" fmla="*/ 232664 h 320770"/>
                    <a:gd name="connsiteX198" fmla="*/ 288598 w 319670"/>
                    <a:gd name="connsiteY198" fmla="*/ 254822 h 320770"/>
                    <a:gd name="connsiteX199" fmla="*/ 160099 w 319670"/>
                    <a:gd name="connsiteY199" fmla="*/ 320242 h 320770"/>
                    <a:gd name="connsiteX200" fmla="*/ 159572 w 319670"/>
                    <a:gd name="connsiteY200" fmla="*/ 320242 h 320770"/>
                    <a:gd name="connsiteX201" fmla="*/ 155359 w 319670"/>
                    <a:gd name="connsiteY201" fmla="*/ 320770 h 320770"/>
                    <a:gd name="connsiteX202" fmla="*/ 155359 w 319670"/>
                    <a:gd name="connsiteY202" fmla="*/ 320242 h 320770"/>
                    <a:gd name="connsiteX203" fmla="*/ 26332 w 319670"/>
                    <a:gd name="connsiteY203" fmla="*/ 248491 h 320770"/>
                    <a:gd name="connsiteX204" fmla="*/ 13693 w 319670"/>
                    <a:gd name="connsiteY204" fmla="*/ 225278 h 320770"/>
                    <a:gd name="connsiteX205" fmla="*/ 527 w 319670"/>
                    <a:gd name="connsiteY205" fmla="*/ 174630 h 320770"/>
                    <a:gd name="connsiteX206" fmla="*/ 0 w 319670"/>
                    <a:gd name="connsiteY206" fmla="*/ 160385 h 320770"/>
                    <a:gd name="connsiteX207" fmla="*/ 0 w 319670"/>
                    <a:gd name="connsiteY207" fmla="*/ 156164 h 320770"/>
                    <a:gd name="connsiteX208" fmla="*/ 6847 w 319670"/>
                    <a:gd name="connsiteY208" fmla="*/ 113958 h 320770"/>
                    <a:gd name="connsiteX209" fmla="*/ 12113 w 319670"/>
                    <a:gd name="connsiteY209" fmla="*/ 99185 h 320770"/>
                    <a:gd name="connsiteX210" fmla="*/ 32125 w 319670"/>
                    <a:gd name="connsiteY210" fmla="*/ 64365 h 320770"/>
                    <a:gd name="connsiteX211" fmla="*/ 41078 w 319670"/>
                    <a:gd name="connsiteY211" fmla="*/ 52758 h 320770"/>
                    <a:gd name="connsiteX212" fmla="*/ 68990 w 319670"/>
                    <a:gd name="connsiteY212" fmla="*/ 28489 h 320770"/>
                    <a:gd name="connsiteX213" fmla="*/ 80576 w 319670"/>
                    <a:gd name="connsiteY213" fmla="*/ 21103 h 320770"/>
                    <a:gd name="connsiteX214" fmla="*/ 160099 w 319670"/>
                    <a:gd name="connsiteY214" fmla="*/ 0 h 32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</a:cxnLst>
                  <a:rect l="l" t="t" r="r" b="b"/>
                  <a:pathLst>
                    <a:path w="319670" h="320770">
                      <a:moveTo>
                        <a:pt x="193673" y="280605"/>
                      </a:moveTo>
                      <a:cubicBezTo>
                        <a:pt x="184761" y="281133"/>
                        <a:pt x="175324" y="281661"/>
                        <a:pt x="165888" y="281661"/>
                      </a:cubicBezTo>
                      <a:cubicBezTo>
                        <a:pt x="166412" y="292225"/>
                        <a:pt x="166936" y="300676"/>
                        <a:pt x="167460" y="307015"/>
                      </a:cubicBezTo>
                      <a:cubicBezTo>
                        <a:pt x="172179" y="306486"/>
                        <a:pt x="176373" y="305958"/>
                        <a:pt x="181091" y="305430"/>
                      </a:cubicBezTo>
                      <a:cubicBezTo>
                        <a:pt x="183188" y="301733"/>
                        <a:pt x="188430" y="292753"/>
                        <a:pt x="193673" y="280605"/>
                      </a:cubicBezTo>
                      <a:close/>
                      <a:moveTo>
                        <a:pt x="127923" y="280054"/>
                      </a:moveTo>
                      <a:cubicBezTo>
                        <a:pt x="133734" y="293270"/>
                        <a:pt x="139016" y="302257"/>
                        <a:pt x="141657" y="305957"/>
                      </a:cubicBezTo>
                      <a:cubicBezTo>
                        <a:pt x="145882" y="306486"/>
                        <a:pt x="150108" y="307015"/>
                        <a:pt x="154333" y="307015"/>
                      </a:cubicBezTo>
                      <a:cubicBezTo>
                        <a:pt x="153805" y="300671"/>
                        <a:pt x="153277" y="291684"/>
                        <a:pt x="152749" y="281640"/>
                      </a:cubicBezTo>
                      <a:cubicBezTo>
                        <a:pt x="144298" y="281640"/>
                        <a:pt x="135846" y="280583"/>
                        <a:pt x="127923" y="280054"/>
                      </a:cubicBezTo>
                      <a:close/>
                      <a:moveTo>
                        <a:pt x="226960" y="275378"/>
                      </a:moveTo>
                      <a:cubicBezTo>
                        <a:pt x="221183" y="276962"/>
                        <a:pt x="215406" y="277491"/>
                        <a:pt x="209629" y="278547"/>
                      </a:cubicBezTo>
                      <a:cubicBezTo>
                        <a:pt x="205427" y="288055"/>
                        <a:pt x="201226" y="295978"/>
                        <a:pt x="198075" y="301788"/>
                      </a:cubicBezTo>
                      <a:cubicBezTo>
                        <a:pt x="200175" y="301260"/>
                        <a:pt x="202276" y="300731"/>
                        <a:pt x="204377" y="300203"/>
                      </a:cubicBezTo>
                      <a:cubicBezTo>
                        <a:pt x="208053" y="296506"/>
                        <a:pt x="216982" y="288055"/>
                        <a:pt x="226960" y="275378"/>
                      </a:cubicBezTo>
                      <a:close/>
                      <a:moveTo>
                        <a:pt x="94911" y="274277"/>
                      </a:moveTo>
                      <a:cubicBezTo>
                        <a:pt x="107537" y="290172"/>
                        <a:pt x="118584" y="300239"/>
                        <a:pt x="120163" y="301828"/>
                      </a:cubicBezTo>
                      <a:cubicBezTo>
                        <a:pt x="121741" y="302358"/>
                        <a:pt x="123319" y="302358"/>
                        <a:pt x="124897" y="302888"/>
                      </a:cubicBezTo>
                      <a:cubicBezTo>
                        <a:pt x="121215" y="296530"/>
                        <a:pt x="117006" y="288053"/>
                        <a:pt x="112797" y="277456"/>
                      </a:cubicBezTo>
                      <a:cubicBezTo>
                        <a:pt x="106485" y="276927"/>
                        <a:pt x="100698" y="275337"/>
                        <a:pt x="94911" y="274277"/>
                      </a:cubicBezTo>
                      <a:close/>
                      <a:moveTo>
                        <a:pt x="261623" y="266024"/>
                      </a:moveTo>
                      <a:cubicBezTo>
                        <a:pt x="256919" y="267610"/>
                        <a:pt x="252215" y="269195"/>
                        <a:pt x="247511" y="270781"/>
                      </a:cubicBezTo>
                      <a:cubicBezTo>
                        <a:pt x="243329" y="276066"/>
                        <a:pt x="239670" y="281351"/>
                        <a:pt x="235489" y="286107"/>
                      </a:cubicBezTo>
                      <a:cubicBezTo>
                        <a:pt x="244897" y="280294"/>
                        <a:pt x="253783" y="273952"/>
                        <a:pt x="261623" y="266024"/>
                      </a:cubicBezTo>
                      <a:close/>
                      <a:moveTo>
                        <a:pt x="53646" y="261072"/>
                      </a:moveTo>
                      <a:cubicBezTo>
                        <a:pt x="64178" y="272729"/>
                        <a:pt x="76817" y="282266"/>
                        <a:pt x="90509" y="289683"/>
                      </a:cubicBezTo>
                      <a:cubicBezTo>
                        <a:pt x="85243" y="283855"/>
                        <a:pt x="79977" y="276438"/>
                        <a:pt x="74184" y="268490"/>
                      </a:cubicBezTo>
                      <a:cubicBezTo>
                        <a:pt x="66811" y="266371"/>
                        <a:pt x="59965" y="264252"/>
                        <a:pt x="53646" y="261072"/>
                      </a:cubicBezTo>
                      <a:close/>
                      <a:moveTo>
                        <a:pt x="213205" y="224209"/>
                      </a:moveTo>
                      <a:cubicBezTo>
                        <a:pt x="197402" y="226846"/>
                        <a:pt x="180544" y="228429"/>
                        <a:pt x="163687" y="228957"/>
                      </a:cubicBezTo>
                      <a:cubicBezTo>
                        <a:pt x="163687" y="243201"/>
                        <a:pt x="164740" y="256917"/>
                        <a:pt x="165267" y="269051"/>
                      </a:cubicBezTo>
                      <a:cubicBezTo>
                        <a:pt x="176857" y="268523"/>
                        <a:pt x="188446" y="267996"/>
                        <a:pt x="200035" y="266413"/>
                      </a:cubicBezTo>
                      <a:cubicBezTo>
                        <a:pt x="204777" y="254279"/>
                        <a:pt x="209518" y="240035"/>
                        <a:pt x="213205" y="224209"/>
                      </a:cubicBezTo>
                      <a:close/>
                      <a:moveTo>
                        <a:pt x="108941" y="224209"/>
                      </a:moveTo>
                      <a:cubicBezTo>
                        <a:pt x="112628" y="240027"/>
                        <a:pt x="117369" y="253736"/>
                        <a:pt x="122109" y="265864"/>
                      </a:cubicBezTo>
                      <a:cubicBezTo>
                        <a:pt x="131590" y="267446"/>
                        <a:pt x="141598" y="267973"/>
                        <a:pt x="152132" y="268500"/>
                      </a:cubicBezTo>
                      <a:cubicBezTo>
                        <a:pt x="151606" y="256373"/>
                        <a:pt x="151079" y="243191"/>
                        <a:pt x="150552" y="228954"/>
                      </a:cubicBezTo>
                      <a:cubicBezTo>
                        <a:pt x="135804" y="228427"/>
                        <a:pt x="122109" y="226845"/>
                        <a:pt x="108941" y="224209"/>
                      </a:cubicBezTo>
                      <a:close/>
                      <a:moveTo>
                        <a:pt x="58322" y="209903"/>
                      </a:moveTo>
                      <a:cubicBezTo>
                        <a:pt x="64673" y="227869"/>
                        <a:pt x="73671" y="243722"/>
                        <a:pt x="82669" y="257461"/>
                      </a:cubicBezTo>
                      <a:cubicBezTo>
                        <a:pt x="90608" y="260103"/>
                        <a:pt x="98547" y="261688"/>
                        <a:pt x="107016" y="263273"/>
                      </a:cubicBezTo>
                      <a:cubicBezTo>
                        <a:pt x="102252" y="251120"/>
                        <a:pt x="98018" y="236852"/>
                        <a:pt x="94842" y="221000"/>
                      </a:cubicBezTo>
                      <a:cubicBezTo>
                        <a:pt x="82140" y="218358"/>
                        <a:pt x="69966" y="214131"/>
                        <a:pt x="58322" y="209903"/>
                      </a:cubicBezTo>
                      <a:close/>
                      <a:moveTo>
                        <a:pt x="264925" y="209078"/>
                      </a:moveTo>
                      <a:cubicBezTo>
                        <a:pt x="253330" y="213818"/>
                        <a:pt x="240681" y="218031"/>
                        <a:pt x="227505" y="221190"/>
                      </a:cubicBezTo>
                      <a:cubicBezTo>
                        <a:pt x="224343" y="236989"/>
                        <a:pt x="219599" y="251735"/>
                        <a:pt x="214856" y="264374"/>
                      </a:cubicBezTo>
                      <a:cubicBezTo>
                        <a:pt x="223289" y="263320"/>
                        <a:pt x="231194" y="261214"/>
                        <a:pt x="239100" y="259634"/>
                      </a:cubicBezTo>
                      <a:cubicBezTo>
                        <a:pt x="248586" y="245415"/>
                        <a:pt x="258073" y="228037"/>
                        <a:pt x="264925" y="209078"/>
                      </a:cubicBezTo>
                      <a:close/>
                      <a:moveTo>
                        <a:pt x="303989" y="187895"/>
                      </a:moveTo>
                      <a:cubicBezTo>
                        <a:pt x="297128" y="192647"/>
                        <a:pt x="289211" y="197399"/>
                        <a:pt x="280765" y="201624"/>
                      </a:cubicBezTo>
                      <a:cubicBezTo>
                        <a:pt x="275487" y="220632"/>
                        <a:pt x="267570" y="238057"/>
                        <a:pt x="258597" y="253370"/>
                      </a:cubicBezTo>
                      <a:cubicBezTo>
                        <a:pt x="265987" y="250729"/>
                        <a:pt x="273376" y="248089"/>
                        <a:pt x="279710" y="244921"/>
                      </a:cubicBezTo>
                      <a:cubicBezTo>
                        <a:pt x="291850" y="228025"/>
                        <a:pt x="300295" y="209016"/>
                        <a:pt x="303989" y="187895"/>
                      </a:cubicBezTo>
                      <a:close/>
                      <a:moveTo>
                        <a:pt x="15131" y="186244"/>
                      </a:moveTo>
                      <a:cubicBezTo>
                        <a:pt x="18834" y="205247"/>
                        <a:pt x="25712" y="223193"/>
                        <a:pt x="35764" y="239029"/>
                      </a:cubicBezTo>
                      <a:cubicBezTo>
                        <a:pt x="44229" y="243251"/>
                        <a:pt x="53751" y="247474"/>
                        <a:pt x="63274" y="251169"/>
                      </a:cubicBezTo>
                      <a:cubicBezTo>
                        <a:pt x="54810" y="236917"/>
                        <a:pt x="47403" y="220554"/>
                        <a:pt x="42641" y="202607"/>
                      </a:cubicBezTo>
                      <a:cubicBezTo>
                        <a:pt x="32590" y="197857"/>
                        <a:pt x="23596" y="192578"/>
                        <a:pt x="15131" y="186244"/>
                      </a:cubicBezTo>
                      <a:close/>
                      <a:moveTo>
                        <a:pt x="220633" y="169463"/>
                      </a:moveTo>
                      <a:cubicBezTo>
                        <a:pt x="202251" y="174190"/>
                        <a:pt x="182819" y="176291"/>
                        <a:pt x="162861" y="176816"/>
                      </a:cubicBezTo>
                      <a:cubicBezTo>
                        <a:pt x="162861" y="189946"/>
                        <a:pt x="162861" y="203076"/>
                        <a:pt x="163386" y="215680"/>
                      </a:cubicBezTo>
                      <a:cubicBezTo>
                        <a:pt x="181768" y="215680"/>
                        <a:pt x="199625" y="213580"/>
                        <a:pt x="216431" y="209903"/>
                      </a:cubicBezTo>
                      <a:cubicBezTo>
                        <a:pt x="218532" y="197298"/>
                        <a:pt x="220108" y="183643"/>
                        <a:pt x="220633" y="169463"/>
                      </a:cubicBezTo>
                      <a:close/>
                      <a:moveTo>
                        <a:pt x="101513" y="169463"/>
                      </a:moveTo>
                      <a:cubicBezTo>
                        <a:pt x="102043" y="183643"/>
                        <a:pt x="103631" y="197298"/>
                        <a:pt x="105748" y="210428"/>
                      </a:cubicBezTo>
                      <a:cubicBezTo>
                        <a:pt x="120038" y="213054"/>
                        <a:pt x="134858" y="215155"/>
                        <a:pt x="150207" y="215680"/>
                      </a:cubicBezTo>
                      <a:cubicBezTo>
                        <a:pt x="149678" y="203076"/>
                        <a:pt x="149678" y="189946"/>
                        <a:pt x="149678" y="176291"/>
                      </a:cubicBezTo>
                      <a:cubicBezTo>
                        <a:pt x="132741" y="175765"/>
                        <a:pt x="116862" y="173139"/>
                        <a:pt x="101513" y="169463"/>
                      </a:cubicBezTo>
                      <a:close/>
                      <a:moveTo>
                        <a:pt x="51121" y="149931"/>
                      </a:moveTo>
                      <a:cubicBezTo>
                        <a:pt x="50595" y="153623"/>
                        <a:pt x="50069" y="156788"/>
                        <a:pt x="50069" y="159953"/>
                      </a:cubicBezTo>
                      <a:cubicBezTo>
                        <a:pt x="50069" y="171558"/>
                        <a:pt x="51647" y="183163"/>
                        <a:pt x="53752" y="193713"/>
                      </a:cubicBezTo>
                      <a:cubicBezTo>
                        <a:pt x="65853" y="198988"/>
                        <a:pt x="78480" y="203735"/>
                        <a:pt x="92160" y="207427"/>
                      </a:cubicBezTo>
                      <a:cubicBezTo>
                        <a:pt x="90055" y="194240"/>
                        <a:pt x="88477" y="180525"/>
                        <a:pt x="89003" y="166283"/>
                      </a:cubicBezTo>
                      <a:cubicBezTo>
                        <a:pt x="75324" y="161536"/>
                        <a:pt x="62170" y="156261"/>
                        <a:pt x="51121" y="149931"/>
                      </a:cubicBezTo>
                      <a:close/>
                      <a:moveTo>
                        <a:pt x="271850" y="148830"/>
                      </a:moveTo>
                      <a:cubicBezTo>
                        <a:pt x="260269" y="155690"/>
                        <a:pt x="247634" y="161495"/>
                        <a:pt x="233420" y="165717"/>
                      </a:cubicBezTo>
                      <a:cubicBezTo>
                        <a:pt x="233947" y="179965"/>
                        <a:pt x="232367" y="193685"/>
                        <a:pt x="230262" y="206877"/>
                      </a:cubicBezTo>
                      <a:cubicBezTo>
                        <a:pt x="244475" y="203183"/>
                        <a:pt x="257110" y="198434"/>
                        <a:pt x="269218" y="193157"/>
                      </a:cubicBezTo>
                      <a:cubicBezTo>
                        <a:pt x="271850" y="182603"/>
                        <a:pt x="272903" y="171521"/>
                        <a:pt x="272903" y="159912"/>
                      </a:cubicBezTo>
                      <a:cubicBezTo>
                        <a:pt x="272903" y="156218"/>
                        <a:pt x="272376" y="152524"/>
                        <a:pt x="271850" y="148830"/>
                      </a:cubicBezTo>
                      <a:close/>
                      <a:moveTo>
                        <a:pt x="302793" y="126547"/>
                      </a:moveTo>
                      <a:cubicBezTo>
                        <a:pt x="297022" y="131826"/>
                        <a:pt x="290727" y="136577"/>
                        <a:pt x="284431" y="141328"/>
                      </a:cubicBezTo>
                      <a:cubicBezTo>
                        <a:pt x="284956" y="147135"/>
                        <a:pt x="286005" y="153470"/>
                        <a:pt x="286005" y="159805"/>
                      </a:cubicBezTo>
                      <a:cubicBezTo>
                        <a:pt x="286005" y="168251"/>
                        <a:pt x="285481" y="176698"/>
                        <a:pt x="283907" y="185144"/>
                      </a:cubicBezTo>
                      <a:cubicBezTo>
                        <a:pt x="292301" y="180393"/>
                        <a:pt x="299645" y="175642"/>
                        <a:pt x="306465" y="169835"/>
                      </a:cubicBezTo>
                      <a:cubicBezTo>
                        <a:pt x="306465" y="166668"/>
                        <a:pt x="306465" y="163500"/>
                        <a:pt x="306465" y="160333"/>
                      </a:cubicBezTo>
                      <a:cubicBezTo>
                        <a:pt x="306465" y="148719"/>
                        <a:pt x="305416" y="137105"/>
                        <a:pt x="302793" y="126547"/>
                      </a:cubicBezTo>
                      <a:close/>
                      <a:moveTo>
                        <a:pt x="17427" y="125172"/>
                      </a:moveTo>
                      <a:cubicBezTo>
                        <a:pt x="14789" y="136754"/>
                        <a:pt x="13205" y="148337"/>
                        <a:pt x="13205" y="160446"/>
                      </a:cubicBezTo>
                      <a:cubicBezTo>
                        <a:pt x="13205" y="163079"/>
                        <a:pt x="13205" y="165711"/>
                        <a:pt x="13205" y="168870"/>
                      </a:cubicBezTo>
                      <a:cubicBezTo>
                        <a:pt x="21122" y="175188"/>
                        <a:pt x="29565" y="180979"/>
                        <a:pt x="39065" y="186244"/>
                      </a:cubicBezTo>
                      <a:cubicBezTo>
                        <a:pt x="37482" y="177821"/>
                        <a:pt x="36954" y="168870"/>
                        <a:pt x="36954" y="159920"/>
                      </a:cubicBezTo>
                      <a:cubicBezTo>
                        <a:pt x="37482" y="154128"/>
                        <a:pt x="38009" y="148337"/>
                        <a:pt x="38537" y="142546"/>
                      </a:cubicBezTo>
                      <a:cubicBezTo>
                        <a:pt x="30621" y="137281"/>
                        <a:pt x="23760" y="131489"/>
                        <a:pt x="17427" y="125172"/>
                      </a:cubicBezTo>
                      <a:close/>
                      <a:moveTo>
                        <a:pt x="215883" y="122420"/>
                      </a:moveTo>
                      <a:cubicBezTo>
                        <a:pt x="200134" y="126653"/>
                        <a:pt x="183335" y="128769"/>
                        <a:pt x="165486" y="128769"/>
                      </a:cubicBezTo>
                      <a:cubicBezTo>
                        <a:pt x="164961" y="128769"/>
                        <a:pt x="164436" y="128769"/>
                        <a:pt x="163386" y="128769"/>
                      </a:cubicBezTo>
                      <a:cubicBezTo>
                        <a:pt x="163386" y="137763"/>
                        <a:pt x="163386" y="146228"/>
                        <a:pt x="162861" y="155221"/>
                      </a:cubicBezTo>
                      <a:cubicBezTo>
                        <a:pt x="162861" y="157866"/>
                        <a:pt x="162861" y="161041"/>
                        <a:pt x="162861" y="163686"/>
                      </a:cubicBezTo>
                      <a:cubicBezTo>
                        <a:pt x="183335" y="163157"/>
                        <a:pt x="202234" y="160512"/>
                        <a:pt x="220083" y="155750"/>
                      </a:cubicBezTo>
                      <a:cubicBezTo>
                        <a:pt x="219558" y="144640"/>
                        <a:pt x="217983" y="133530"/>
                        <a:pt x="215883" y="122420"/>
                      </a:cubicBezTo>
                      <a:close/>
                      <a:moveTo>
                        <a:pt x="106825" y="120220"/>
                      </a:moveTo>
                      <a:cubicBezTo>
                        <a:pt x="104180" y="131876"/>
                        <a:pt x="102593" y="144062"/>
                        <a:pt x="102064" y="156248"/>
                      </a:cubicBezTo>
                      <a:cubicBezTo>
                        <a:pt x="116877" y="159957"/>
                        <a:pt x="132748" y="162606"/>
                        <a:pt x="149678" y="163136"/>
                      </a:cubicBezTo>
                      <a:cubicBezTo>
                        <a:pt x="149678" y="160487"/>
                        <a:pt x="149678" y="157837"/>
                        <a:pt x="149678" y="155188"/>
                      </a:cubicBezTo>
                      <a:cubicBezTo>
                        <a:pt x="150207" y="146181"/>
                        <a:pt x="150207" y="137174"/>
                        <a:pt x="150207" y="128167"/>
                      </a:cubicBezTo>
                      <a:cubicBezTo>
                        <a:pt x="134864" y="127107"/>
                        <a:pt x="120051" y="124458"/>
                        <a:pt x="106825" y="120220"/>
                      </a:cubicBezTo>
                      <a:close/>
                      <a:moveTo>
                        <a:pt x="259617" y="103988"/>
                      </a:moveTo>
                      <a:cubicBezTo>
                        <a:pt x="250157" y="109775"/>
                        <a:pt x="240173" y="115035"/>
                        <a:pt x="228611" y="118717"/>
                      </a:cubicBezTo>
                      <a:cubicBezTo>
                        <a:pt x="230713" y="129238"/>
                        <a:pt x="232290" y="140810"/>
                        <a:pt x="233341" y="151856"/>
                      </a:cubicBezTo>
                      <a:cubicBezTo>
                        <a:pt x="246479" y="147648"/>
                        <a:pt x="258566" y="141862"/>
                        <a:pt x="269602" y="135024"/>
                      </a:cubicBezTo>
                      <a:cubicBezTo>
                        <a:pt x="267500" y="124503"/>
                        <a:pt x="263821" y="113983"/>
                        <a:pt x="259617" y="103988"/>
                      </a:cubicBezTo>
                      <a:close/>
                      <a:moveTo>
                        <a:pt x="65249" y="99862"/>
                      </a:moveTo>
                      <a:cubicBezTo>
                        <a:pt x="59956" y="111422"/>
                        <a:pt x="55192" y="123507"/>
                        <a:pt x="52545" y="136118"/>
                      </a:cubicBezTo>
                      <a:cubicBezTo>
                        <a:pt x="63661" y="142423"/>
                        <a:pt x="75835" y="148203"/>
                        <a:pt x="89068" y="152407"/>
                      </a:cubicBezTo>
                      <a:cubicBezTo>
                        <a:pt x="90126" y="139796"/>
                        <a:pt x="91714" y="127185"/>
                        <a:pt x="94361" y="115625"/>
                      </a:cubicBezTo>
                      <a:cubicBezTo>
                        <a:pt x="83774" y="111422"/>
                        <a:pt x="73718" y="106167"/>
                        <a:pt x="65249" y="99862"/>
                      </a:cubicBezTo>
                      <a:close/>
                      <a:moveTo>
                        <a:pt x="285381" y="83906"/>
                      </a:moveTo>
                      <a:cubicBezTo>
                        <a:pt x="280663" y="88122"/>
                        <a:pt x="275944" y="92338"/>
                        <a:pt x="270702" y="96554"/>
                      </a:cubicBezTo>
                      <a:cubicBezTo>
                        <a:pt x="275420" y="106567"/>
                        <a:pt x="279090" y="116581"/>
                        <a:pt x="281711" y="127648"/>
                      </a:cubicBezTo>
                      <a:cubicBezTo>
                        <a:pt x="288002" y="122905"/>
                        <a:pt x="293769" y="117635"/>
                        <a:pt x="298487" y="112365"/>
                      </a:cubicBezTo>
                      <a:cubicBezTo>
                        <a:pt x="295342" y="102351"/>
                        <a:pt x="290624" y="92865"/>
                        <a:pt x="285381" y="83906"/>
                      </a:cubicBezTo>
                      <a:close/>
                      <a:moveTo>
                        <a:pt x="39411" y="75928"/>
                      </a:moveTo>
                      <a:cubicBezTo>
                        <a:pt x="32019" y="87020"/>
                        <a:pt x="25683" y="98640"/>
                        <a:pt x="21458" y="111317"/>
                      </a:cubicBezTo>
                      <a:cubicBezTo>
                        <a:pt x="26739" y="117656"/>
                        <a:pt x="33603" y="122938"/>
                        <a:pt x="40995" y="128748"/>
                      </a:cubicBezTo>
                      <a:cubicBezTo>
                        <a:pt x="44163" y="115543"/>
                        <a:pt x="48916" y="103394"/>
                        <a:pt x="54196" y="91774"/>
                      </a:cubicBezTo>
                      <a:cubicBezTo>
                        <a:pt x="48916" y="87020"/>
                        <a:pt x="43635" y="81738"/>
                        <a:pt x="39411" y="75928"/>
                      </a:cubicBezTo>
                      <a:close/>
                      <a:moveTo>
                        <a:pt x="201616" y="73452"/>
                      </a:moveTo>
                      <a:cubicBezTo>
                        <a:pt x="190553" y="76083"/>
                        <a:pt x="178437" y="78187"/>
                        <a:pt x="165267" y="78187"/>
                      </a:cubicBezTo>
                      <a:cubicBezTo>
                        <a:pt x="165267" y="78187"/>
                        <a:pt x="165267" y="78187"/>
                        <a:pt x="164740" y="78187"/>
                      </a:cubicBezTo>
                      <a:cubicBezTo>
                        <a:pt x="164740" y="89762"/>
                        <a:pt x="164214" y="102390"/>
                        <a:pt x="163687" y="115543"/>
                      </a:cubicBezTo>
                      <a:cubicBezTo>
                        <a:pt x="164214" y="115543"/>
                        <a:pt x="164740" y="115543"/>
                        <a:pt x="165267" y="115543"/>
                      </a:cubicBezTo>
                      <a:cubicBezTo>
                        <a:pt x="182125" y="115543"/>
                        <a:pt x="198455" y="113438"/>
                        <a:pt x="213205" y="109756"/>
                      </a:cubicBezTo>
                      <a:cubicBezTo>
                        <a:pt x="210044" y="96602"/>
                        <a:pt x="205830" y="84501"/>
                        <a:pt x="201616" y="73452"/>
                      </a:cubicBezTo>
                      <a:close/>
                      <a:moveTo>
                        <a:pt x="121592" y="70701"/>
                      </a:moveTo>
                      <a:cubicBezTo>
                        <a:pt x="116857" y="81774"/>
                        <a:pt x="113174" y="94429"/>
                        <a:pt x="109491" y="107084"/>
                      </a:cubicBezTo>
                      <a:cubicBezTo>
                        <a:pt x="122119" y="111302"/>
                        <a:pt x="136324" y="113938"/>
                        <a:pt x="150530" y="114993"/>
                      </a:cubicBezTo>
                      <a:cubicBezTo>
                        <a:pt x="151056" y="101811"/>
                        <a:pt x="151582" y="88629"/>
                        <a:pt x="151582" y="77028"/>
                      </a:cubicBezTo>
                      <a:cubicBezTo>
                        <a:pt x="141060" y="75974"/>
                        <a:pt x="131063" y="73865"/>
                        <a:pt x="121592" y="70701"/>
                      </a:cubicBezTo>
                      <a:close/>
                      <a:moveTo>
                        <a:pt x="233321" y="59697"/>
                      </a:moveTo>
                      <a:cubicBezTo>
                        <a:pt x="227511" y="63395"/>
                        <a:pt x="221172" y="66565"/>
                        <a:pt x="214306" y="69207"/>
                      </a:cubicBezTo>
                      <a:cubicBezTo>
                        <a:pt x="218531" y="80302"/>
                        <a:pt x="222757" y="92981"/>
                        <a:pt x="225926" y="106189"/>
                      </a:cubicBezTo>
                      <a:cubicBezTo>
                        <a:pt x="235962" y="102491"/>
                        <a:pt x="245469" y="97736"/>
                        <a:pt x="253921" y="92453"/>
                      </a:cubicBezTo>
                      <a:cubicBezTo>
                        <a:pt x="247582" y="80302"/>
                        <a:pt x="240716" y="69207"/>
                        <a:pt x="233321" y="59697"/>
                      </a:cubicBezTo>
                      <a:close/>
                      <a:moveTo>
                        <a:pt x="92595" y="55846"/>
                      </a:moveTo>
                      <a:cubicBezTo>
                        <a:pt x="85214" y="65360"/>
                        <a:pt x="77832" y="76460"/>
                        <a:pt x="70977" y="88088"/>
                      </a:cubicBezTo>
                      <a:cubicBezTo>
                        <a:pt x="78886" y="93902"/>
                        <a:pt x="87323" y="98660"/>
                        <a:pt x="97341" y="102888"/>
                      </a:cubicBezTo>
                      <a:cubicBezTo>
                        <a:pt x="100505" y="89674"/>
                        <a:pt x="104723" y="76988"/>
                        <a:pt x="108941" y="65360"/>
                      </a:cubicBezTo>
                      <a:cubicBezTo>
                        <a:pt x="103141" y="62717"/>
                        <a:pt x="97341" y="59546"/>
                        <a:pt x="92595" y="55846"/>
                      </a:cubicBezTo>
                      <a:close/>
                      <a:moveTo>
                        <a:pt x="251144" y="44842"/>
                      </a:moveTo>
                      <a:cubicBezTo>
                        <a:pt x="248500" y="47484"/>
                        <a:pt x="246385" y="49598"/>
                        <a:pt x="243742" y="51712"/>
                      </a:cubicBezTo>
                      <a:cubicBezTo>
                        <a:pt x="251144" y="61225"/>
                        <a:pt x="258546" y="72323"/>
                        <a:pt x="264890" y="85007"/>
                      </a:cubicBezTo>
                      <a:cubicBezTo>
                        <a:pt x="269649" y="80779"/>
                        <a:pt x="273878" y="77079"/>
                        <a:pt x="277579" y="72851"/>
                      </a:cubicBezTo>
                      <a:cubicBezTo>
                        <a:pt x="270177" y="62282"/>
                        <a:pt x="261189" y="52769"/>
                        <a:pt x="251144" y="44842"/>
                      </a:cubicBezTo>
                      <a:close/>
                      <a:moveTo>
                        <a:pt x="75908" y="39614"/>
                      </a:moveTo>
                      <a:cubicBezTo>
                        <a:pt x="65327" y="47013"/>
                        <a:pt x="55804" y="55469"/>
                        <a:pt x="47868" y="65510"/>
                      </a:cubicBezTo>
                      <a:cubicBezTo>
                        <a:pt x="51043" y="70795"/>
                        <a:pt x="55804" y="75551"/>
                        <a:pt x="60565" y="79779"/>
                      </a:cubicBezTo>
                      <a:cubicBezTo>
                        <a:pt x="67443" y="67624"/>
                        <a:pt x="74850" y="56526"/>
                        <a:pt x="82256" y="47013"/>
                      </a:cubicBezTo>
                      <a:cubicBezTo>
                        <a:pt x="80140" y="44899"/>
                        <a:pt x="78024" y="42257"/>
                        <a:pt x="75908" y="39614"/>
                      </a:cubicBezTo>
                      <a:close/>
                      <a:moveTo>
                        <a:pt x="224484" y="28060"/>
                      </a:moveTo>
                      <a:cubicBezTo>
                        <a:pt x="228150" y="32293"/>
                        <a:pt x="231815" y="36525"/>
                        <a:pt x="236003" y="41815"/>
                      </a:cubicBezTo>
                      <a:cubicBezTo>
                        <a:pt x="237574" y="40228"/>
                        <a:pt x="239145" y="38641"/>
                        <a:pt x="240716" y="37583"/>
                      </a:cubicBezTo>
                      <a:cubicBezTo>
                        <a:pt x="235480" y="33880"/>
                        <a:pt x="230244" y="31234"/>
                        <a:pt x="224484" y="28060"/>
                      </a:cubicBezTo>
                      <a:close/>
                      <a:moveTo>
                        <a:pt x="101238" y="25309"/>
                      </a:moveTo>
                      <a:cubicBezTo>
                        <a:pt x="95940" y="27410"/>
                        <a:pt x="91172" y="30036"/>
                        <a:pt x="86933" y="32662"/>
                      </a:cubicBezTo>
                      <a:cubicBezTo>
                        <a:pt x="87993" y="34237"/>
                        <a:pt x="89582" y="35288"/>
                        <a:pt x="90642" y="36863"/>
                      </a:cubicBezTo>
                      <a:cubicBezTo>
                        <a:pt x="94350" y="32662"/>
                        <a:pt x="97529" y="28985"/>
                        <a:pt x="101238" y="25309"/>
                      </a:cubicBezTo>
                      <a:close/>
                      <a:moveTo>
                        <a:pt x="189546" y="16506"/>
                      </a:moveTo>
                      <a:cubicBezTo>
                        <a:pt x="195332" y="25959"/>
                        <a:pt x="202695" y="39614"/>
                        <a:pt x="209532" y="56946"/>
                      </a:cubicBezTo>
                      <a:cubicBezTo>
                        <a:pt x="215317" y="54845"/>
                        <a:pt x="220576" y="52219"/>
                        <a:pt x="225310" y="49068"/>
                      </a:cubicBezTo>
                      <a:cubicBezTo>
                        <a:pt x="210584" y="31736"/>
                        <a:pt x="197961" y="20707"/>
                        <a:pt x="194280" y="17556"/>
                      </a:cubicBezTo>
                      <a:cubicBezTo>
                        <a:pt x="192702" y="17031"/>
                        <a:pt x="191124" y="16506"/>
                        <a:pt x="189546" y="16506"/>
                      </a:cubicBezTo>
                      <a:close/>
                      <a:moveTo>
                        <a:pt x="132600" y="15955"/>
                      </a:moveTo>
                      <a:cubicBezTo>
                        <a:pt x="131554" y="15955"/>
                        <a:pt x="130507" y="15955"/>
                        <a:pt x="128938" y="16483"/>
                      </a:cubicBezTo>
                      <a:cubicBezTo>
                        <a:pt x="128938" y="17010"/>
                        <a:pt x="115859" y="27556"/>
                        <a:pt x="100688" y="46010"/>
                      </a:cubicBezTo>
                      <a:cubicBezTo>
                        <a:pt x="104873" y="48647"/>
                        <a:pt x="109058" y="51283"/>
                        <a:pt x="114290" y="53920"/>
                      </a:cubicBezTo>
                      <a:cubicBezTo>
                        <a:pt x="121091" y="37574"/>
                        <a:pt x="127892" y="24919"/>
                        <a:pt x="132600" y="15955"/>
                      </a:cubicBezTo>
                      <a:close/>
                      <a:moveTo>
                        <a:pt x="167974" y="13204"/>
                      </a:moveTo>
                      <a:cubicBezTo>
                        <a:pt x="167447" y="22704"/>
                        <a:pt x="166392" y="40647"/>
                        <a:pt x="165337" y="64924"/>
                      </a:cubicBezTo>
                      <a:cubicBezTo>
                        <a:pt x="176410" y="64924"/>
                        <a:pt x="186956" y="63341"/>
                        <a:pt x="196974" y="60702"/>
                      </a:cubicBezTo>
                      <a:cubicBezTo>
                        <a:pt x="187483" y="38009"/>
                        <a:pt x="177465" y="21121"/>
                        <a:pt x="173247" y="13732"/>
                      </a:cubicBezTo>
                      <a:cubicBezTo>
                        <a:pt x="171665" y="13732"/>
                        <a:pt x="169556" y="13732"/>
                        <a:pt x="167974" y="13204"/>
                      </a:cubicBezTo>
                      <a:close/>
                      <a:moveTo>
                        <a:pt x="149585" y="13204"/>
                      </a:moveTo>
                      <a:cubicBezTo>
                        <a:pt x="145346" y="20059"/>
                        <a:pt x="135810" y="36405"/>
                        <a:pt x="126273" y="58551"/>
                      </a:cubicBezTo>
                      <a:cubicBezTo>
                        <a:pt x="134220" y="61187"/>
                        <a:pt x="143227" y="63296"/>
                        <a:pt x="152764" y="63823"/>
                      </a:cubicBezTo>
                      <a:cubicBezTo>
                        <a:pt x="153294" y="40623"/>
                        <a:pt x="154354" y="22696"/>
                        <a:pt x="154883" y="13204"/>
                      </a:cubicBezTo>
                      <a:cubicBezTo>
                        <a:pt x="153294" y="13204"/>
                        <a:pt x="151175" y="13204"/>
                        <a:pt x="149585" y="13204"/>
                      </a:cubicBezTo>
                      <a:close/>
                      <a:moveTo>
                        <a:pt x="160099" y="0"/>
                      </a:moveTo>
                      <a:cubicBezTo>
                        <a:pt x="192750" y="0"/>
                        <a:pt x="222769" y="10024"/>
                        <a:pt x="248047" y="26906"/>
                      </a:cubicBezTo>
                      <a:cubicBezTo>
                        <a:pt x="251734" y="29017"/>
                        <a:pt x="255420" y="31655"/>
                        <a:pt x="259107" y="34293"/>
                      </a:cubicBezTo>
                      <a:cubicBezTo>
                        <a:pt x="269113" y="42206"/>
                        <a:pt x="278066" y="51703"/>
                        <a:pt x="285965" y="61727"/>
                      </a:cubicBezTo>
                      <a:cubicBezTo>
                        <a:pt x="288598" y="65420"/>
                        <a:pt x="291232" y="69113"/>
                        <a:pt x="293865" y="72806"/>
                      </a:cubicBezTo>
                      <a:cubicBezTo>
                        <a:pt x="299658" y="81775"/>
                        <a:pt x="304398" y="90744"/>
                        <a:pt x="308084" y="100768"/>
                      </a:cubicBezTo>
                      <a:cubicBezTo>
                        <a:pt x="310191" y="105516"/>
                        <a:pt x="311771" y="110264"/>
                        <a:pt x="313350" y="115013"/>
                      </a:cubicBezTo>
                      <a:cubicBezTo>
                        <a:pt x="317564" y="128730"/>
                        <a:pt x="319670" y="142975"/>
                        <a:pt x="319670" y="157747"/>
                      </a:cubicBezTo>
                      <a:cubicBezTo>
                        <a:pt x="319670" y="158275"/>
                        <a:pt x="319670" y="159330"/>
                        <a:pt x="319670" y="160385"/>
                      </a:cubicBezTo>
                      <a:cubicBezTo>
                        <a:pt x="319670" y="165661"/>
                        <a:pt x="319670" y="170937"/>
                        <a:pt x="319144" y="176212"/>
                      </a:cubicBezTo>
                      <a:cubicBezTo>
                        <a:pt x="317037" y="196260"/>
                        <a:pt x="311244" y="215253"/>
                        <a:pt x="302291" y="232664"/>
                      </a:cubicBezTo>
                      <a:cubicBezTo>
                        <a:pt x="298605" y="240577"/>
                        <a:pt x="293865" y="247964"/>
                        <a:pt x="288598" y="254822"/>
                      </a:cubicBezTo>
                      <a:cubicBezTo>
                        <a:pt x="259633" y="294391"/>
                        <a:pt x="212763" y="320242"/>
                        <a:pt x="160099" y="320242"/>
                      </a:cubicBezTo>
                      <a:cubicBezTo>
                        <a:pt x="159572" y="320242"/>
                        <a:pt x="159572" y="320242"/>
                        <a:pt x="159572" y="320242"/>
                      </a:cubicBezTo>
                      <a:cubicBezTo>
                        <a:pt x="159572" y="320242"/>
                        <a:pt x="159572" y="320242"/>
                        <a:pt x="155359" y="320770"/>
                      </a:cubicBezTo>
                      <a:cubicBezTo>
                        <a:pt x="155359" y="320770"/>
                        <a:pt x="155359" y="320242"/>
                        <a:pt x="155359" y="320242"/>
                      </a:cubicBezTo>
                      <a:cubicBezTo>
                        <a:pt x="101642" y="318660"/>
                        <a:pt x="54244" y="290698"/>
                        <a:pt x="26332" y="248491"/>
                      </a:cubicBezTo>
                      <a:cubicBezTo>
                        <a:pt x="21593" y="241105"/>
                        <a:pt x="17379" y="233191"/>
                        <a:pt x="13693" y="225278"/>
                      </a:cubicBezTo>
                      <a:cubicBezTo>
                        <a:pt x="6847" y="209450"/>
                        <a:pt x="2107" y="192567"/>
                        <a:pt x="527" y="174630"/>
                      </a:cubicBezTo>
                      <a:cubicBezTo>
                        <a:pt x="0" y="169881"/>
                        <a:pt x="0" y="165133"/>
                        <a:pt x="0" y="160385"/>
                      </a:cubicBezTo>
                      <a:cubicBezTo>
                        <a:pt x="0" y="158802"/>
                        <a:pt x="0" y="157219"/>
                        <a:pt x="0" y="156164"/>
                      </a:cubicBezTo>
                      <a:cubicBezTo>
                        <a:pt x="527" y="141392"/>
                        <a:pt x="2634" y="127147"/>
                        <a:pt x="6847" y="113958"/>
                      </a:cubicBezTo>
                      <a:cubicBezTo>
                        <a:pt x="8427" y="108682"/>
                        <a:pt x="10006" y="103934"/>
                        <a:pt x="12113" y="99185"/>
                      </a:cubicBezTo>
                      <a:cubicBezTo>
                        <a:pt x="17379" y="86523"/>
                        <a:pt x="23699" y="74916"/>
                        <a:pt x="32125" y="64365"/>
                      </a:cubicBezTo>
                      <a:cubicBezTo>
                        <a:pt x="34758" y="60144"/>
                        <a:pt x="37918" y="56451"/>
                        <a:pt x="41078" y="52758"/>
                      </a:cubicBezTo>
                      <a:cubicBezTo>
                        <a:pt x="49505" y="43789"/>
                        <a:pt x="58984" y="35348"/>
                        <a:pt x="68990" y="28489"/>
                      </a:cubicBezTo>
                      <a:cubicBezTo>
                        <a:pt x="72677" y="25851"/>
                        <a:pt x="76363" y="23213"/>
                        <a:pt x="80576" y="21103"/>
                      </a:cubicBezTo>
                      <a:cubicBezTo>
                        <a:pt x="103748" y="7913"/>
                        <a:pt x="131133" y="0"/>
                        <a:pt x="160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Freeform 182"/>
                <p:cNvSpPr>
                  <a:spLocks/>
                </p:cNvSpPr>
                <p:nvPr/>
              </p:nvSpPr>
              <p:spPr bwMode="auto">
                <a:xfrm>
                  <a:off x="5007615" y="2323753"/>
                  <a:ext cx="649029" cy="502032"/>
                </a:xfrm>
                <a:custGeom>
                  <a:avLst/>
                  <a:gdLst>
                    <a:gd name="connsiteX0" fmla="*/ 33287 w 649029"/>
                    <a:gd name="connsiteY0" fmla="*/ 88963 h 502032"/>
                    <a:gd name="connsiteX1" fmla="*/ 21098 w 649029"/>
                    <a:gd name="connsiteY1" fmla="*/ 102250 h 502032"/>
                    <a:gd name="connsiteX2" fmla="*/ 21098 w 649029"/>
                    <a:gd name="connsiteY2" fmla="*/ 467370 h 502032"/>
                    <a:gd name="connsiteX3" fmla="*/ 33287 w 649029"/>
                    <a:gd name="connsiteY3" fmla="*/ 480657 h 502032"/>
                    <a:gd name="connsiteX4" fmla="*/ 615742 w 649029"/>
                    <a:gd name="connsiteY4" fmla="*/ 480657 h 502032"/>
                    <a:gd name="connsiteX5" fmla="*/ 627932 w 649029"/>
                    <a:gd name="connsiteY5" fmla="*/ 467370 h 502032"/>
                    <a:gd name="connsiteX6" fmla="*/ 627932 w 649029"/>
                    <a:gd name="connsiteY6" fmla="*/ 102250 h 502032"/>
                    <a:gd name="connsiteX7" fmla="*/ 615742 w 649029"/>
                    <a:gd name="connsiteY7" fmla="*/ 88963 h 502032"/>
                    <a:gd name="connsiteX8" fmla="*/ 71744 w 649029"/>
                    <a:gd name="connsiteY8" fmla="*/ 21375 h 502032"/>
                    <a:gd name="connsiteX9" fmla="*/ 61676 w 649029"/>
                    <a:gd name="connsiteY9" fmla="*/ 31460 h 502032"/>
                    <a:gd name="connsiteX10" fmla="*/ 61676 w 649029"/>
                    <a:gd name="connsiteY10" fmla="*/ 67588 h 502032"/>
                    <a:gd name="connsiteX11" fmla="*/ 281061 w 649029"/>
                    <a:gd name="connsiteY11" fmla="*/ 67588 h 502032"/>
                    <a:gd name="connsiteX12" fmla="*/ 281061 w 649029"/>
                    <a:gd name="connsiteY12" fmla="*/ 31460 h 502032"/>
                    <a:gd name="connsiteX13" fmla="*/ 270993 w 649029"/>
                    <a:gd name="connsiteY13" fmla="*/ 21375 h 502032"/>
                    <a:gd name="connsiteX14" fmla="*/ 71826 w 649029"/>
                    <a:gd name="connsiteY14" fmla="*/ 0 h 502032"/>
                    <a:gd name="connsiteX15" fmla="*/ 271010 w 649029"/>
                    <a:gd name="connsiteY15" fmla="*/ 0 h 502032"/>
                    <a:gd name="connsiteX16" fmla="*/ 302265 w 649029"/>
                    <a:gd name="connsiteY16" fmla="*/ 31399 h 502032"/>
                    <a:gd name="connsiteX17" fmla="*/ 302265 w 649029"/>
                    <a:gd name="connsiteY17" fmla="*/ 59604 h 502032"/>
                    <a:gd name="connsiteX18" fmla="*/ 614285 w 649029"/>
                    <a:gd name="connsiteY18" fmla="*/ 59604 h 502032"/>
                    <a:gd name="connsiteX19" fmla="*/ 625873 w 649029"/>
                    <a:gd name="connsiteY19" fmla="*/ 64461 h 502032"/>
                    <a:gd name="connsiteX20" fmla="*/ 629657 w 649029"/>
                    <a:gd name="connsiteY20" fmla="*/ 73573 h 502032"/>
                    <a:gd name="connsiteX21" fmla="*/ 639294 w 649029"/>
                    <a:gd name="connsiteY21" fmla="*/ 77692 h 502032"/>
                    <a:gd name="connsiteX22" fmla="*/ 649029 w 649029"/>
                    <a:gd name="connsiteY22" fmla="*/ 102152 h 502032"/>
                    <a:gd name="connsiteX23" fmla="*/ 649029 w 649029"/>
                    <a:gd name="connsiteY23" fmla="*/ 467468 h 502032"/>
                    <a:gd name="connsiteX24" fmla="*/ 615651 w 649029"/>
                    <a:gd name="connsiteY24" fmla="*/ 502032 h 502032"/>
                    <a:gd name="connsiteX25" fmla="*/ 33379 w 649029"/>
                    <a:gd name="connsiteY25" fmla="*/ 502032 h 502032"/>
                    <a:gd name="connsiteX26" fmla="*/ 0 w 649029"/>
                    <a:gd name="connsiteY26" fmla="*/ 467468 h 502032"/>
                    <a:gd name="connsiteX27" fmla="*/ 0 w 649029"/>
                    <a:gd name="connsiteY27" fmla="*/ 102152 h 502032"/>
                    <a:gd name="connsiteX28" fmla="*/ 9735 w 649029"/>
                    <a:gd name="connsiteY28" fmla="*/ 77692 h 502032"/>
                    <a:gd name="connsiteX29" fmla="*/ 19371 w 649029"/>
                    <a:gd name="connsiteY29" fmla="*/ 73574 h 502032"/>
                    <a:gd name="connsiteX30" fmla="*/ 23155 w 649029"/>
                    <a:gd name="connsiteY30" fmla="*/ 64461 h 502032"/>
                    <a:gd name="connsiteX31" fmla="*/ 34744 w 649029"/>
                    <a:gd name="connsiteY31" fmla="*/ 59604 h 502032"/>
                    <a:gd name="connsiteX32" fmla="*/ 40571 w 649029"/>
                    <a:gd name="connsiteY32" fmla="*/ 59604 h 502032"/>
                    <a:gd name="connsiteX33" fmla="*/ 40571 w 649029"/>
                    <a:gd name="connsiteY33" fmla="*/ 31399 h 502032"/>
                    <a:gd name="connsiteX34" fmla="*/ 71826 w 649029"/>
                    <a:gd name="connsiteY34" fmla="*/ 0 h 50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49029" h="502032">
                      <a:moveTo>
                        <a:pt x="33287" y="88963"/>
                      </a:moveTo>
                      <a:cubicBezTo>
                        <a:pt x="26398" y="88963"/>
                        <a:pt x="21098" y="94809"/>
                        <a:pt x="21098" y="102250"/>
                      </a:cubicBezTo>
                      <a:lnTo>
                        <a:pt x="21098" y="467370"/>
                      </a:lnTo>
                      <a:cubicBezTo>
                        <a:pt x="21098" y="474811"/>
                        <a:pt x="26398" y="480657"/>
                        <a:pt x="33287" y="480657"/>
                      </a:cubicBezTo>
                      <a:lnTo>
                        <a:pt x="615742" y="480657"/>
                      </a:lnTo>
                      <a:cubicBezTo>
                        <a:pt x="622632" y="480657"/>
                        <a:pt x="627932" y="474811"/>
                        <a:pt x="627932" y="467370"/>
                      </a:cubicBezTo>
                      <a:lnTo>
                        <a:pt x="627932" y="102250"/>
                      </a:lnTo>
                      <a:cubicBezTo>
                        <a:pt x="627932" y="94809"/>
                        <a:pt x="622632" y="88963"/>
                        <a:pt x="615742" y="88963"/>
                      </a:cubicBezTo>
                      <a:close/>
                      <a:moveTo>
                        <a:pt x="71744" y="21375"/>
                      </a:moveTo>
                      <a:cubicBezTo>
                        <a:pt x="66445" y="21375"/>
                        <a:pt x="61676" y="26152"/>
                        <a:pt x="61676" y="31460"/>
                      </a:cubicBezTo>
                      <a:lnTo>
                        <a:pt x="61676" y="67588"/>
                      </a:lnTo>
                      <a:lnTo>
                        <a:pt x="281061" y="67588"/>
                      </a:lnTo>
                      <a:lnTo>
                        <a:pt x="281061" y="31460"/>
                      </a:lnTo>
                      <a:cubicBezTo>
                        <a:pt x="281061" y="26152"/>
                        <a:pt x="276292" y="21375"/>
                        <a:pt x="270993" y="21375"/>
                      </a:cubicBezTo>
                      <a:close/>
                      <a:moveTo>
                        <a:pt x="71826" y="0"/>
                      </a:moveTo>
                      <a:lnTo>
                        <a:pt x="271010" y="0"/>
                      </a:lnTo>
                      <a:cubicBezTo>
                        <a:pt x="287962" y="0"/>
                        <a:pt x="302265" y="14369"/>
                        <a:pt x="302265" y="31399"/>
                      </a:cubicBezTo>
                      <a:lnTo>
                        <a:pt x="302265" y="59604"/>
                      </a:lnTo>
                      <a:lnTo>
                        <a:pt x="614285" y="59604"/>
                      </a:lnTo>
                      <a:cubicBezTo>
                        <a:pt x="618788" y="59604"/>
                        <a:pt x="622894" y="61467"/>
                        <a:pt x="625873" y="64461"/>
                      </a:cubicBezTo>
                      <a:lnTo>
                        <a:pt x="629657" y="73573"/>
                      </a:lnTo>
                      <a:lnTo>
                        <a:pt x="639294" y="77692"/>
                      </a:lnTo>
                      <a:cubicBezTo>
                        <a:pt x="645320" y="83940"/>
                        <a:pt x="649029" y="92581"/>
                        <a:pt x="649029" y="102152"/>
                      </a:cubicBezTo>
                      <a:lnTo>
                        <a:pt x="649029" y="467468"/>
                      </a:lnTo>
                      <a:cubicBezTo>
                        <a:pt x="649029" y="486611"/>
                        <a:pt x="634194" y="502032"/>
                        <a:pt x="615651" y="502032"/>
                      </a:cubicBezTo>
                      <a:lnTo>
                        <a:pt x="33379" y="502032"/>
                      </a:lnTo>
                      <a:cubicBezTo>
                        <a:pt x="14835" y="502032"/>
                        <a:pt x="0" y="486611"/>
                        <a:pt x="0" y="467468"/>
                      </a:cubicBezTo>
                      <a:lnTo>
                        <a:pt x="0" y="102152"/>
                      </a:lnTo>
                      <a:cubicBezTo>
                        <a:pt x="0" y="92581"/>
                        <a:pt x="3709" y="83940"/>
                        <a:pt x="9735" y="77692"/>
                      </a:cubicBezTo>
                      <a:lnTo>
                        <a:pt x="19371" y="73574"/>
                      </a:lnTo>
                      <a:lnTo>
                        <a:pt x="23155" y="64461"/>
                      </a:lnTo>
                      <a:cubicBezTo>
                        <a:pt x="26135" y="61467"/>
                        <a:pt x="30241" y="59604"/>
                        <a:pt x="34744" y="59604"/>
                      </a:cubicBezTo>
                      <a:lnTo>
                        <a:pt x="40571" y="59604"/>
                      </a:lnTo>
                      <a:lnTo>
                        <a:pt x="40571" y="31399"/>
                      </a:lnTo>
                      <a:cubicBezTo>
                        <a:pt x="40571" y="14369"/>
                        <a:pt x="54344" y="0"/>
                        <a:pt x="718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10486805" y="2434267"/>
                <a:ext cx="1302888" cy="1542780"/>
                <a:chOff x="10486805" y="2923046"/>
                <a:chExt cx="1302888" cy="1542780"/>
              </a:xfrm>
            </p:grpSpPr>
            <p:sp>
              <p:nvSpPr>
                <p:cNvPr id="174" name="Rectangle 173"/>
                <p:cNvSpPr/>
                <p:nvPr/>
              </p:nvSpPr>
              <p:spPr bwMode="auto">
                <a:xfrm>
                  <a:off x="10802824" y="2923046"/>
                  <a:ext cx="986869" cy="154278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FFFFFF">
                      <a:lumMod val="65000"/>
                    </a:srgb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1212738" y="3022354"/>
                  <a:ext cx="473389" cy="1870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32563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cs typeface="Segoe UI Semilight" panose="020B0402040204020203" pitchFamily="34" charset="0"/>
                    </a:rPr>
                    <a:t>Web</a:t>
                  </a: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1212738" y="3571986"/>
                  <a:ext cx="473389" cy="1870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32563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cs typeface="Segoe UI Semilight" panose="020B0402040204020203" pitchFamily="34" charset="0"/>
                    </a:rPr>
                    <a:t>Mobile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11212738" y="4160203"/>
                  <a:ext cx="473389" cy="1870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32563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cs typeface="Segoe UI Semilight" panose="020B0402040204020203" pitchFamily="34" charset="0"/>
                    </a:rPr>
                    <a:t>Bots</a:t>
                  </a:r>
                </a:p>
              </p:txBody>
            </p:sp>
            <p:sp>
              <p:nvSpPr>
                <p:cNvPr id="178" name="Freeform 177"/>
                <p:cNvSpPr>
                  <a:spLocks noChangeArrowheads="1"/>
                </p:cNvSpPr>
                <p:nvPr/>
              </p:nvSpPr>
              <p:spPr bwMode="auto">
                <a:xfrm>
                  <a:off x="10907711" y="3020740"/>
                  <a:ext cx="187689" cy="187689"/>
                </a:xfrm>
                <a:custGeom>
                  <a:avLst/>
                  <a:gdLst>
                    <a:gd name="connsiteX0" fmla="*/ 2240514 w 3214688"/>
                    <a:gd name="connsiteY0" fmla="*/ 2452692 h 3214688"/>
                    <a:gd name="connsiteX1" fmla="*/ 2164154 w 3214688"/>
                    <a:gd name="connsiteY1" fmla="*/ 2577661 h 3214688"/>
                    <a:gd name="connsiteX2" fmla="*/ 2066550 w 3214688"/>
                    <a:gd name="connsiteY2" fmla="*/ 2716118 h 3214688"/>
                    <a:gd name="connsiteX3" fmla="*/ 1754615 w 3214688"/>
                    <a:gd name="connsiteY3" fmla="*/ 3074168 h 3214688"/>
                    <a:gd name="connsiteX4" fmla="*/ 1740871 w 3214688"/>
                    <a:gd name="connsiteY4" fmla="*/ 3087292 h 3214688"/>
                    <a:gd name="connsiteX5" fmla="*/ 1759187 w 3214688"/>
                    <a:gd name="connsiteY5" fmla="*/ 3086367 h 3214688"/>
                    <a:gd name="connsiteX6" fmla="*/ 2552008 w 3214688"/>
                    <a:gd name="connsiteY6" fmla="*/ 2754731 h 3214688"/>
                    <a:gd name="connsiteX7" fmla="*/ 2647815 w 3214688"/>
                    <a:gd name="connsiteY7" fmla="*/ 2667609 h 3214688"/>
                    <a:gd name="connsiteX8" fmla="*/ 2533366 w 3214688"/>
                    <a:gd name="connsiteY8" fmla="*/ 2587696 h 3214688"/>
                    <a:gd name="connsiteX9" fmla="*/ 2342448 w 3214688"/>
                    <a:gd name="connsiteY9" fmla="*/ 2491033 h 3214688"/>
                    <a:gd name="connsiteX10" fmla="*/ 974642 w 3214688"/>
                    <a:gd name="connsiteY10" fmla="*/ 2452516 h 3214688"/>
                    <a:gd name="connsiteX11" fmla="*/ 872242 w 3214688"/>
                    <a:gd name="connsiteY11" fmla="*/ 2491033 h 3214688"/>
                    <a:gd name="connsiteX12" fmla="*/ 681324 w 3214688"/>
                    <a:gd name="connsiteY12" fmla="*/ 2587696 h 3214688"/>
                    <a:gd name="connsiteX13" fmla="*/ 566873 w 3214688"/>
                    <a:gd name="connsiteY13" fmla="*/ 2667611 h 3214688"/>
                    <a:gd name="connsiteX14" fmla="*/ 662678 w 3214688"/>
                    <a:gd name="connsiteY14" fmla="*/ 2754731 h 3214688"/>
                    <a:gd name="connsiteX15" fmla="*/ 1455500 w 3214688"/>
                    <a:gd name="connsiteY15" fmla="*/ 3086367 h 3214688"/>
                    <a:gd name="connsiteX16" fmla="*/ 1473960 w 3214688"/>
                    <a:gd name="connsiteY16" fmla="*/ 3087299 h 3214688"/>
                    <a:gd name="connsiteX17" fmla="*/ 1460208 w 3214688"/>
                    <a:gd name="connsiteY17" fmla="*/ 3074168 h 3214688"/>
                    <a:gd name="connsiteX18" fmla="*/ 1148273 w 3214688"/>
                    <a:gd name="connsiteY18" fmla="*/ 2716118 h 3214688"/>
                    <a:gd name="connsiteX19" fmla="*/ 1050800 w 3214688"/>
                    <a:gd name="connsiteY19" fmla="*/ 2577661 h 3214688"/>
                    <a:gd name="connsiteX20" fmla="*/ 1668463 w 3214688"/>
                    <a:gd name="connsiteY20" fmla="*/ 2349078 h 3214688"/>
                    <a:gd name="connsiteX21" fmla="*/ 1668463 w 3214688"/>
                    <a:gd name="connsiteY21" fmla="*/ 2987045 h 3214688"/>
                    <a:gd name="connsiteX22" fmla="*/ 1686282 w 3214688"/>
                    <a:gd name="connsiteY22" fmla="*/ 2969732 h 3214688"/>
                    <a:gd name="connsiteX23" fmla="*/ 2047573 w 3214688"/>
                    <a:gd name="connsiteY23" fmla="*/ 2532767 h 3214688"/>
                    <a:gd name="connsiteX24" fmla="*/ 2118389 w 3214688"/>
                    <a:gd name="connsiteY24" fmla="*/ 2414793 h 3214688"/>
                    <a:gd name="connsiteX25" fmla="*/ 2062644 w 3214688"/>
                    <a:gd name="connsiteY25" fmla="*/ 2398957 h 3214688"/>
                    <a:gd name="connsiteX26" fmla="*/ 1838838 w 3214688"/>
                    <a:gd name="connsiteY26" fmla="*/ 2359062 h 3214688"/>
                    <a:gd name="connsiteX27" fmla="*/ 1546226 w 3214688"/>
                    <a:gd name="connsiteY27" fmla="*/ 2349078 h 3214688"/>
                    <a:gd name="connsiteX28" fmla="*/ 1375851 w 3214688"/>
                    <a:gd name="connsiteY28" fmla="*/ 2359062 h 3214688"/>
                    <a:gd name="connsiteX29" fmla="*/ 1152046 w 3214688"/>
                    <a:gd name="connsiteY29" fmla="*/ 2398957 h 3214688"/>
                    <a:gd name="connsiteX30" fmla="*/ 1097994 w 3214688"/>
                    <a:gd name="connsiteY30" fmla="*/ 2414312 h 3214688"/>
                    <a:gd name="connsiteX31" fmla="*/ 1168773 w 3214688"/>
                    <a:gd name="connsiteY31" fmla="*/ 2532767 h 3214688"/>
                    <a:gd name="connsiteX32" fmla="*/ 1528675 w 3214688"/>
                    <a:gd name="connsiteY32" fmla="*/ 2969732 h 3214688"/>
                    <a:gd name="connsiteX33" fmla="*/ 1546226 w 3214688"/>
                    <a:gd name="connsiteY33" fmla="*/ 2986822 h 3214688"/>
                    <a:gd name="connsiteX34" fmla="*/ 2486262 w 3214688"/>
                    <a:gd name="connsiteY34" fmla="*/ 1668463 h 3214688"/>
                    <a:gd name="connsiteX35" fmla="*/ 2482389 w 3214688"/>
                    <a:gd name="connsiteY35" fmla="*/ 1744921 h 3214688"/>
                    <a:gd name="connsiteX36" fmla="*/ 2321876 w 3214688"/>
                    <a:gd name="connsiteY36" fmla="*/ 2298467 h 3214688"/>
                    <a:gd name="connsiteX37" fmla="*/ 2297383 w 3214688"/>
                    <a:gd name="connsiteY37" fmla="*/ 2345664 h 3214688"/>
                    <a:gd name="connsiteX38" fmla="*/ 2392218 w 3214688"/>
                    <a:gd name="connsiteY38" fmla="*/ 2381629 h 3214688"/>
                    <a:gd name="connsiteX39" fmla="*/ 2596737 w 3214688"/>
                    <a:gd name="connsiteY39" fmla="*/ 2485449 h 3214688"/>
                    <a:gd name="connsiteX40" fmla="*/ 2730520 w 3214688"/>
                    <a:gd name="connsiteY40" fmla="*/ 2578412 h 3214688"/>
                    <a:gd name="connsiteX41" fmla="*/ 2753323 w 3214688"/>
                    <a:gd name="connsiteY41" fmla="*/ 2553309 h 3214688"/>
                    <a:gd name="connsiteX42" fmla="*/ 3084782 w 3214688"/>
                    <a:gd name="connsiteY42" fmla="*/ 1760063 h 3214688"/>
                    <a:gd name="connsiteX43" fmla="*/ 3089405 w 3214688"/>
                    <a:gd name="connsiteY43" fmla="*/ 1668463 h 3214688"/>
                    <a:gd name="connsiteX44" fmla="*/ 1668463 w 3214688"/>
                    <a:gd name="connsiteY44" fmla="*/ 1668463 h 3214688"/>
                    <a:gd name="connsiteX45" fmla="*/ 1668463 w 3214688"/>
                    <a:gd name="connsiteY45" fmla="*/ 2227749 h 3214688"/>
                    <a:gd name="connsiteX46" fmla="*/ 1854174 w 3214688"/>
                    <a:gd name="connsiteY46" fmla="*/ 2238874 h 3214688"/>
                    <a:gd name="connsiteX47" fmla="*/ 2093075 w 3214688"/>
                    <a:gd name="connsiteY47" fmla="*/ 2282190 h 3214688"/>
                    <a:gd name="connsiteX48" fmla="*/ 2180461 w 3214688"/>
                    <a:gd name="connsiteY48" fmla="*/ 2307322 h 3214688"/>
                    <a:gd name="connsiteX49" fmla="*/ 2223231 w 3214688"/>
                    <a:gd name="connsiteY49" fmla="*/ 2220775 h 3214688"/>
                    <a:gd name="connsiteX50" fmla="*/ 2360202 w 3214688"/>
                    <a:gd name="connsiteY50" fmla="*/ 1739141 h 3214688"/>
                    <a:gd name="connsiteX51" fmla="*/ 2363915 w 3214688"/>
                    <a:gd name="connsiteY51" fmla="*/ 1668463 h 3214688"/>
                    <a:gd name="connsiteX52" fmla="*/ 853934 w 3214688"/>
                    <a:gd name="connsiteY52" fmla="*/ 1668463 h 3214688"/>
                    <a:gd name="connsiteX53" fmla="*/ 857628 w 3214688"/>
                    <a:gd name="connsiteY53" fmla="*/ 1739141 h 3214688"/>
                    <a:gd name="connsiteX54" fmla="*/ 993929 w 3214688"/>
                    <a:gd name="connsiteY54" fmla="*/ 2220775 h 3214688"/>
                    <a:gd name="connsiteX55" fmla="*/ 1036215 w 3214688"/>
                    <a:gd name="connsiteY55" fmla="*/ 2306750 h 3214688"/>
                    <a:gd name="connsiteX56" fmla="*/ 1121614 w 3214688"/>
                    <a:gd name="connsiteY56" fmla="*/ 2282190 h 3214688"/>
                    <a:gd name="connsiteX57" fmla="*/ 1360516 w 3214688"/>
                    <a:gd name="connsiteY57" fmla="*/ 2238874 h 3214688"/>
                    <a:gd name="connsiteX58" fmla="*/ 1546226 w 3214688"/>
                    <a:gd name="connsiteY58" fmla="*/ 2227749 h 3214688"/>
                    <a:gd name="connsiteX59" fmla="*/ 1546226 w 3214688"/>
                    <a:gd name="connsiteY59" fmla="*/ 1668463 h 3214688"/>
                    <a:gd name="connsiteX60" fmla="*/ 125282 w 3214688"/>
                    <a:gd name="connsiteY60" fmla="*/ 1668463 h 3214688"/>
                    <a:gd name="connsiteX61" fmla="*/ 129905 w 3214688"/>
                    <a:gd name="connsiteY61" fmla="*/ 1760063 h 3214688"/>
                    <a:gd name="connsiteX62" fmla="*/ 461363 w 3214688"/>
                    <a:gd name="connsiteY62" fmla="*/ 2553309 h 3214688"/>
                    <a:gd name="connsiteX63" fmla="*/ 484168 w 3214688"/>
                    <a:gd name="connsiteY63" fmla="*/ 2578414 h 3214688"/>
                    <a:gd name="connsiteX64" fmla="*/ 617953 w 3214688"/>
                    <a:gd name="connsiteY64" fmla="*/ 2485449 h 3214688"/>
                    <a:gd name="connsiteX65" fmla="*/ 822472 w 3214688"/>
                    <a:gd name="connsiteY65" fmla="*/ 2381629 h 3214688"/>
                    <a:gd name="connsiteX66" fmla="*/ 918086 w 3214688"/>
                    <a:gd name="connsiteY66" fmla="*/ 2345368 h 3214688"/>
                    <a:gd name="connsiteX67" fmla="*/ 893910 w 3214688"/>
                    <a:gd name="connsiteY67" fmla="*/ 2298467 h 3214688"/>
                    <a:gd name="connsiteX68" fmla="*/ 735344 w 3214688"/>
                    <a:gd name="connsiteY68" fmla="*/ 1744921 h 3214688"/>
                    <a:gd name="connsiteX69" fmla="*/ 731546 w 3214688"/>
                    <a:gd name="connsiteY69" fmla="*/ 1668463 h 3214688"/>
                    <a:gd name="connsiteX70" fmla="*/ 1036436 w 3214688"/>
                    <a:gd name="connsiteY70" fmla="*/ 911460 h 3214688"/>
                    <a:gd name="connsiteX71" fmla="*/ 993929 w 3214688"/>
                    <a:gd name="connsiteY71" fmla="*/ 998077 h 3214688"/>
                    <a:gd name="connsiteX72" fmla="*/ 857628 w 3214688"/>
                    <a:gd name="connsiteY72" fmla="*/ 1481228 h 3214688"/>
                    <a:gd name="connsiteX73" fmla="*/ 854245 w 3214688"/>
                    <a:gd name="connsiteY73" fmla="*/ 1546225 h 3214688"/>
                    <a:gd name="connsiteX74" fmla="*/ 1546226 w 3214688"/>
                    <a:gd name="connsiteY74" fmla="*/ 1546225 h 3214688"/>
                    <a:gd name="connsiteX75" fmla="*/ 1546226 w 3214688"/>
                    <a:gd name="connsiteY75" fmla="*/ 990118 h 3214688"/>
                    <a:gd name="connsiteX76" fmla="*/ 1360255 w 3214688"/>
                    <a:gd name="connsiteY76" fmla="*/ 978989 h 3214688"/>
                    <a:gd name="connsiteX77" fmla="*/ 1120814 w 3214688"/>
                    <a:gd name="connsiteY77" fmla="*/ 935673 h 3214688"/>
                    <a:gd name="connsiteX78" fmla="*/ 2180241 w 3214688"/>
                    <a:gd name="connsiteY78" fmla="*/ 910890 h 3214688"/>
                    <a:gd name="connsiteX79" fmla="*/ 2093876 w 3214688"/>
                    <a:gd name="connsiteY79" fmla="*/ 935673 h 3214688"/>
                    <a:gd name="connsiteX80" fmla="*/ 1854434 w 3214688"/>
                    <a:gd name="connsiteY80" fmla="*/ 978989 h 3214688"/>
                    <a:gd name="connsiteX81" fmla="*/ 1668463 w 3214688"/>
                    <a:gd name="connsiteY81" fmla="*/ 990118 h 3214688"/>
                    <a:gd name="connsiteX82" fmla="*/ 1668463 w 3214688"/>
                    <a:gd name="connsiteY82" fmla="*/ 1546225 h 3214688"/>
                    <a:gd name="connsiteX83" fmla="*/ 2363603 w 3214688"/>
                    <a:gd name="connsiteY83" fmla="*/ 1546225 h 3214688"/>
                    <a:gd name="connsiteX84" fmla="*/ 2360202 w 3214688"/>
                    <a:gd name="connsiteY84" fmla="*/ 1481228 h 3214688"/>
                    <a:gd name="connsiteX85" fmla="*/ 2223231 w 3214688"/>
                    <a:gd name="connsiteY85" fmla="*/ 998077 h 3214688"/>
                    <a:gd name="connsiteX86" fmla="*/ 2731519 w 3214688"/>
                    <a:gd name="connsiteY86" fmla="*/ 638964 h 3214688"/>
                    <a:gd name="connsiteX87" fmla="*/ 2597865 w 3214688"/>
                    <a:gd name="connsiteY87" fmla="*/ 732415 h 3214688"/>
                    <a:gd name="connsiteX88" fmla="*/ 2393553 w 3214688"/>
                    <a:gd name="connsiteY88" fmla="*/ 836234 h 3214688"/>
                    <a:gd name="connsiteX89" fmla="*/ 2297528 w 3214688"/>
                    <a:gd name="connsiteY89" fmla="*/ 872602 h 3214688"/>
                    <a:gd name="connsiteX90" fmla="*/ 2321876 w 3214688"/>
                    <a:gd name="connsiteY90" fmla="*/ 919557 h 3214688"/>
                    <a:gd name="connsiteX91" fmla="*/ 2482389 w 3214688"/>
                    <a:gd name="connsiteY91" fmla="*/ 1474977 h 3214688"/>
                    <a:gd name="connsiteX92" fmla="*/ 2485971 w 3214688"/>
                    <a:gd name="connsiteY92" fmla="*/ 1546225 h 3214688"/>
                    <a:gd name="connsiteX93" fmla="*/ 3089325 w 3214688"/>
                    <a:gd name="connsiteY93" fmla="*/ 1546225 h 3214688"/>
                    <a:gd name="connsiteX94" fmla="*/ 3084782 w 3214688"/>
                    <a:gd name="connsiteY94" fmla="*/ 1456213 h 3214688"/>
                    <a:gd name="connsiteX95" fmla="*/ 2753323 w 3214688"/>
                    <a:gd name="connsiteY95" fmla="*/ 662968 h 3214688"/>
                    <a:gd name="connsiteX96" fmla="*/ 483169 w 3214688"/>
                    <a:gd name="connsiteY96" fmla="*/ 638963 h 3214688"/>
                    <a:gd name="connsiteX97" fmla="*/ 461363 w 3214688"/>
                    <a:gd name="connsiteY97" fmla="*/ 662968 h 3214688"/>
                    <a:gd name="connsiteX98" fmla="*/ 129905 w 3214688"/>
                    <a:gd name="connsiteY98" fmla="*/ 1456213 h 3214688"/>
                    <a:gd name="connsiteX99" fmla="*/ 125362 w 3214688"/>
                    <a:gd name="connsiteY99" fmla="*/ 1546225 h 3214688"/>
                    <a:gd name="connsiteX100" fmla="*/ 731831 w 3214688"/>
                    <a:gd name="connsiteY100" fmla="*/ 1546225 h 3214688"/>
                    <a:gd name="connsiteX101" fmla="*/ 735344 w 3214688"/>
                    <a:gd name="connsiteY101" fmla="*/ 1474977 h 3214688"/>
                    <a:gd name="connsiteX102" fmla="*/ 893910 w 3214688"/>
                    <a:gd name="connsiteY102" fmla="*/ 919557 h 3214688"/>
                    <a:gd name="connsiteX103" fmla="*/ 917942 w 3214688"/>
                    <a:gd name="connsiteY103" fmla="*/ 872897 h 3214688"/>
                    <a:gd name="connsiteX104" fmla="*/ 821137 w 3214688"/>
                    <a:gd name="connsiteY104" fmla="*/ 836234 h 3214688"/>
                    <a:gd name="connsiteX105" fmla="*/ 616825 w 3214688"/>
                    <a:gd name="connsiteY105" fmla="*/ 732415 h 3214688"/>
                    <a:gd name="connsiteX106" fmla="*/ 1546226 w 3214688"/>
                    <a:gd name="connsiteY106" fmla="*/ 231046 h 3214688"/>
                    <a:gd name="connsiteX107" fmla="*/ 1528675 w 3214688"/>
                    <a:gd name="connsiteY107" fmla="*/ 248139 h 3214688"/>
                    <a:gd name="connsiteX108" fmla="*/ 1168773 w 3214688"/>
                    <a:gd name="connsiteY108" fmla="*/ 685478 h 3214688"/>
                    <a:gd name="connsiteX109" fmla="*/ 1098769 w 3214688"/>
                    <a:gd name="connsiteY109" fmla="*/ 802845 h 3214688"/>
                    <a:gd name="connsiteX110" fmla="*/ 1152046 w 3214688"/>
                    <a:gd name="connsiteY110" fmla="*/ 818106 h 3214688"/>
                    <a:gd name="connsiteX111" fmla="*/ 1375851 w 3214688"/>
                    <a:gd name="connsiteY111" fmla="*/ 858541 h 3214688"/>
                    <a:gd name="connsiteX112" fmla="*/ 1546226 w 3214688"/>
                    <a:gd name="connsiteY112" fmla="*/ 868716 h 3214688"/>
                    <a:gd name="connsiteX113" fmla="*/ 1668463 w 3214688"/>
                    <a:gd name="connsiteY113" fmla="*/ 230823 h 3214688"/>
                    <a:gd name="connsiteX114" fmla="*/ 1668463 w 3214688"/>
                    <a:gd name="connsiteY114" fmla="*/ 868716 h 3214688"/>
                    <a:gd name="connsiteX115" fmla="*/ 1838838 w 3214688"/>
                    <a:gd name="connsiteY115" fmla="*/ 858541 h 3214688"/>
                    <a:gd name="connsiteX116" fmla="*/ 2062644 w 3214688"/>
                    <a:gd name="connsiteY116" fmla="*/ 818106 h 3214688"/>
                    <a:gd name="connsiteX117" fmla="*/ 2117610 w 3214688"/>
                    <a:gd name="connsiteY117" fmla="*/ 802362 h 3214688"/>
                    <a:gd name="connsiteX118" fmla="*/ 2047573 w 3214688"/>
                    <a:gd name="connsiteY118" fmla="*/ 685478 h 3214688"/>
                    <a:gd name="connsiteX119" fmla="*/ 1686282 w 3214688"/>
                    <a:gd name="connsiteY119" fmla="*/ 248139 h 3214688"/>
                    <a:gd name="connsiteX120" fmla="*/ 1739116 w 3214688"/>
                    <a:gd name="connsiteY120" fmla="*/ 128896 h 3214688"/>
                    <a:gd name="connsiteX121" fmla="*/ 1754615 w 3214688"/>
                    <a:gd name="connsiteY121" fmla="*/ 143696 h 3214688"/>
                    <a:gd name="connsiteX122" fmla="*/ 2066550 w 3214688"/>
                    <a:gd name="connsiteY122" fmla="*/ 501745 h 3214688"/>
                    <a:gd name="connsiteX123" fmla="*/ 2164154 w 3214688"/>
                    <a:gd name="connsiteY123" fmla="*/ 640209 h 3214688"/>
                    <a:gd name="connsiteX124" fmla="*/ 2239903 w 3214688"/>
                    <a:gd name="connsiteY124" fmla="*/ 764214 h 3214688"/>
                    <a:gd name="connsiteX125" fmla="*/ 2342448 w 3214688"/>
                    <a:gd name="connsiteY125" fmla="*/ 725496 h 3214688"/>
                    <a:gd name="connsiteX126" fmla="*/ 2533366 w 3214688"/>
                    <a:gd name="connsiteY126" fmla="*/ 629040 h 3214688"/>
                    <a:gd name="connsiteX127" fmla="*/ 2648575 w 3214688"/>
                    <a:gd name="connsiteY127" fmla="*/ 549358 h 3214688"/>
                    <a:gd name="connsiteX128" fmla="*/ 2552008 w 3214688"/>
                    <a:gd name="connsiteY128" fmla="*/ 461545 h 3214688"/>
                    <a:gd name="connsiteX129" fmla="*/ 1759187 w 3214688"/>
                    <a:gd name="connsiteY129" fmla="*/ 129910 h 3214688"/>
                    <a:gd name="connsiteX130" fmla="*/ 1475715 w 3214688"/>
                    <a:gd name="connsiteY130" fmla="*/ 128888 h 3214688"/>
                    <a:gd name="connsiteX131" fmla="*/ 1455500 w 3214688"/>
                    <a:gd name="connsiteY131" fmla="*/ 129910 h 3214688"/>
                    <a:gd name="connsiteX132" fmla="*/ 662678 w 3214688"/>
                    <a:gd name="connsiteY132" fmla="*/ 461545 h 3214688"/>
                    <a:gd name="connsiteX133" fmla="*/ 566113 w 3214688"/>
                    <a:gd name="connsiteY133" fmla="*/ 549357 h 3214688"/>
                    <a:gd name="connsiteX134" fmla="*/ 681324 w 3214688"/>
                    <a:gd name="connsiteY134" fmla="*/ 629040 h 3214688"/>
                    <a:gd name="connsiteX135" fmla="*/ 872242 w 3214688"/>
                    <a:gd name="connsiteY135" fmla="*/ 725496 h 3214688"/>
                    <a:gd name="connsiteX136" fmla="*/ 975251 w 3214688"/>
                    <a:gd name="connsiteY136" fmla="*/ 764389 h 3214688"/>
                    <a:gd name="connsiteX137" fmla="*/ 1050800 w 3214688"/>
                    <a:gd name="connsiteY137" fmla="*/ 640209 h 3214688"/>
                    <a:gd name="connsiteX138" fmla="*/ 1148273 w 3214688"/>
                    <a:gd name="connsiteY138" fmla="*/ 501745 h 3214688"/>
                    <a:gd name="connsiteX139" fmla="*/ 1460208 w 3214688"/>
                    <a:gd name="connsiteY139" fmla="*/ 143696 h 3214688"/>
                    <a:gd name="connsiteX140" fmla="*/ 1607344 w 3214688"/>
                    <a:gd name="connsiteY140" fmla="*/ 0 h 3214688"/>
                    <a:gd name="connsiteX141" fmla="*/ 3214688 w 3214688"/>
                    <a:gd name="connsiteY141" fmla="*/ 1607344 h 3214688"/>
                    <a:gd name="connsiteX142" fmla="*/ 1607344 w 3214688"/>
                    <a:gd name="connsiteY142" fmla="*/ 3214688 h 3214688"/>
                    <a:gd name="connsiteX143" fmla="*/ 0 w 3214688"/>
                    <a:gd name="connsiteY143" fmla="*/ 1607344 h 3214688"/>
                    <a:gd name="connsiteX144" fmla="*/ 1607344 w 3214688"/>
                    <a:gd name="connsiteY144" fmla="*/ 0 h 3214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3214688" h="3214688">
                      <a:moveTo>
                        <a:pt x="2240514" y="2452692"/>
                      </a:moveTo>
                      <a:lnTo>
                        <a:pt x="2164154" y="2577661"/>
                      </a:lnTo>
                      <a:cubicBezTo>
                        <a:pt x="2133682" y="2623995"/>
                        <a:pt x="2101138" y="2670175"/>
                        <a:pt x="2066550" y="2716118"/>
                      </a:cubicBezTo>
                      <a:cubicBezTo>
                        <a:pt x="1950245" y="2873312"/>
                        <a:pt x="1834903" y="2995905"/>
                        <a:pt x="1754615" y="3074168"/>
                      </a:cubicBezTo>
                      <a:lnTo>
                        <a:pt x="1740871" y="3087292"/>
                      </a:lnTo>
                      <a:lnTo>
                        <a:pt x="1759187" y="3086367"/>
                      </a:lnTo>
                      <a:cubicBezTo>
                        <a:pt x="2058736" y="3055930"/>
                        <a:pt x="2331968" y="2936422"/>
                        <a:pt x="2552008" y="2754731"/>
                      </a:cubicBezTo>
                      <a:lnTo>
                        <a:pt x="2647815" y="2667609"/>
                      </a:lnTo>
                      <a:lnTo>
                        <a:pt x="2533366" y="2587696"/>
                      </a:lnTo>
                      <a:cubicBezTo>
                        <a:pt x="2472930" y="2551687"/>
                        <a:pt x="2409077" y="2519400"/>
                        <a:pt x="2342448" y="2491033"/>
                      </a:cubicBezTo>
                      <a:close/>
                      <a:moveTo>
                        <a:pt x="974642" y="2452516"/>
                      </a:moveTo>
                      <a:lnTo>
                        <a:pt x="872242" y="2491033"/>
                      </a:lnTo>
                      <a:cubicBezTo>
                        <a:pt x="805613" y="2519400"/>
                        <a:pt x="741760" y="2551687"/>
                        <a:pt x="681324" y="2587696"/>
                      </a:cubicBezTo>
                      <a:lnTo>
                        <a:pt x="566873" y="2667611"/>
                      </a:lnTo>
                      <a:lnTo>
                        <a:pt x="662678" y="2754731"/>
                      </a:lnTo>
                      <a:cubicBezTo>
                        <a:pt x="882719" y="2936422"/>
                        <a:pt x="1155951" y="3055930"/>
                        <a:pt x="1455500" y="3086367"/>
                      </a:cubicBezTo>
                      <a:lnTo>
                        <a:pt x="1473960" y="3087299"/>
                      </a:lnTo>
                      <a:lnTo>
                        <a:pt x="1460208" y="3074168"/>
                      </a:lnTo>
                      <a:cubicBezTo>
                        <a:pt x="1379921" y="2995905"/>
                        <a:pt x="1264578" y="2873312"/>
                        <a:pt x="1148273" y="2716118"/>
                      </a:cubicBezTo>
                      <a:cubicBezTo>
                        <a:pt x="1113686" y="2670175"/>
                        <a:pt x="1081189" y="2623995"/>
                        <a:pt x="1050800" y="2577661"/>
                      </a:cubicBezTo>
                      <a:close/>
                      <a:moveTo>
                        <a:pt x="1668463" y="2349078"/>
                      </a:moveTo>
                      <a:lnTo>
                        <a:pt x="1668463" y="2987045"/>
                      </a:lnTo>
                      <a:lnTo>
                        <a:pt x="1686282" y="2969732"/>
                      </a:lnTo>
                      <a:cubicBezTo>
                        <a:pt x="1781612" y="2874931"/>
                        <a:pt x="1920253" y="2723080"/>
                        <a:pt x="2047573" y="2532767"/>
                      </a:cubicBezTo>
                      <a:lnTo>
                        <a:pt x="2118389" y="2414793"/>
                      </a:lnTo>
                      <a:lnTo>
                        <a:pt x="2062644" y="2398957"/>
                      </a:lnTo>
                      <a:cubicBezTo>
                        <a:pt x="1989750" y="2381404"/>
                        <a:pt x="1914935" y="2368039"/>
                        <a:pt x="1838838" y="2359062"/>
                      </a:cubicBezTo>
                      <a:close/>
                      <a:moveTo>
                        <a:pt x="1546226" y="2349078"/>
                      </a:moveTo>
                      <a:lnTo>
                        <a:pt x="1375851" y="2359062"/>
                      </a:lnTo>
                      <a:cubicBezTo>
                        <a:pt x="1299755" y="2368039"/>
                        <a:pt x="1224940" y="2381404"/>
                        <a:pt x="1152046" y="2398957"/>
                      </a:cubicBezTo>
                      <a:lnTo>
                        <a:pt x="1097994" y="2414312"/>
                      </a:lnTo>
                      <a:lnTo>
                        <a:pt x="1168773" y="2532767"/>
                      </a:lnTo>
                      <a:cubicBezTo>
                        <a:pt x="1295523" y="2723080"/>
                        <a:pt x="1433595" y="2874931"/>
                        <a:pt x="1528675" y="2969732"/>
                      </a:cubicBezTo>
                      <a:lnTo>
                        <a:pt x="1546226" y="2986822"/>
                      </a:lnTo>
                      <a:close/>
                      <a:moveTo>
                        <a:pt x="2486262" y="1668463"/>
                      </a:moveTo>
                      <a:lnTo>
                        <a:pt x="2482389" y="1744921"/>
                      </a:lnTo>
                      <a:cubicBezTo>
                        <a:pt x="2464263" y="1925703"/>
                        <a:pt x="2410126" y="2111990"/>
                        <a:pt x="2321876" y="2298467"/>
                      </a:cubicBezTo>
                      <a:lnTo>
                        <a:pt x="2297383" y="2345664"/>
                      </a:lnTo>
                      <a:lnTo>
                        <a:pt x="2392218" y="2381629"/>
                      </a:lnTo>
                      <a:cubicBezTo>
                        <a:pt x="2463528" y="2412174"/>
                        <a:pt x="2531927" y="2446867"/>
                        <a:pt x="2596737" y="2485449"/>
                      </a:cubicBezTo>
                      <a:lnTo>
                        <a:pt x="2730520" y="2578412"/>
                      </a:lnTo>
                      <a:lnTo>
                        <a:pt x="2753323" y="2553309"/>
                      </a:lnTo>
                      <a:cubicBezTo>
                        <a:pt x="2934917" y="2333150"/>
                        <a:pt x="3054361" y="2059772"/>
                        <a:pt x="3084782" y="1760063"/>
                      </a:cubicBezTo>
                      <a:lnTo>
                        <a:pt x="3089405" y="1668463"/>
                      </a:lnTo>
                      <a:close/>
                      <a:moveTo>
                        <a:pt x="1668463" y="1668463"/>
                      </a:moveTo>
                      <a:lnTo>
                        <a:pt x="1668463" y="2227749"/>
                      </a:lnTo>
                      <a:lnTo>
                        <a:pt x="1854174" y="2238874"/>
                      </a:lnTo>
                      <a:cubicBezTo>
                        <a:pt x="1935356" y="2248644"/>
                        <a:pt x="2015217" y="2263170"/>
                        <a:pt x="2093075" y="2282190"/>
                      </a:cubicBezTo>
                      <a:lnTo>
                        <a:pt x="2180461" y="2307322"/>
                      </a:lnTo>
                      <a:lnTo>
                        <a:pt x="2223231" y="2220775"/>
                      </a:lnTo>
                      <a:cubicBezTo>
                        <a:pt x="2291457" y="2071357"/>
                        <a:pt x="2342510" y="1908976"/>
                        <a:pt x="2360202" y="1739141"/>
                      </a:cubicBezTo>
                      <a:lnTo>
                        <a:pt x="2363915" y="1668463"/>
                      </a:lnTo>
                      <a:close/>
                      <a:moveTo>
                        <a:pt x="853934" y="1668463"/>
                      </a:moveTo>
                      <a:lnTo>
                        <a:pt x="857628" y="1739141"/>
                      </a:lnTo>
                      <a:cubicBezTo>
                        <a:pt x="875231" y="1908976"/>
                        <a:pt x="926029" y="2071357"/>
                        <a:pt x="993929" y="2220775"/>
                      </a:cubicBezTo>
                      <a:lnTo>
                        <a:pt x="1036215" y="2306750"/>
                      </a:lnTo>
                      <a:lnTo>
                        <a:pt x="1121614" y="2282190"/>
                      </a:lnTo>
                      <a:cubicBezTo>
                        <a:pt x="1199473" y="2263170"/>
                        <a:pt x="1279334" y="2248644"/>
                        <a:pt x="1360516" y="2238874"/>
                      </a:cubicBezTo>
                      <a:lnTo>
                        <a:pt x="1546226" y="2227749"/>
                      </a:lnTo>
                      <a:lnTo>
                        <a:pt x="1546226" y="1668463"/>
                      </a:lnTo>
                      <a:close/>
                      <a:moveTo>
                        <a:pt x="125282" y="1668463"/>
                      </a:moveTo>
                      <a:lnTo>
                        <a:pt x="129905" y="1760063"/>
                      </a:lnTo>
                      <a:cubicBezTo>
                        <a:pt x="160326" y="2059772"/>
                        <a:pt x="279770" y="2333150"/>
                        <a:pt x="461363" y="2553309"/>
                      </a:cubicBezTo>
                      <a:lnTo>
                        <a:pt x="484168" y="2578414"/>
                      </a:lnTo>
                      <a:lnTo>
                        <a:pt x="617953" y="2485449"/>
                      </a:lnTo>
                      <a:cubicBezTo>
                        <a:pt x="682763" y="2446867"/>
                        <a:pt x="751163" y="2412174"/>
                        <a:pt x="822472" y="2381629"/>
                      </a:cubicBezTo>
                      <a:lnTo>
                        <a:pt x="918086" y="2345368"/>
                      </a:lnTo>
                      <a:lnTo>
                        <a:pt x="893910" y="2298467"/>
                      </a:lnTo>
                      <a:cubicBezTo>
                        <a:pt x="806372" y="2111990"/>
                        <a:pt x="753137" y="1925703"/>
                        <a:pt x="735344" y="1744921"/>
                      </a:cubicBezTo>
                      <a:lnTo>
                        <a:pt x="731546" y="1668463"/>
                      </a:lnTo>
                      <a:close/>
                      <a:moveTo>
                        <a:pt x="1036436" y="911460"/>
                      </a:moveTo>
                      <a:lnTo>
                        <a:pt x="993929" y="998077"/>
                      </a:lnTo>
                      <a:cubicBezTo>
                        <a:pt x="926029" y="1147854"/>
                        <a:pt x="875231" y="1310725"/>
                        <a:pt x="857628" y="1481228"/>
                      </a:cubicBezTo>
                      <a:lnTo>
                        <a:pt x="854245" y="1546225"/>
                      </a:lnTo>
                      <a:lnTo>
                        <a:pt x="1546226" y="1546225"/>
                      </a:lnTo>
                      <a:lnTo>
                        <a:pt x="1546226" y="990118"/>
                      </a:lnTo>
                      <a:lnTo>
                        <a:pt x="1360255" y="978989"/>
                      </a:lnTo>
                      <a:cubicBezTo>
                        <a:pt x="1278920" y="969219"/>
                        <a:pt x="1198859" y="954694"/>
                        <a:pt x="1120814" y="935673"/>
                      </a:cubicBezTo>
                      <a:close/>
                      <a:moveTo>
                        <a:pt x="2180241" y="910890"/>
                      </a:moveTo>
                      <a:lnTo>
                        <a:pt x="2093876" y="935673"/>
                      </a:lnTo>
                      <a:cubicBezTo>
                        <a:pt x="2015831" y="954694"/>
                        <a:pt x="1935770" y="969219"/>
                        <a:pt x="1854434" y="978989"/>
                      </a:cubicBezTo>
                      <a:lnTo>
                        <a:pt x="1668463" y="990118"/>
                      </a:lnTo>
                      <a:lnTo>
                        <a:pt x="1668463" y="1546225"/>
                      </a:lnTo>
                      <a:lnTo>
                        <a:pt x="2363603" y="1546225"/>
                      </a:lnTo>
                      <a:lnTo>
                        <a:pt x="2360202" y="1481228"/>
                      </a:lnTo>
                      <a:cubicBezTo>
                        <a:pt x="2342510" y="1310725"/>
                        <a:pt x="2291457" y="1147854"/>
                        <a:pt x="2223231" y="998077"/>
                      </a:cubicBezTo>
                      <a:close/>
                      <a:moveTo>
                        <a:pt x="2731519" y="638964"/>
                      </a:moveTo>
                      <a:lnTo>
                        <a:pt x="2597865" y="732415"/>
                      </a:lnTo>
                      <a:cubicBezTo>
                        <a:pt x="2533258" y="770996"/>
                        <a:pt x="2464907" y="805689"/>
                        <a:pt x="2393553" y="836234"/>
                      </a:cubicBezTo>
                      <a:lnTo>
                        <a:pt x="2297528" y="872602"/>
                      </a:lnTo>
                      <a:lnTo>
                        <a:pt x="2321876" y="919557"/>
                      </a:lnTo>
                      <a:cubicBezTo>
                        <a:pt x="2410126" y="1106247"/>
                        <a:pt x="2464263" y="1293033"/>
                        <a:pt x="2482389" y="1474977"/>
                      </a:cubicBezTo>
                      <a:lnTo>
                        <a:pt x="2485971" y="1546225"/>
                      </a:lnTo>
                      <a:lnTo>
                        <a:pt x="3089325" y="1546225"/>
                      </a:lnTo>
                      <a:lnTo>
                        <a:pt x="3084782" y="1456213"/>
                      </a:lnTo>
                      <a:cubicBezTo>
                        <a:pt x="3054361" y="1156504"/>
                        <a:pt x="2934917" y="883126"/>
                        <a:pt x="2753323" y="662968"/>
                      </a:cubicBezTo>
                      <a:close/>
                      <a:moveTo>
                        <a:pt x="483169" y="638963"/>
                      </a:moveTo>
                      <a:lnTo>
                        <a:pt x="461363" y="662968"/>
                      </a:lnTo>
                      <a:cubicBezTo>
                        <a:pt x="279770" y="883126"/>
                        <a:pt x="160326" y="1156504"/>
                        <a:pt x="129905" y="1456213"/>
                      </a:cubicBezTo>
                      <a:lnTo>
                        <a:pt x="125362" y="1546225"/>
                      </a:lnTo>
                      <a:lnTo>
                        <a:pt x="731831" y="1546225"/>
                      </a:lnTo>
                      <a:lnTo>
                        <a:pt x="735344" y="1474977"/>
                      </a:lnTo>
                      <a:cubicBezTo>
                        <a:pt x="753137" y="1293033"/>
                        <a:pt x="806372" y="1106247"/>
                        <a:pt x="893910" y="919557"/>
                      </a:cubicBezTo>
                      <a:lnTo>
                        <a:pt x="917942" y="872897"/>
                      </a:lnTo>
                      <a:lnTo>
                        <a:pt x="821137" y="836234"/>
                      </a:lnTo>
                      <a:cubicBezTo>
                        <a:pt x="749783" y="805689"/>
                        <a:pt x="681432" y="770996"/>
                        <a:pt x="616825" y="732415"/>
                      </a:cubicBezTo>
                      <a:close/>
                      <a:moveTo>
                        <a:pt x="1546226" y="231046"/>
                      </a:moveTo>
                      <a:lnTo>
                        <a:pt x="1528675" y="248139"/>
                      </a:lnTo>
                      <a:cubicBezTo>
                        <a:pt x="1433595" y="342957"/>
                        <a:pt x="1295523" y="494880"/>
                        <a:pt x="1168773" y="685478"/>
                      </a:cubicBezTo>
                      <a:lnTo>
                        <a:pt x="1098769" y="802845"/>
                      </a:lnTo>
                      <a:lnTo>
                        <a:pt x="1152046" y="818106"/>
                      </a:lnTo>
                      <a:cubicBezTo>
                        <a:pt x="1224940" y="835846"/>
                        <a:pt x="1299755" y="849411"/>
                        <a:pt x="1375851" y="858541"/>
                      </a:cubicBezTo>
                      <a:lnTo>
                        <a:pt x="1546226" y="868716"/>
                      </a:lnTo>
                      <a:close/>
                      <a:moveTo>
                        <a:pt x="1668463" y="230823"/>
                      </a:moveTo>
                      <a:lnTo>
                        <a:pt x="1668463" y="868716"/>
                      </a:lnTo>
                      <a:lnTo>
                        <a:pt x="1838838" y="858541"/>
                      </a:lnTo>
                      <a:cubicBezTo>
                        <a:pt x="1914935" y="849411"/>
                        <a:pt x="1989750" y="835846"/>
                        <a:pt x="2062644" y="818106"/>
                      </a:cubicBezTo>
                      <a:lnTo>
                        <a:pt x="2117610" y="802362"/>
                      </a:lnTo>
                      <a:lnTo>
                        <a:pt x="2047573" y="685478"/>
                      </a:lnTo>
                      <a:cubicBezTo>
                        <a:pt x="1920253" y="494880"/>
                        <a:pt x="1781612" y="342957"/>
                        <a:pt x="1686282" y="248139"/>
                      </a:cubicBezTo>
                      <a:close/>
                      <a:moveTo>
                        <a:pt x="1739116" y="128896"/>
                      </a:moveTo>
                      <a:lnTo>
                        <a:pt x="1754615" y="143696"/>
                      </a:lnTo>
                      <a:cubicBezTo>
                        <a:pt x="1834903" y="221959"/>
                        <a:pt x="1950245" y="344552"/>
                        <a:pt x="2066550" y="501745"/>
                      </a:cubicBezTo>
                      <a:cubicBezTo>
                        <a:pt x="2101138" y="547688"/>
                        <a:pt x="2133682" y="593868"/>
                        <a:pt x="2164154" y="640209"/>
                      </a:cubicBezTo>
                      <a:lnTo>
                        <a:pt x="2239903" y="764214"/>
                      </a:lnTo>
                      <a:lnTo>
                        <a:pt x="2342448" y="725496"/>
                      </a:lnTo>
                      <a:cubicBezTo>
                        <a:pt x="2409077" y="697086"/>
                        <a:pt x="2472930" y="664847"/>
                        <a:pt x="2533366" y="629040"/>
                      </a:cubicBezTo>
                      <a:lnTo>
                        <a:pt x="2648575" y="549358"/>
                      </a:lnTo>
                      <a:lnTo>
                        <a:pt x="2552008" y="461545"/>
                      </a:lnTo>
                      <a:cubicBezTo>
                        <a:pt x="2331968" y="279855"/>
                        <a:pt x="2058736" y="160347"/>
                        <a:pt x="1759187" y="129910"/>
                      </a:cubicBezTo>
                      <a:close/>
                      <a:moveTo>
                        <a:pt x="1475715" y="128888"/>
                      </a:moveTo>
                      <a:lnTo>
                        <a:pt x="1455500" y="129910"/>
                      </a:lnTo>
                      <a:cubicBezTo>
                        <a:pt x="1155951" y="160347"/>
                        <a:pt x="882719" y="279855"/>
                        <a:pt x="662678" y="461545"/>
                      </a:cubicBezTo>
                      <a:lnTo>
                        <a:pt x="566113" y="549357"/>
                      </a:lnTo>
                      <a:lnTo>
                        <a:pt x="681324" y="629040"/>
                      </a:lnTo>
                      <a:cubicBezTo>
                        <a:pt x="741760" y="664847"/>
                        <a:pt x="805613" y="697086"/>
                        <a:pt x="872242" y="725496"/>
                      </a:cubicBezTo>
                      <a:lnTo>
                        <a:pt x="975251" y="764389"/>
                      </a:lnTo>
                      <a:lnTo>
                        <a:pt x="1050800" y="640209"/>
                      </a:lnTo>
                      <a:cubicBezTo>
                        <a:pt x="1081189" y="593868"/>
                        <a:pt x="1113686" y="547688"/>
                        <a:pt x="1148273" y="501745"/>
                      </a:cubicBezTo>
                      <a:cubicBezTo>
                        <a:pt x="1264578" y="344552"/>
                        <a:pt x="1379921" y="221959"/>
                        <a:pt x="1460208" y="143696"/>
                      </a:cubicBezTo>
                      <a:close/>
                      <a:moveTo>
                        <a:pt x="1607344" y="0"/>
                      </a:moveTo>
                      <a:cubicBezTo>
                        <a:pt x="2495056" y="0"/>
                        <a:pt x="3214688" y="719632"/>
                        <a:pt x="3214688" y="1607344"/>
                      </a:cubicBezTo>
                      <a:cubicBezTo>
                        <a:pt x="3214688" y="2495056"/>
                        <a:pt x="2495056" y="3214688"/>
                        <a:pt x="1607344" y="3214688"/>
                      </a:cubicBezTo>
                      <a:cubicBezTo>
                        <a:pt x="719632" y="3214688"/>
                        <a:pt x="0" y="2495056"/>
                        <a:pt x="0" y="1607344"/>
                      </a:cubicBezTo>
                      <a:cubicBezTo>
                        <a:pt x="0" y="719632"/>
                        <a:pt x="719632" y="0"/>
                        <a:pt x="1607344" y="0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Freeform 178"/>
                <p:cNvSpPr>
                  <a:spLocks/>
                </p:cNvSpPr>
                <p:nvPr/>
              </p:nvSpPr>
              <p:spPr bwMode="auto">
                <a:xfrm>
                  <a:off x="10935462" y="3576787"/>
                  <a:ext cx="131222" cy="235796"/>
                </a:xfrm>
                <a:custGeom>
                  <a:avLst/>
                  <a:gdLst>
                    <a:gd name="connsiteX0" fmla="*/ 930274 w 1860550"/>
                    <a:gd name="connsiteY0" fmla="*/ 2997199 h 3343276"/>
                    <a:gd name="connsiteX1" fmla="*/ 898524 w 1860550"/>
                    <a:gd name="connsiteY1" fmla="*/ 3030537 h 3343276"/>
                    <a:gd name="connsiteX2" fmla="*/ 930274 w 1860550"/>
                    <a:gd name="connsiteY2" fmla="*/ 3063875 h 3343276"/>
                    <a:gd name="connsiteX3" fmla="*/ 962024 w 1860550"/>
                    <a:gd name="connsiteY3" fmla="*/ 3030537 h 3343276"/>
                    <a:gd name="connsiteX4" fmla="*/ 930274 w 1860550"/>
                    <a:gd name="connsiteY4" fmla="*/ 2997199 h 3343276"/>
                    <a:gd name="connsiteX5" fmla="*/ 930275 w 1860550"/>
                    <a:gd name="connsiteY5" fmla="*/ 2874962 h 3343276"/>
                    <a:gd name="connsiteX6" fmla="*/ 1084263 w 1860550"/>
                    <a:gd name="connsiteY6" fmla="*/ 3029744 h 3343276"/>
                    <a:gd name="connsiteX7" fmla="*/ 930275 w 1860550"/>
                    <a:gd name="connsiteY7" fmla="*/ 3184526 h 3343276"/>
                    <a:gd name="connsiteX8" fmla="*/ 776287 w 1860550"/>
                    <a:gd name="connsiteY8" fmla="*/ 3029744 h 3343276"/>
                    <a:gd name="connsiteX9" fmla="*/ 930275 w 1860550"/>
                    <a:gd name="connsiteY9" fmla="*/ 2874962 h 3343276"/>
                    <a:gd name="connsiteX10" fmla="*/ 122238 w 1860550"/>
                    <a:gd name="connsiteY10" fmla="*/ 2844800 h 3343276"/>
                    <a:gd name="connsiteX11" fmla="*/ 122238 w 1860550"/>
                    <a:gd name="connsiteY11" fmla="*/ 2858922 h 3343276"/>
                    <a:gd name="connsiteX12" fmla="*/ 122238 w 1860550"/>
                    <a:gd name="connsiteY12" fmla="*/ 2919914 h 3343276"/>
                    <a:gd name="connsiteX13" fmla="*/ 122238 w 1860550"/>
                    <a:gd name="connsiteY13" fmla="*/ 2937881 h 3343276"/>
                    <a:gd name="connsiteX14" fmla="*/ 122238 w 1860550"/>
                    <a:gd name="connsiteY14" fmla="*/ 2976361 h 3343276"/>
                    <a:gd name="connsiteX15" fmla="*/ 122238 w 1860550"/>
                    <a:gd name="connsiteY15" fmla="*/ 2994458 h 3343276"/>
                    <a:gd name="connsiteX16" fmla="*/ 122238 w 1860550"/>
                    <a:gd name="connsiteY16" fmla="*/ 3016807 h 3343276"/>
                    <a:gd name="connsiteX17" fmla="*/ 122238 w 1860550"/>
                    <a:gd name="connsiteY17" fmla="*/ 3032384 h 3343276"/>
                    <a:gd name="connsiteX18" fmla="*/ 122238 w 1860550"/>
                    <a:gd name="connsiteY18" fmla="*/ 3043919 h 3343276"/>
                    <a:gd name="connsiteX19" fmla="*/ 122238 w 1860550"/>
                    <a:gd name="connsiteY19" fmla="*/ 3055388 h 3343276"/>
                    <a:gd name="connsiteX20" fmla="*/ 122238 w 1860550"/>
                    <a:gd name="connsiteY20" fmla="*/ 3067200 h 3343276"/>
                    <a:gd name="connsiteX21" fmla="*/ 122238 w 1860550"/>
                    <a:gd name="connsiteY21" fmla="*/ 3068809 h 3343276"/>
                    <a:gd name="connsiteX22" fmla="*/ 122238 w 1860550"/>
                    <a:gd name="connsiteY22" fmla="*/ 3072174 h 3343276"/>
                    <a:gd name="connsiteX23" fmla="*/ 268324 w 1860550"/>
                    <a:gd name="connsiteY23" fmla="*/ 3221038 h 3343276"/>
                    <a:gd name="connsiteX24" fmla="*/ 1589184 w 1860550"/>
                    <a:gd name="connsiteY24" fmla="*/ 3221038 h 3343276"/>
                    <a:gd name="connsiteX25" fmla="*/ 1738313 w 1860550"/>
                    <a:gd name="connsiteY25" fmla="*/ 3072174 h 3343276"/>
                    <a:gd name="connsiteX26" fmla="*/ 1738313 w 1860550"/>
                    <a:gd name="connsiteY26" fmla="*/ 2997250 h 3343276"/>
                    <a:gd name="connsiteX27" fmla="*/ 1738313 w 1860550"/>
                    <a:gd name="connsiteY27" fmla="*/ 2940804 h 3343276"/>
                    <a:gd name="connsiteX28" fmla="*/ 1738313 w 1860550"/>
                    <a:gd name="connsiteY28" fmla="*/ 2900358 h 3343276"/>
                    <a:gd name="connsiteX29" fmla="*/ 1738313 w 1860550"/>
                    <a:gd name="connsiteY29" fmla="*/ 2873246 h 3343276"/>
                    <a:gd name="connsiteX30" fmla="*/ 1738313 w 1860550"/>
                    <a:gd name="connsiteY30" fmla="*/ 2848356 h 3343276"/>
                    <a:gd name="connsiteX31" fmla="*/ 1738313 w 1860550"/>
                    <a:gd name="connsiteY31" fmla="*/ 2844800 h 3343276"/>
                    <a:gd name="connsiteX32" fmla="*/ 122238 w 1860550"/>
                    <a:gd name="connsiteY32" fmla="*/ 461963 h 3343276"/>
                    <a:gd name="connsiteX33" fmla="*/ 122238 w 1860550"/>
                    <a:gd name="connsiteY33" fmla="*/ 525582 h 3343276"/>
                    <a:gd name="connsiteX34" fmla="*/ 122238 w 1860550"/>
                    <a:gd name="connsiteY34" fmla="*/ 2618936 h 3343276"/>
                    <a:gd name="connsiteX35" fmla="*/ 122238 w 1860550"/>
                    <a:gd name="connsiteY35" fmla="*/ 2722563 h 3343276"/>
                    <a:gd name="connsiteX36" fmla="*/ 169032 w 1860550"/>
                    <a:gd name="connsiteY36" fmla="*/ 2722563 h 3343276"/>
                    <a:gd name="connsiteX37" fmla="*/ 1704747 w 1860550"/>
                    <a:gd name="connsiteY37" fmla="*/ 2722563 h 3343276"/>
                    <a:gd name="connsiteX38" fmla="*/ 1738313 w 1860550"/>
                    <a:gd name="connsiteY38" fmla="*/ 2722563 h 3343276"/>
                    <a:gd name="connsiteX39" fmla="*/ 1738313 w 1860550"/>
                    <a:gd name="connsiteY39" fmla="*/ 2521894 h 3343276"/>
                    <a:gd name="connsiteX40" fmla="*/ 1738313 w 1860550"/>
                    <a:gd name="connsiteY40" fmla="*/ 505665 h 3343276"/>
                    <a:gd name="connsiteX41" fmla="*/ 1738313 w 1860550"/>
                    <a:gd name="connsiteY41" fmla="*/ 461963 h 3343276"/>
                    <a:gd name="connsiteX42" fmla="*/ 1691518 w 1860550"/>
                    <a:gd name="connsiteY42" fmla="*/ 461963 h 3343276"/>
                    <a:gd name="connsiteX43" fmla="*/ 155803 w 1860550"/>
                    <a:gd name="connsiteY43" fmla="*/ 461963 h 3343276"/>
                    <a:gd name="connsiteX44" fmla="*/ 721442 w 1860550"/>
                    <a:gd name="connsiteY44" fmla="*/ 169863 h 3343276"/>
                    <a:gd name="connsiteX45" fmla="*/ 1072433 w 1860550"/>
                    <a:gd name="connsiteY45" fmla="*/ 169863 h 3343276"/>
                    <a:gd name="connsiteX46" fmla="*/ 1133475 w 1860550"/>
                    <a:gd name="connsiteY46" fmla="*/ 230982 h 3343276"/>
                    <a:gd name="connsiteX47" fmla="*/ 1072433 w 1860550"/>
                    <a:gd name="connsiteY47" fmla="*/ 292101 h 3343276"/>
                    <a:gd name="connsiteX48" fmla="*/ 721442 w 1860550"/>
                    <a:gd name="connsiteY48" fmla="*/ 292101 h 3343276"/>
                    <a:gd name="connsiteX49" fmla="*/ 660400 w 1860550"/>
                    <a:gd name="connsiteY49" fmla="*/ 230982 h 3343276"/>
                    <a:gd name="connsiteX50" fmla="*/ 721442 w 1860550"/>
                    <a:gd name="connsiteY50" fmla="*/ 169863 h 3343276"/>
                    <a:gd name="connsiteX51" fmla="*/ 1281907 w 1860550"/>
                    <a:gd name="connsiteY51" fmla="*/ 149225 h 3343276"/>
                    <a:gd name="connsiteX52" fmla="*/ 1363664 w 1860550"/>
                    <a:gd name="connsiteY52" fmla="*/ 229394 h 3343276"/>
                    <a:gd name="connsiteX53" fmla="*/ 1281907 w 1860550"/>
                    <a:gd name="connsiteY53" fmla="*/ 309563 h 3343276"/>
                    <a:gd name="connsiteX54" fmla="*/ 1200150 w 1860550"/>
                    <a:gd name="connsiteY54" fmla="*/ 229394 h 3343276"/>
                    <a:gd name="connsiteX55" fmla="*/ 1281907 w 1860550"/>
                    <a:gd name="connsiteY55" fmla="*/ 149225 h 3343276"/>
                    <a:gd name="connsiteX56" fmla="*/ 268324 w 1860550"/>
                    <a:gd name="connsiteY56" fmla="*/ 122238 h 3343276"/>
                    <a:gd name="connsiteX57" fmla="*/ 122238 w 1860550"/>
                    <a:gd name="connsiteY57" fmla="*/ 271331 h 3343276"/>
                    <a:gd name="connsiteX58" fmla="*/ 122238 w 1860550"/>
                    <a:gd name="connsiteY58" fmla="*/ 341313 h 3343276"/>
                    <a:gd name="connsiteX59" fmla="*/ 1738313 w 1860550"/>
                    <a:gd name="connsiteY59" fmla="*/ 341313 h 3343276"/>
                    <a:gd name="connsiteX60" fmla="*/ 1738313 w 1860550"/>
                    <a:gd name="connsiteY60" fmla="*/ 314869 h 3343276"/>
                    <a:gd name="connsiteX61" fmla="*/ 1738313 w 1860550"/>
                    <a:gd name="connsiteY61" fmla="*/ 300855 h 3343276"/>
                    <a:gd name="connsiteX62" fmla="*/ 1738313 w 1860550"/>
                    <a:gd name="connsiteY62" fmla="*/ 289566 h 3343276"/>
                    <a:gd name="connsiteX63" fmla="*/ 1738313 w 1860550"/>
                    <a:gd name="connsiteY63" fmla="*/ 280079 h 3343276"/>
                    <a:gd name="connsiteX64" fmla="*/ 1738313 w 1860550"/>
                    <a:gd name="connsiteY64" fmla="*/ 276573 h 3343276"/>
                    <a:gd name="connsiteX65" fmla="*/ 1738313 w 1860550"/>
                    <a:gd name="connsiteY65" fmla="*/ 271331 h 3343276"/>
                    <a:gd name="connsiteX66" fmla="*/ 1589184 w 1860550"/>
                    <a:gd name="connsiteY66" fmla="*/ 122238 h 3343276"/>
                    <a:gd name="connsiteX67" fmla="*/ 1469183 w 1860550"/>
                    <a:gd name="connsiteY67" fmla="*/ 122238 h 3343276"/>
                    <a:gd name="connsiteX68" fmla="*/ 1356679 w 1860550"/>
                    <a:gd name="connsiteY68" fmla="*/ 122238 h 3343276"/>
                    <a:gd name="connsiteX69" fmla="*/ 1153197 w 1860550"/>
                    <a:gd name="connsiteY69" fmla="*/ 122238 h 3343276"/>
                    <a:gd name="connsiteX70" fmla="*/ 976803 w 1860550"/>
                    <a:gd name="connsiteY70" fmla="*/ 122238 h 3343276"/>
                    <a:gd name="connsiteX71" fmla="*/ 825562 w 1860550"/>
                    <a:gd name="connsiteY71" fmla="*/ 122238 h 3343276"/>
                    <a:gd name="connsiteX72" fmla="*/ 697539 w 1860550"/>
                    <a:gd name="connsiteY72" fmla="*/ 122238 h 3343276"/>
                    <a:gd name="connsiteX73" fmla="*/ 590799 w 1860550"/>
                    <a:gd name="connsiteY73" fmla="*/ 122238 h 3343276"/>
                    <a:gd name="connsiteX74" fmla="*/ 503408 w 1860550"/>
                    <a:gd name="connsiteY74" fmla="*/ 122238 h 3343276"/>
                    <a:gd name="connsiteX75" fmla="*/ 433431 w 1860550"/>
                    <a:gd name="connsiteY75" fmla="*/ 122238 h 3343276"/>
                    <a:gd name="connsiteX76" fmla="*/ 378933 w 1860550"/>
                    <a:gd name="connsiteY76" fmla="*/ 122238 h 3343276"/>
                    <a:gd name="connsiteX77" fmla="*/ 337979 w 1860550"/>
                    <a:gd name="connsiteY77" fmla="*/ 122238 h 3343276"/>
                    <a:gd name="connsiteX78" fmla="*/ 308633 w 1860550"/>
                    <a:gd name="connsiteY78" fmla="*/ 122238 h 3343276"/>
                    <a:gd name="connsiteX79" fmla="*/ 288962 w 1860550"/>
                    <a:gd name="connsiteY79" fmla="*/ 122238 h 3343276"/>
                    <a:gd name="connsiteX80" fmla="*/ 277031 w 1860550"/>
                    <a:gd name="connsiteY80" fmla="*/ 122238 h 3343276"/>
                    <a:gd name="connsiteX81" fmla="*/ 270904 w 1860550"/>
                    <a:gd name="connsiteY81" fmla="*/ 122238 h 3343276"/>
                    <a:gd name="connsiteX82" fmla="*/ 267968 w 1860550"/>
                    <a:gd name="connsiteY82" fmla="*/ 0 h 3343276"/>
                    <a:gd name="connsiteX83" fmla="*/ 1589537 w 1860550"/>
                    <a:gd name="connsiteY83" fmla="*/ 0 h 3343276"/>
                    <a:gd name="connsiteX84" fmla="*/ 1860550 w 1860550"/>
                    <a:gd name="connsiteY84" fmla="*/ 270492 h 3343276"/>
                    <a:gd name="connsiteX85" fmla="*/ 1860550 w 1860550"/>
                    <a:gd name="connsiteY85" fmla="*/ 270501 h 3343276"/>
                    <a:gd name="connsiteX86" fmla="*/ 1860550 w 1860550"/>
                    <a:gd name="connsiteY86" fmla="*/ 461963 h 3343276"/>
                    <a:gd name="connsiteX87" fmla="*/ 1860550 w 1860550"/>
                    <a:gd name="connsiteY87" fmla="*/ 525090 h 3343276"/>
                    <a:gd name="connsiteX88" fmla="*/ 1860550 w 1860550"/>
                    <a:gd name="connsiteY88" fmla="*/ 2619341 h 3343276"/>
                    <a:gd name="connsiteX89" fmla="*/ 1860550 w 1860550"/>
                    <a:gd name="connsiteY89" fmla="*/ 2722563 h 3343276"/>
                    <a:gd name="connsiteX90" fmla="*/ 1860550 w 1860550"/>
                    <a:gd name="connsiteY90" fmla="*/ 2754314 h 3343276"/>
                    <a:gd name="connsiteX91" fmla="*/ 1860550 w 1860550"/>
                    <a:gd name="connsiteY91" fmla="*/ 2838062 h 3343276"/>
                    <a:gd name="connsiteX92" fmla="*/ 1860550 w 1860550"/>
                    <a:gd name="connsiteY92" fmla="*/ 2859431 h 3343276"/>
                    <a:gd name="connsiteX93" fmla="*/ 1860550 w 1860550"/>
                    <a:gd name="connsiteY93" fmla="*/ 2924856 h 3343276"/>
                    <a:gd name="connsiteX94" fmla="*/ 1860550 w 1860550"/>
                    <a:gd name="connsiteY94" fmla="*/ 2938424 h 3343276"/>
                    <a:gd name="connsiteX95" fmla="*/ 1860550 w 1860550"/>
                    <a:gd name="connsiteY95" fmla="*/ 2987047 h 3343276"/>
                    <a:gd name="connsiteX96" fmla="*/ 1860550 w 1860550"/>
                    <a:gd name="connsiteY96" fmla="*/ 2995025 h 3343276"/>
                    <a:gd name="connsiteX97" fmla="*/ 1860550 w 1860550"/>
                    <a:gd name="connsiteY97" fmla="*/ 3028736 h 3343276"/>
                    <a:gd name="connsiteX98" fmla="*/ 1860550 w 1860550"/>
                    <a:gd name="connsiteY98" fmla="*/ 3032967 h 3343276"/>
                    <a:gd name="connsiteX99" fmla="*/ 1860550 w 1860550"/>
                    <a:gd name="connsiteY99" fmla="*/ 3054023 h 3343276"/>
                    <a:gd name="connsiteX100" fmla="*/ 1860550 w 1860550"/>
                    <a:gd name="connsiteY100" fmla="*/ 3055980 h 3343276"/>
                    <a:gd name="connsiteX101" fmla="*/ 1860550 w 1860550"/>
                    <a:gd name="connsiteY101" fmla="*/ 3067008 h 3343276"/>
                    <a:gd name="connsiteX102" fmla="*/ 1860550 w 1860550"/>
                    <a:gd name="connsiteY102" fmla="*/ 3067798 h 3343276"/>
                    <a:gd name="connsiteX103" fmla="*/ 1860550 w 1860550"/>
                    <a:gd name="connsiteY103" fmla="*/ 3072475 h 3343276"/>
                    <a:gd name="connsiteX104" fmla="*/ 1860550 w 1860550"/>
                    <a:gd name="connsiteY104" fmla="*/ 3072774 h 3343276"/>
                    <a:gd name="connsiteX105" fmla="*/ 1694831 w 1860550"/>
                    <a:gd name="connsiteY105" fmla="*/ 3321952 h 3343276"/>
                    <a:gd name="connsiteX106" fmla="*/ 1593989 w 1860550"/>
                    <a:gd name="connsiteY106" fmla="*/ 3342374 h 3343276"/>
                    <a:gd name="connsiteX107" fmla="*/ 1589537 w 1860550"/>
                    <a:gd name="connsiteY107" fmla="*/ 3343276 h 3343276"/>
                    <a:gd name="connsiteX108" fmla="*/ 267968 w 1860550"/>
                    <a:gd name="connsiteY108" fmla="*/ 3343276 h 3343276"/>
                    <a:gd name="connsiteX109" fmla="*/ 263590 w 1860550"/>
                    <a:gd name="connsiteY109" fmla="*/ 3342374 h 3343276"/>
                    <a:gd name="connsiteX110" fmla="*/ 164435 w 1860550"/>
                    <a:gd name="connsiteY110" fmla="*/ 3321952 h 3343276"/>
                    <a:gd name="connsiteX111" fmla="*/ 0 w 1860550"/>
                    <a:gd name="connsiteY111" fmla="*/ 3072774 h 3343276"/>
                    <a:gd name="connsiteX112" fmla="*/ 0 w 1860550"/>
                    <a:gd name="connsiteY112" fmla="*/ 3072475 h 3343276"/>
                    <a:gd name="connsiteX113" fmla="*/ 0 w 1860550"/>
                    <a:gd name="connsiteY113" fmla="*/ 2956977 h 3343276"/>
                    <a:gd name="connsiteX114" fmla="*/ 0 w 1860550"/>
                    <a:gd name="connsiteY114" fmla="*/ 2870182 h 3343276"/>
                    <a:gd name="connsiteX115" fmla="*/ 0 w 1860550"/>
                    <a:gd name="connsiteY115" fmla="*/ 2807991 h 3343276"/>
                    <a:gd name="connsiteX116" fmla="*/ 0 w 1860550"/>
                    <a:gd name="connsiteY116" fmla="*/ 2787491 h 3343276"/>
                    <a:gd name="connsiteX117" fmla="*/ 0 w 1860550"/>
                    <a:gd name="connsiteY117" fmla="*/ 2766302 h 3343276"/>
                    <a:gd name="connsiteX118" fmla="*/ 0 w 1860550"/>
                    <a:gd name="connsiteY118" fmla="*/ 2741016 h 3343276"/>
                    <a:gd name="connsiteX119" fmla="*/ 0 w 1860550"/>
                    <a:gd name="connsiteY119" fmla="*/ 2728031 h 3343276"/>
                    <a:gd name="connsiteX120" fmla="*/ 0 w 1860550"/>
                    <a:gd name="connsiteY120" fmla="*/ 2722563 h 3343276"/>
                    <a:gd name="connsiteX121" fmla="*/ 0 w 1860550"/>
                    <a:gd name="connsiteY121" fmla="*/ 2522258 h 3343276"/>
                    <a:gd name="connsiteX122" fmla="*/ 0 w 1860550"/>
                    <a:gd name="connsiteY122" fmla="*/ 505164 h 3343276"/>
                    <a:gd name="connsiteX123" fmla="*/ 0 w 1860550"/>
                    <a:gd name="connsiteY123" fmla="*/ 461963 h 3343276"/>
                    <a:gd name="connsiteX124" fmla="*/ 0 w 1860550"/>
                    <a:gd name="connsiteY124" fmla="*/ 418277 h 3343276"/>
                    <a:gd name="connsiteX125" fmla="*/ 0 w 1860550"/>
                    <a:gd name="connsiteY125" fmla="*/ 398763 h 3343276"/>
                    <a:gd name="connsiteX126" fmla="*/ 0 w 1860550"/>
                    <a:gd name="connsiteY126" fmla="*/ 356020 h 3343276"/>
                    <a:gd name="connsiteX127" fmla="*/ 0 w 1860550"/>
                    <a:gd name="connsiteY127" fmla="*/ 351269 h 3343276"/>
                    <a:gd name="connsiteX128" fmla="*/ 0 w 1860550"/>
                    <a:gd name="connsiteY128" fmla="*/ 314287 h 3343276"/>
                    <a:gd name="connsiteX129" fmla="*/ 0 w 1860550"/>
                    <a:gd name="connsiteY129" fmla="*/ 294426 h 3343276"/>
                    <a:gd name="connsiteX130" fmla="*/ 0 w 1860550"/>
                    <a:gd name="connsiteY130" fmla="*/ 288973 h 3343276"/>
                    <a:gd name="connsiteX131" fmla="*/ 0 w 1860550"/>
                    <a:gd name="connsiteY131" fmla="*/ 275975 h 3343276"/>
                    <a:gd name="connsiteX132" fmla="*/ 0 w 1860550"/>
                    <a:gd name="connsiteY132" fmla="*/ 273484 h 3343276"/>
                    <a:gd name="connsiteX133" fmla="*/ 0 w 1860550"/>
                    <a:gd name="connsiteY133" fmla="*/ 270501 h 3343276"/>
                    <a:gd name="connsiteX134" fmla="*/ 0 w 1860550"/>
                    <a:gd name="connsiteY134" fmla="*/ 270492 h 3343276"/>
                    <a:gd name="connsiteX135" fmla="*/ 267968 w 1860550"/>
                    <a:gd name="connsiteY135" fmla="*/ 0 h 3343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1860550" h="3343276">
                      <a:moveTo>
                        <a:pt x="930274" y="2997199"/>
                      </a:moveTo>
                      <a:cubicBezTo>
                        <a:pt x="912739" y="2997199"/>
                        <a:pt x="898524" y="3012125"/>
                        <a:pt x="898524" y="3030537"/>
                      </a:cubicBezTo>
                      <a:cubicBezTo>
                        <a:pt x="898524" y="3048949"/>
                        <a:pt x="912739" y="3063875"/>
                        <a:pt x="930274" y="3063875"/>
                      </a:cubicBezTo>
                      <a:cubicBezTo>
                        <a:pt x="947809" y="3063875"/>
                        <a:pt x="962024" y="3048949"/>
                        <a:pt x="962024" y="3030537"/>
                      </a:cubicBezTo>
                      <a:cubicBezTo>
                        <a:pt x="962024" y="3012125"/>
                        <a:pt x="947809" y="2997199"/>
                        <a:pt x="930274" y="2997199"/>
                      </a:cubicBezTo>
                      <a:close/>
                      <a:moveTo>
                        <a:pt x="930275" y="2874962"/>
                      </a:moveTo>
                      <a:cubicBezTo>
                        <a:pt x="1015320" y="2874962"/>
                        <a:pt x="1084263" y="2944260"/>
                        <a:pt x="1084263" y="3029744"/>
                      </a:cubicBezTo>
                      <a:cubicBezTo>
                        <a:pt x="1084263" y="3115228"/>
                        <a:pt x="1015320" y="3184526"/>
                        <a:pt x="930275" y="3184526"/>
                      </a:cubicBezTo>
                      <a:cubicBezTo>
                        <a:pt x="845230" y="3184526"/>
                        <a:pt x="776287" y="3115228"/>
                        <a:pt x="776287" y="3029744"/>
                      </a:cubicBezTo>
                      <a:cubicBezTo>
                        <a:pt x="776287" y="2944260"/>
                        <a:pt x="845230" y="2874962"/>
                        <a:pt x="930275" y="2874962"/>
                      </a:cubicBezTo>
                      <a:close/>
                      <a:moveTo>
                        <a:pt x="122238" y="2844800"/>
                      </a:moveTo>
                      <a:lnTo>
                        <a:pt x="122238" y="2858922"/>
                      </a:lnTo>
                      <a:lnTo>
                        <a:pt x="122238" y="2919914"/>
                      </a:lnTo>
                      <a:lnTo>
                        <a:pt x="122238" y="2937881"/>
                      </a:lnTo>
                      <a:lnTo>
                        <a:pt x="122238" y="2976361"/>
                      </a:lnTo>
                      <a:lnTo>
                        <a:pt x="122238" y="2994458"/>
                      </a:lnTo>
                      <a:lnTo>
                        <a:pt x="122238" y="3016807"/>
                      </a:lnTo>
                      <a:lnTo>
                        <a:pt x="122238" y="3032384"/>
                      </a:lnTo>
                      <a:lnTo>
                        <a:pt x="122238" y="3043919"/>
                      </a:lnTo>
                      <a:lnTo>
                        <a:pt x="122238" y="3055388"/>
                      </a:lnTo>
                      <a:cubicBezTo>
                        <a:pt x="122238" y="3060983"/>
                        <a:pt x="122238" y="3064714"/>
                        <a:pt x="122238" y="3067200"/>
                      </a:cubicBezTo>
                      <a:lnTo>
                        <a:pt x="122238" y="3068809"/>
                      </a:lnTo>
                      <a:lnTo>
                        <a:pt x="122238" y="3072174"/>
                      </a:lnTo>
                      <a:cubicBezTo>
                        <a:pt x="122238" y="3154201"/>
                        <a:pt x="189194" y="3221038"/>
                        <a:pt x="268324" y="3221038"/>
                      </a:cubicBezTo>
                      <a:cubicBezTo>
                        <a:pt x="1589184" y="3221038"/>
                        <a:pt x="1589184" y="3221038"/>
                        <a:pt x="1589184" y="3221038"/>
                      </a:cubicBezTo>
                      <a:cubicBezTo>
                        <a:pt x="1671357" y="3221038"/>
                        <a:pt x="1738313" y="3154201"/>
                        <a:pt x="1738313" y="3072174"/>
                      </a:cubicBezTo>
                      <a:lnTo>
                        <a:pt x="1738313" y="2997250"/>
                      </a:lnTo>
                      <a:lnTo>
                        <a:pt x="1738313" y="2940804"/>
                      </a:lnTo>
                      <a:lnTo>
                        <a:pt x="1738313" y="2900358"/>
                      </a:lnTo>
                      <a:lnTo>
                        <a:pt x="1738313" y="2873246"/>
                      </a:lnTo>
                      <a:lnTo>
                        <a:pt x="1738313" y="2848356"/>
                      </a:lnTo>
                      <a:lnTo>
                        <a:pt x="1738313" y="2844800"/>
                      </a:lnTo>
                      <a:close/>
                      <a:moveTo>
                        <a:pt x="122238" y="461963"/>
                      </a:moveTo>
                      <a:lnTo>
                        <a:pt x="122238" y="525582"/>
                      </a:lnTo>
                      <a:cubicBezTo>
                        <a:pt x="122238" y="1639716"/>
                        <a:pt x="122238" y="2266416"/>
                        <a:pt x="122238" y="2618936"/>
                      </a:cubicBezTo>
                      <a:lnTo>
                        <a:pt x="122238" y="2722563"/>
                      </a:lnTo>
                      <a:lnTo>
                        <a:pt x="169032" y="2722563"/>
                      </a:lnTo>
                      <a:cubicBezTo>
                        <a:pt x="1096639" y="2722563"/>
                        <a:pt x="1515558" y="2722563"/>
                        <a:pt x="1704747" y="2722563"/>
                      </a:cubicBezTo>
                      <a:lnTo>
                        <a:pt x="1738313" y="2722563"/>
                      </a:lnTo>
                      <a:lnTo>
                        <a:pt x="1738313" y="2521894"/>
                      </a:lnTo>
                      <a:cubicBezTo>
                        <a:pt x="1738313" y="1330298"/>
                        <a:pt x="1738313" y="769547"/>
                        <a:pt x="1738313" y="505665"/>
                      </a:cubicBezTo>
                      <a:lnTo>
                        <a:pt x="1738313" y="461963"/>
                      </a:lnTo>
                      <a:lnTo>
                        <a:pt x="1691518" y="461963"/>
                      </a:lnTo>
                      <a:cubicBezTo>
                        <a:pt x="763911" y="461963"/>
                        <a:pt x="344992" y="461963"/>
                        <a:pt x="155803" y="461963"/>
                      </a:cubicBezTo>
                      <a:close/>
                      <a:moveTo>
                        <a:pt x="721442" y="169863"/>
                      </a:moveTo>
                      <a:cubicBezTo>
                        <a:pt x="1072433" y="169863"/>
                        <a:pt x="1072433" y="169863"/>
                        <a:pt x="1072433" y="169863"/>
                      </a:cubicBezTo>
                      <a:cubicBezTo>
                        <a:pt x="1106006" y="169863"/>
                        <a:pt x="1133475" y="197367"/>
                        <a:pt x="1133475" y="230982"/>
                      </a:cubicBezTo>
                      <a:cubicBezTo>
                        <a:pt x="1133475" y="264598"/>
                        <a:pt x="1106006" y="292101"/>
                        <a:pt x="1072433" y="292101"/>
                      </a:cubicBezTo>
                      <a:cubicBezTo>
                        <a:pt x="721442" y="292101"/>
                        <a:pt x="721442" y="292101"/>
                        <a:pt x="721442" y="292101"/>
                      </a:cubicBezTo>
                      <a:cubicBezTo>
                        <a:pt x="687869" y="292101"/>
                        <a:pt x="660400" y="264598"/>
                        <a:pt x="660400" y="230982"/>
                      </a:cubicBezTo>
                      <a:cubicBezTo>
                        <a:pt x="660400" y="197367"/>
                        <a:pt x="687869" y="169863"/>
                        <a:pt x="721442" y="169863"/>
                      </a:cubicBezTo>
                      <a:close/>
                      <a:moveTo>
                        <a:pt x="1281907" y="149225"/>
                      </a:moveTo>
                      <a:cubicBezTo>
                        <a:pt x="1327060" y="149225"/>
                        <a:pt x="1363664" y="185118"/>
                        <a:pt x="1363664" y="229394"/>
                      </a:cubicBezTo>
                      <a:cubicBezTo>
                        <a:pt x="1363664" y="273670"/>
                        <a:pt x="1327060" y="309563"/>
                        <a:pt x="1281907" y="309563"/>
                      </a:cubicBezTo>
                      <a:cubicBezTo>
                        <a:pt x="1236754" y="309563"/>
                        <a:pt x="1200150" y="273670"/>
                        <a:pt x="1200150" y="229394"/>
                      </a:cubicBezTo>
                      <a:cubicBezTo>
                        <a:pt x="1200150" y="185118"/>
                        <a:pt x="1236754" y="149225"/>
                        <a:pt x="1281907" y="149225"/>
                      </a:cubicBezTo>
                      <a:close/>
                      <a:moveTo>
                        <a:pt x="268324" y="122238"/>
                      </a:moveTo>
                      <a:cubicBezTo>
                        <a:pt x="189194" y="122238"/>
                        <a:pt x="122238" y="189178"/>
                        <a:pt x="122238" y="271331"/>
                      </a:cubicBezTo>
                      <a:lnTo>
                        <a:pt x="122238" y="341313"/>
                      </a:lnTo>
                      <a:cubicBezTo>
                        <a:pt x="1738313" y="341313"/>
                        <a:pt x="1738313" y="341313"/>
                        <a:pt x="1738313" y="341313"/>
                      </a:cubicBezTo>
                      <a:lnTo>
                        <a:pt x="1738313" y="314869"/>
                      </a:lnTo>
                      <a:lnTo>
                        <a:pt x="1738313" y="300855"/>
                      </a:lnTo>
                      <a:lnTo>
                        <a:pt x="1738313" y="289566"/>
                      </a:lnTo>
                      <a:lnTo>
                        <a:pt x="1738313" y="280079"/>
                      </a:lnTo>
                      <a:lnTo>
                        <a:pt x="1738313" y="276573"/>
                      </a:lnTo>
                      <a:lnTo>
                        <a:pt x="1738313" y="271331"/>
                      </a:lnTo>
                      <a:cubicBezTo>
                        <a:pt x="1738313" y="189178"/>
                        <a:pt x="1671357" y="122238"/>
                        <a:pt x="1589184" y="122238"/>
                      </a:cubicBezTo>
                      <a:lnTo>
                        <a:pt x="1469183" y="122238"/>
                      </a:lnTo>
                      <a:lnTo>
                        <a:pt x="1356679" y="122238"/>
                      </a:lnTo>
                      <a:lnTo>
                        <a:pt x="1153197" y="122238"/>
                      </a:lnTo>
                      <a:lnTo>
                        <a:pt x="976803" y="122238"/>
                      </a:lnTo>
                      <a:lnTo>
                        <a:pt x="825562" y="122238"/>
                      </a:lnTo>
                      <a:lnTo>
                        <a:pt x="697539" y="122238"/>
                      </a:lnTo>
                      <a:lnTo>
                        <a:pt x="590799" y="122238"/>
                      </a:lnTo>
                      <a:lnTo>
                        <a:pt x="503408" y="122238"/>
                      </a:lnTo>
                      <a:lnTo>
                        <a:pt x="433431" y="122238"/>
                      </a:lnTo>
                      <a:lnTo>
                        <a:pt x="378933" y="122238"/>
                      </a:lnTo>
                      <a:lnTo>
                        <a:pt x="337979" y="122238"/>
                      </a:lnTo>
                      <a:lnTo>
                        <a:pt x="308633" y="122238"/>
                      </a:lnTo>
                      <a:lnTo>
                        <a:pt x="288962" y="122238"/>
                      </a:lnTo>
                      <a:lnTo>
                        <a:pt x="277031" y="122238"/>
                      </a:lnTo>
                      <a:lnTo>
                        <a:pt x="270904" y="122238"/>
                      </a:lnTo>
                      <a:close/>
                      <a:moveTo>
                        <a:pt x="267968" y="0"/>
                      </a:moveTo>
                      <a:cubicBezTo>
                        <a:pt x="1589537" y="0"/>
                        <a:pt x="1589537" y="0"/>
                        <a:pt x="1589537" y="0"/>
                      </a:cubicBezTo>
                      <a:cubicBezTo>
                        <a:pt x="1738747" y="0"/>
                        <a:pt x="1860550" y="121569"/>
                        <a:pt x="1860550" y="270492"/>
                      </a:cubicBezTo>
                      <a:lnTo>
                        <a:pt x="1860550" y="270501"/>
                      </a:lnTo>
                      <a:lnTo>
                        <a:pt x="1860550" y="461963"/>
                      </a:lnTo>
                      <a:lnTo>
                        <a:pt x="1860550" y="525090"/>
                      </a:lnTo>
                      <a:cubicBezTo>
                        <a:pt x="1860550" y="1639702"/>
                        <a:pt x="1860550" y="2266671"/>
                        <a:pt x="1860550" y="2619341"/>
                      </a:cubicBezTo>
                      <a:lnTo>
                        <a:pt x="1860550" y="2722563"/>
                      </a:lnTo>
                      <a:lnTo>
                        <a:pt x="1860550" y="2754314"/>
                      </a:lnTo>
                      <a:lnTo>
                        <a:pt x="1860550" y="2838062"/>
                      </a:lnTo>
                      <a:lnTo>
                        <a:pt x="1860550" y="2859431"/>
                      </a:lnTo>
                      <a:lnTo>
                        <a:pt x="1860550" y="2924856"/>
                      </a:lnTo>
                      <a:lnTo>
                        <a:pt x="1860550" y="2938424"/>
                      </a:lnTo>
                      <a:lnTo>
                        <a:pt x="1860550" y="2987047"/>
                      </a:lnTo>
                      <a:lnTo>
                        <a:pt x="1860550" y="2995025"/>
                      </a:lnTo>
                      <a:lnTo>
                        <a:pt x="1860550" y="3028736"/>
                      </a:lnTo>
                      <a:lnTo>
                        <a:pt x="1860550" y="3032967"/>
                      </a:lnTo>
                      <a:lnTo>
                        <a:pt x="1860550" y="3054023"/>
                      </a:lnTo>
                      <a:lnTo>
                        <a:pt x="1860550" y="3055980"/>
                      </a:lnTo>
                      <a:lnTo>
                        <a:pt x="1860550" y="3067008"/>
                      </a:lnTo>
                      <a:lnTo>
                        <a:pt x="1860550" y="3067798"/>
                      </a:lnTo>
                      <a:lnTo>
                        <a:pt x="1860550" y="3072475"/>
                      </a:lnTo>
                      <a:lnTo>
                        <a:pt x="1860550" y="3072774"/>
                      </a:lnTo>
                      <a:cubicBezTo>
                        <a:pt x="1860550" y="3184470"/>
                        <a:pt x="1792036" y="3280779"/>
                        <a:pt x="1694831" y="3321952"/>
                      </a:cubicBezTo>
                      <a:lnTo>
                        <a:pt x="1593989" y="3342374"/>
                      </a:lnTo>
                      <a:lnTo>
                        <a:pt x="1589537" y="3343276"/>
                      </a:lnTo>
                      <a:cubicBezTo>
                        <a:pt x="267968" y="3343276"/>
                        <a:pt x="267968" y="3343276"/>
                        <a:pt x="267968" y="3343276"/>
                      </a:cubicBezTo>
                      <a:lnTo>
                        <a:pt x="263590" y="3342374"/>
                      </a:lnTo>
                      <a:lnTo>
                        <a:pt x="164435" y="3321952"/>
                      </a:lnTo>
                      <a:cubicBezTo>
                        <a:pt x="68515" y="3280779"/>
                        <a:pt x="0" y="3184470"/>
                        <a:pt x="0" y="3072774"/>
                      </a:cubicBezTo>
                      <a:lnTo>
                        <a:pt x="0" y="3072475"/>
                      </a:lnTo>
                      <a:lnTo>
                        <a:pt x="0" y="2956977"/>
                      </a:lnTo>
                      <a:lnTo>
                        <a:pt x="0" y="2870182"/>
                      </a:lnTo>
                      <a:lnTo>
                        <a:pt x="0" y="2807991"/>
                      </a:lnTo>
                      <a:lnTo>
                        <a:pt x="0" y="2787491"/>
                      </a:lnTo>
                      <a:lnTo>
                        <a:pt x="0" y="2766302"/>
                      </a:lnTo>
                      <a:lnTo>
                        <a:pt x="0" y="2741016"/>
                      </a:lnTo>
                      <a:lnTo>
                        <a:pt x="0" y="2728031"/>
                      </a:lnTo>
                      <a:lnTo>
                        <a:pt x="0" y="2722563"/>
                      </a:lnTo>
                      <a:lnTo>
                        <a:pt x="0" y="2522258"/>
                      </a:lnTo>
                      <a:cubicBezTo>
                        <a:pt x="0" y="1330151"/>
                        <a:pt x="0" y="769160"/>
                        <a:pt x="0" y="505164"/>
                      </a:cubicBezTo>
                      <a:lnTo>
                        <a:pt x="0" y="461963"/>
                      </a:lnTo>
                      <a:lnTo>
                        <a:pt x="0" y="418277"/>
                      </a:lnTo>
                      <a:lnTo>
                        <a:pt x="0" y="398763"/>
                      </a:lnTo>
                      <a:lnTo>
                        <a:pt x="0" y="356020"/>
                      </a:lnTo>
                      <a:lnTo>
                        <a:pt x="0" y="351269"/>
                      </a:lnTo>
                      <a:lnTo>
                        <a:pt x="0" y="314287"/>
                      </a:lnTo>
                      <a:lnTo>
                        <a:pt x="0" y="294426"/>
                      </a:lnTo>
                      <a:lnTo>
                        <a:pt x="0" y="288973"/>
                      </a:lnTo>
                      <a:cubicBezTo>
                        <a:pt x="0" y="282816"/>
                        <a:pt x="0" y="278711"/>
                        <a:pt x="0" y="275975"/>
                      </a:cubicBezTo>
                      <a:lnTo>
                        <a:pt x="0" y="273484"/>
                      </a:lnTo>
                      <a:lnTo>
                        <a:pt x="0" y="270501"/>
                      </a:lnTo>
                      <a:lnTo>
                        <a:pt x="0" y="270492"/>
                      </a:lnTo>
                      <a:cubicBezTo>
                        <a:pt x="0" y="121569"/>
                        <a:pt x="121804" y="0"/>
                        <a:pt x="267968" y="0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10884687" y="4165112"/>
                  <a:ext cx="248428" cy="140196"/>
                </a:xfrm>
                <a:custGeom>
                  <a:avLst/>
                  <a:gdLst>
                    <a:gd name="connsiteX0" fmla="*/ 5333671 w 7645936"/>
                    <a:gd name="connsiteY0" fmla="*/ 2643510 h 4314825"/>
                    <a:gd name="connsiteX1" fmla="*/ 5193195 w 7645936"/>
                    <a:gd name="connsiteY1" fmla="*/ 2783986 h 4314825"/>
                    <a:gd name="connsiteX2" fmla="*/ 5193195 w 7645936"/>
                    <a:gd name="connsiteY2" fmla="*/ 3723500 h 4314825"/>
                    <a:gd name="connsiteX3" fmla="*/ 5333671 w 7645936"/>
                    <a:gd name="connsiteY3" fmla="*/ 3863976 h 4314825"/>
                    <a:gd name="connsiteX4" fmla="*/ 5421017 w 7645936"/>
                    <a:gd name="connsiteY4" fmla="*/ 3863976 h 4314825"/>
                    <a:gd name="connsiteX5" fmla="*/ 5561493 w 7645936"/>
                    <a:gd name="connsiteY5" fmla="*/ 3723500 h 4314825"/>
                    <a:gd name="connsiteX6" fmla="*/ 5561493 w 7645936"/>
                    <a:gd name="connsiteY6" fmla="*/ 2783986 h 4314825"/>
                    <a:gd name="connsiteX7" fmla="*/ 5421017 w 7645936"/>
                    <a:gd name="connsiteY7" fmla="*/ 2643510 h 4314825"/>
                    <a:gd name="connsiteX8" fmla="*/ 4527329 w 7645936"/>
                    <a:gd name="connsiteY8" fmla="*/ 2643510 h 4314825"/>
                    <a:gd name="connsiteX9" fmla="*/ 4386853 w 7645936"/>
                    <a:gd name="connsiteY9" fmla="*/ 2783986 h 4314825"/>
                    <a:gd name="connsiteX10" fmla="*/ 4386853 w 7645936"/>
                    <a:gd name="connsiteY10" fmla="*/ 3723500 h 4314825"/>
                    <a:gd name="connsiteX11" fmla="*/ 4527329 w 7645936"/>
                    <a:gd name="connsiteY11" fmla="*/ 3863976 h 4314825"/>
                    <a:gd name="connsiteX12" fmla="*/ 4614675 w 7645936"/>
                    <a:gd name="connsiteY12" fmla="*/ 3863976 h 4314825"/>
                    <a:gd name="connsiteX13" fmla="*/ 4755151 w 7645936"/>
                    <a:gd name="connsiteY13" fmla="*/ 3723500 h 4314825"/>
                    <a:gd name="connsiteX14" fmla="*/ 4755151 w 7645936"/>
                    <a:gd name="connsiteY14" fmla="*/ 2783986 h 4314825"/>
                    <a:gd name="connsiteX15" fmla="*/ 4614675 w 7645936"/>
                    <a:gd name="connsiteY15" fmla="*/ 2643510 h 4314825"/>
                    <a:gd name="connsiteX16" fmla="*/ 3720987 w 7645936"/>
                    <a:gd name="connsiteY16" fmla="*/ 2643510 h 4314825"/>
                    <a:gd name="connsiteX17" fmla="*/ 3580511 w 7645936"/>
                    <a:gd name="connsiteY17" fmla="*/ 2783986 h 4314825"/>
                    <a:gd name="connsiteX18" fmla="*/ 3580511 w 7645936"/>
                    <a:gd name="connsiteY18" fmla="*/ 3723500 h 4314825"/>
                    <a:gd name="connsiteX19" fmla="*/ 3720987 w 7645936"/>
                    <a:gd name="connsiteY19" fmla="*/ 3863976 h 4314825"/>
                    <a:gd name="connsiteX20" fmla="*/ 3808333 w 7645936"/>
                    <a:gd name="connsiteY20" fmla="*/ 3863976 h 4314825"/>
                    <a:gd name="connsiteX21" fmla="*/ 3948809 w 7645936"/>
                    <a:gd name="connsiteY21" fmla="*/ 3723500 h 4314825"/>
                    <a:gd name="connsiteX22" fmla="*/ 3948809 w 7645936"/>
                    <a:gd name="connsiteY22" fmla="*/ 2783986 h 4314825"/>
                    <a:gd name="connsiteX23" fmla="*/ 3808333 w 7645936"/>
                    <a:gd name="connsiteY23" fmla="*/ 2643510 h 4314825"/>
                    <a:gd name="connsiteX24" fmla="*/ 2914644 w 7645936"/>
                    <a:gd name="connsiteY24" fmla="*/ 2643510 h 4314825"/>
                    <a:gd name="connsiteX25" fmla="*/ 2774168 w 7645936"/>
                    <a:gd name="connsiteY25" fmla="*/ 2783986 h 4314825"/>
                    <a:gd name="connsiteX26" fmla="*/ 2774168 w 7645936"/>
                    <a:gd name="connsiteY26" fmla="*/ 3723500 h 4314825"/>
                    <a:gd name="connsiteX27" fmla="*/ 2914644 w 7645936"/>
                    <a:gd name="connsiteY27" fmla="*/ 3863976 h 4314825"/>
                    <a:gd name="connsiteX28" fmla="*/ 3001990 w 7645936"/>
                    <a:gd name="connsiteY28" fmla="*/ 3863976 h 4314825"/>
                    <a:gd name="connsiteX29" fmla="*/ 3142466 w 7645936"/>
                    <a:gd name="connsiteY29" fmla="*/ 3723500 h 4314825"/>
                    <a:gd name="connsiteX30" fmla="*/ 3142466 w 7645936"/>
                    <a:gd name="connsiteY30" fmla="*/ 2783986 h 4314825"/>
                    <a:gd name="connsiteX31" fmla="*/ 3001990 w 7645936"/>
                    <a:gd name="connsiteY31" fmla="*/ 2643510 h 4314825"/>
                    <a:gd name="connsiteX32" fmla="*/ 2108301 w 7645936"/>
                    <a:gd name="connsiteY32" fmla="*/ 2643510 h 4314825"/>
                    <a:gd name="connsiteX33" fmla="*/ 1967825 w 7645936"/>
                    <a:gd name="connsiteY33" fmla="*/ 2783986 h 4314825"/>
                    <a:gd name="connsiteX34" fmla="*/ 1967825 w 7645936"/>
                    <a:gd name="connsiteY34" fmla="*/ 3723500 h 4314825"/>
                    <a:gd name="connsiteX35" fmla="*/ 2108301 w 7645936"/>
                    <a:gd name="connsiteY35" fmla="*/ 3863976 h 4314825"/>
                    <a:gd name="connsiteX36" fmla="*/ 2195647 w 7645936"/>
                    <a:gd name="connsiteY36" fmla="*/ 3863976 h 4314825"/>
                    <a:gd name="connsiteX37" fmla="*/ 2336123 w 7645936"/>
                    <a:gd name="connsiteY37" fmla="*/ 3723500 h 4314825"/>
                    <a:gd name="connsiteX38" fmla="*/ 2336123 w 7645936"/>
                    <a:gd name="connsiteY38" fmla="*/ 2783986 h 4314825"/>
                    <a:gd name="connsiteX39" fmla="*/ 2195647 w 7645936"/>
                    <a:gd name="connsiteY39" fmla="*/ 2643510 h 4314825"/>
                    <a:gd name="connsiteX40" fmla="*/ 5312536 w 7645936"/>
                    <a:gd name="connsiteY40" fmla="*/ 2564132 h 4314825"/>
                    <a:gd name="connsiteX41" fmla="*/ 5442152 w 7645936"/>
                    <a:gd name="connsiteY41" fmla="*/ 2564132 h 4314825"/>
                    <a:gd name="connsiteX42" fmla="*/ 5650609 w 7645936"/>
                    <a:gd name="connsiteY42" fmla="*/ 2772589 h 4314825"/>
                    <a:gd name="connsiteX43" fmla="*/ 5650609 w 7645936"/>
                    <a:gd name="connsiteY43" fmla="*/ 3734896 h 4314825"/>
                    <a:gd name="connsiteX44" fmla="*/ 5442152 w 7645936"/>
                    <a:gd name="connsiteY44" fmla="*/ 3943353 h 4314825"/>
                    <a:gd name="connsiteX45" fmla="*/ 5312536 w 7645936"/>
                    <a:gd name="connsiteY45" fmla="*/ 3943353 h 4314825"/>
                    <a:gd name="connsiteX46" fmla="*/ 5104079 w 7645936"/>
                    <a:gd name="connsiteY46" fmla="*/ 3734896 h 4314825"/>
                    <a:gd name="connsiteX47" fmla="*/ 5104079 w 7645936"/>
                    <a:gd name="connsiteY47" fmla="*/ 2772589 h 4314825"/>
                    <a:gd name="connsiteX48" fmla="*/ 5312536 w 7645936"/>
                    <a:gd name="connsiteY48" fmla="*/ 2564132 h 4314825"/>
                    <a:gd name="connsiteX49" fmla="*/ 4506194 w 7645936"/>
                    <a:gd name="connsiteY49" fmla="*/ 2564132 h 4314825"/>
                    <a:gd name="connsiteX50" fmla="*/ 4635810 w 7645936"/>
                    <a:gd name="connsiteY50" fmla="*/ 2564132 h 4314825"/>
                    <a:gd name="connsiteX51" fmla="*/ 4844267 w 7645936"/>
                    <a:gd name="connsiteY51" fmla="*/ 2772589 h 4314825"/>
                    <a:gd name="connsiteX52" fmla="*/ 4844267 w 7645936"/>
                    <a:gd name="connsiteY52" fmla="*/ 3734896 h 4314825"/>
                    <a:gd name="connsiteX53" fmla="*/ 4635810 w 7645936"/>
                    <a:gd name="connsiteY53" fmla="*/ 3943353 h 4314825"/>
                    <a:gd name="connsiteX54" fmla="*/ 4506194 w 7645936"/>
                    <a:gd name="connsiteY54" fmla="*/ 3943353 h 4314825"/>
                    <a:gd name="connsiteX55" fmla="*/ 4297737 w 7645936"/>
                    <a:gd name="connsiteY55" fmla="*/ 3734896 h 4314825"/>
                    <a:gd name="connsiteX56" fmla="*/ 4297737 w 7645936"/>
                    <a:gd name="connsiteY56" fmla="*/ 2772589 h 4314825"/>
                    <a:gd name="connsiteX57" fmla="*/ 4506194 w 7645936"/>
                    <a:gd name="connsiteY57" fmla="*/ 2564132 h 4314825"/>
                    <a:gd name="connsiteX58" fmla="*/ 3699852 w 7645936"/>
                    <a:gd name="connsiteY58" fmla="*/ 2564132 h 4314825"/>
                    <a:gd name="connsiteX59" fmla="*/ 3829468 w 7645936"/>
                    <a:gd name="connsiteY59" fmla="*/ 2564132 h 4314825"/>
                    <a:gd name="connsiteX60" fmla="*/ 4037925 w 7645936"/>
                    <a:gd name="connsiteY60" fmla="*/ 2772589 h 4314825"/>
                    <a:gd name="connsiteX61" fmla="*/ 4037925 w 7645936"/>
                    <a:gd name="connsiteY61" fmla="*/ 3734896 h 4314825"/>
                    <a:gd name="connsiteX62" fmla="*/ 3829468 w 7645936"/>
                    <a:gd name="connsiteY62" fmla="*/ 3943353 h 4314825"/>
                    <a:gd name="connsiteX63" fmla="*/ 3699852 w 7645936"/>
                    <a:gd name="connsiteY63" fmla="*/ 3943353 h 4314825"/>
                    <a:gd name="connsiteX64" fmla="*/ 3491395 w 7645936"/>
                    <a:gd name="connsiteY64" fmla="*/ 3734896 h 4314825"/>
                    <a:gd name="connsiteX65" fmla="*/ 3491395 w 7645936"/>
                    <a:gd name="connsiteY65" fmla="*/ 2772589 h 4314825"/>
                    <a:gd name="connsiteX66" fmla="*/ 3699852 w 7645936"/>
                    <a:gd name="connsiteY66" fmla="*/ 2564132 h 4314825"/>
                    <a:gd name="connsiteX67" fmla="*/ 2893509 w 7645936"/>
                    <a:gd name="connsiteY67" fmla="*/ 2564132 h 4314825"/>
                    <a:gd name="connsiteX68" fmla="*/ 3023125 w 7645936"/>
                    <a:gd name="connsiteY68" fmla="*/ 2564132 h 4314825"/>
                    <a:gd name="connsiteX69" fmla="*/ 3231582 w 7645936"/>
                    <a:gd name="connsiteY69" fmla="*/ 2772589 h 4314825"/>
                    <a:gd name="connsiteX70" fmla="*/ 3231582 w 7645936"/>
                    <a:gd name="connsiteY70" fmla="*/ 3734896 h 4314825"/>
                    <a:gd name="connsiteX71" fmla="*/ 3023125 w 7645936"/>
                    <a:gd name="connsiteY71" fmla="*/ 3943353 h 4314825"/>
                    <a:gd name="connsiteX72" fmla="*/ 2893509 w 7645936"/>
                    <a:gd name="connsiteY72" fmla="*/ 3943353 h 4314825"/>
                    <a:gd name="connsiteX73" fmla="*/ 2685052 w 7645936"/>
                    <a:gd name="connsiteY73" fmla="*/ 3734896 h 4314825"/>
                    <a:gd name="connsiteX74" fmla="*/ 2685052 w 7645936"/>
                    <a:gd name="connsiteY74" fmla="*/ 2772589 h 4314825"/>
                    <a:gd name="connsiteX75" fmla="*/ 2893509 w 7645936"/>
                    <a:gd name="connsiteY75" fmla="*/ 2564132 h 4314825"/>
                    <a:gd name="connsiteX76" fmla="*/ 2087166 w 7645936"/>
                    <a:gd name="connsiteY76" fmla="*/ 2564132 h 4314825"/>
                    <a:gd name="connsiteX77" fmla="*/ 2216782 w 7645936"/>
                    <a:gd name="connsiteY77" fmla="*/ 2564132 h 4314825"/>
                    <a:gd name="connsiteX78" fmla="*/ 2425239 w 7645936"/>
                    <a:gd name="connsiteY78" fmla="*/ 2772589 h 4314825"/>
                    <a:gd name="connsiteX79" fmla="*/ 2425239 w 7645936"/>
                    <a:gd name="connsiteY79" fmla="*/ 3734896 h 4314825"/>
                    <a:gd name="connsiteX80" fmla="*/ 2216782 w 7645936"/>
                    <a:gd name="connsiteY80" fmla="*/ 3943353 h 4314825"/>
                    <a:gd name="connsiteX81" fmla="*/ 2087166 w 7645936"/>
                    <a:gd name="connsiteY81" fmla="*/ 3943353 h 4314825"/>
                    <a:gd name="connsiteX82" fmla="*/ 1878709 w 7645936"/>
                    <a:gd name="connsiteY82" fmla="*/ 3734896 h 4314825"/>
                    <a:gd name="connsiteX83" fmla="*/ 1878709 w 7645936"/>
                    <a:gd name="connsiteY83" fmla="*/ 2772589 h 4314825"/>
                    <a:gd name="connsiteX84" fmla="*/ 2087166 w 7645936"/>
                    <a:gd name="connsiteY84" fmla="*/ 2564132 h 4314825"/>
                    <a:gd name="connsiteX85" fmla="*/ 5082919 w 7645936"/>
                    <a:gd name="connsiteY85" fmla="*/ 775812 h 4314825"/>
                    <a:gd name="connsiteX86" fmla="*/ 4576665 w 7645936"/>
                    <a:gd name="connsiteY86" fmla="*/ 1282066 h 4314825"/>
                    <a:gd name="connsiteX87" fmla="*/ 5082919 w 7645936"/>
                    <a:gd name="connsiteY87" fmla="*/ 1788320 h 4314825"/>
                    <a:gd name="connsiteX88" fmla="*/ 5589173 w 7645936"/>
                    <a:gd name="connsiteY88" fmla="*/ 1282066 h 4314825"/>
                    <a:gd name="connsiteX89" fmla="*/ 5082919 w 7645936"/>
                    <a:gd name="connsiteY89" fmla="*/ 775812 h 4314825"/>
                    <a:gd name="connsiteX90" fmla="*/ 2408299 w 7645936"/>
                    <a:gd name="connsiteY90" fmla="*/ 775812 h 4314825"/>
                    <a:gd name="connsiteX91" fmla="*/ 1902046 w 7645936"/>
                    <a:gd name="connsiteY91" fmla="*/ 1282066 h 4314825"/>
                    <a:gd name="connsiteX92" fmla="*/ 2408299 w 7645936"/>
                    <a:gd name="connsiteY92" fmla="*/ 1788320 h 4314825"/>
                    <a:gd name="connsiteX93" fmla="*/ 2914553 w 7645936"/>
                    <a:gd name="connsiteY93" fmla="*/ 1282066 h 4314825"/>
                    <a:gd name="connsiteX94" fmla="*/ 2408299 w 7645936"/>
                    <a:gd name="connsiteY94" fmla="*/ 775812 h 4314825"/>
                    <a:gd name="connsiteX95" fmla="*/ 5082919 w 7645936"/>
                    <a:gd name="connsiteY95" fmla="*/ 661036 h 4314825"/>
                    <a:gd name="connsiteX96" fmla="*/ 5703949 w 7645936"/>
                    <a:gd name="connsiteY96" fmla="*/ 1282066 h 4314825"/>
                    <a:gd name="connsiteX97" fmla="*/ 5082919 w 7645936"/>
                    <a:gd name="connsiteY97" fmla="*/ 1903096 h 4314825"/>
                    <a:gd name="connsiteX98" fmla="*/ 4461889 w 7645936"/>
                    <a:gd name="connsiteY98" fmla="*/ 1282066 h 4314825"/>
                    <a:gd name="connsiteX99" fmla="*/ 5082919 w 7645936"/>
                    <a:gd name="connsiteY99" fmla="*/ 661036 h 4314825"/>
                    <a:gd name="connsiteX100" fmla="*/ 2408299 w 7645936"/>
                    <a:gd name="connsiteY100" fmla="*/ 661036 h 4314825"/>
                    <a:gd name="connsiteX101" fmla="*/ 3029329 w 7645936"/>
                    <a:gd name="connsiteY101" fmla="*/ 1282066 h 4314825"/>
                    <a:gd name="connsiteX102" fmla="*/ 2408299 w 7645936"/>
                    <a:gd name="connsiteY102" fmla="*/ 1903096 h 4314825"/>
                    <a:gd name="connsiteX103" fmla="*/ 1787269 w 7645936"/>
                    <a:gd name="connsiteY103" fmla="*/ 1282066 h 4314825"/>
                    <a:gd name="connsiteX104" fmla="*/ 2408299 w 7645936"/>
                    <a:gd name="connsiteY104" fmla="*/ 661036 h 4314825"/>
                    <a:gd name="connsiteX105" fmla="*/ 1164182 w 7645936"/>
                    <a:gd name="connsiteY105" fmla="*/ 126434 h 4314825"/>
                    <a:gd name="connsiteX106" fmla="*/ 1034158 w 7645936"/>
                    <a:gd name="connsiteY106" fmla="*/ 256457 h 4314825"/>
                    <a:gd name="connsiteX107" fmla="*/ 1034158 w 7645936"/>
                    <a:gd name="connsiteY107" fmla="*/ 1603376 h 4314825"/>
                    <a:gd name="connsiteX108" fmla="*/ 879743 w 7645936"/>
                    <a:gd name="connsiteY108" fmla="*/ 1603376 h 4314825"/>
                    <a:gd name="connsiteX109" fmla="*/ 478976 w 7645936"/>
                    <a:gd name="connsiteY109" fmla="*/ 1603376 h 4314825"/>
                    <a:gd name="connsiteX110" fmla="*/ 478976 w 7645936"/>
                    <a:gd name="connsiteY110" fmla="*/ 1286475 h 4314825"/>
                    <a:gd name="connsiteX111" fmla="*/ 89830 w 7645936"/>
                    <a:gd name="connsiteY111" fmla="*/ 1286475 h 4314825"/>
                    <a:gd name="connsiteX112" fmla="*/ 89830 w 7645936"/>
                    <a:gd name="connsiteY112" fmla="*/ 2046729 h 4314825"/>
                    <a:gd name="connsiteX113" fmla="*/ 478976 w 7645936"/>
                    <a:gd name="connsiteY113" fmla="*/ 2046729 h 4314825"/>
                    <a:gd name="connsiteX114" fmla="*/ 478976 w 7645936"/>
                    <a:gd name="connsiteY114" fmla="*/ 1724026 h 4314825"/>
                    <a:gd name="connsiteX115" fmla="*/ 879743 w 7645936"/>
                    <a:gd name="connsiteY115" fmla="*/ 1724026 h 4314825"/>
                    <a:gd name="connsiteX116" fmla="*/ 1034158 w 7645936"/>
                    <a:gd name="connsiteY116" fmla="*/ 1724026 h 4314825"/>
                    <a:gd name="connsiteX117" fmla="*/ 1034158 w 7645936"/>
                    <a:gd name="connsiteY117" fmla="*/ 4058369 h 4314825"/>
                    <a:gd name="connsiteX118" fmla="*/ 1164182 w 7645936"/>
                    <a:gd name="connsiteY118" fmla="*/ 4188392 h 4314825"/>
                    <a:gd name="connsiteX119" fmla="*/ 6481755 w 7645936"/>
                    <a:gd name="connsiteY119" fmla="*/ 4188392 h 4314825"/>
                    <a:gd name="connsiteX120" fmla="*/ 6611778 w 7645936"/>
                    <a:gd name="connsiteY120" fmla="*/ 4058369 h 4314825"/>
                    <a:gd name="connsiteX121" fmla="*/ 6611778 w 7645936"/>
                    <a:gd name="connsiteY121" fmla="*/ 1724026 h 4314825"/>
                    <a:gd name="connsiteX122" fmla="*/ 6766193 w 7645936"/>
                    <a:gd name="connsiteY122" fmla="*/ 1724026 h 4314825"/>
                    <a:gd name="connsiteX123" fmla="*/ 7166960 w 7645936"/>
                    <a:gd name="connsiteY123" fmla="*/ 1724026 h 4314825"/>
                    <a:gd name="connsiteX124" fmla="*/ 7166960 w 7645936"/>
                    <a:gd name="connsiteY124" fmla="*/ 2046729 h 4314825"/>
                    <a:gd name="connsiteX125" fmla="*/ 7556106 w 7645936"/>
                    <a:gd name="connsiteY125" fmla="*/ 2046729 h 4314825"/>
                    <a:gd name="connsiteX126" fmla="*/ 7556106 w 7645936"/>
                    <a:gd name="connsiteY126" fmla="*/ 1286475 h 4314825"/>
                    <a:gd name="connsiteX127" fmla="*/ 7166960 w 7645936"/>
                    <a:gd name="connsiteY127" fmla="*/ 1286475 h 4314825"/>
                    <a:gd name="connsiteX128" fmla="*/ 7166960 w 7645936"/>
                    <a:gd name="connsiteY128" fmla="*/ 1603376 h 4314825"/>
                    <a:gd name="connsiteX129" fmla="*/ 6766193 w 7645936"/>
                    <a:gd name="connsiteY129" fmla="*/ 1603376 h 4314825"/>
                    <a:gd name="connsiteX130" fmla="*/ 6611778 w 7645936"/>
                    <a:gd name="connsiteY130" fmla="*/ 1603376 h 4314825"/>
                    <a:gd name="connsiteX131" fmla="*/ 6611778 w 7645936"/>
                    <a:gd name="connsiteY131" fmla="*/ 256457 h 4314825"/>
                    <a:gd name="connsiteX132" fmla="*/ 6481755 w 7645936"/>
                    <a:gd name="connsiteY132" fmla="*/ 126434 h 4314825"/>
                    <a:gd name="connsiteX133" fmla="*/ 1011518 w 7645936"/>
                    <a:gd name="connsiteY133" fmla="*/ 0 h 4314825"/>
                    <a:gd name="connsiteX134" fmla="*/ 6634418 w 7645936"/>
                    <a:gd name="connsiteY134" fmla="*/ 0 h 4314825"/>
                    <a:gd name="connsiteX135" fmla="*/ 6766193 w 7645936"/>
                    <a:gd name="connsiteY135" fmla="*/ 131775 h 4314825"/>
                    <a:gd name="connsiteX136" fmla="*/ 6766193 w 7645936"/>
                    <a:gd name="connsiteY136" fmla="*/ 1485987 h 4314825"/>
                    <a:gd name="connsiteX137" fmla="*/ 7077129 w 7645936"/>
                    <a:gd name="connsiteY137" fmla="*/ 1485987 h 4314825"/>
                    <a:gd name="connsiteX138" fmla="*/ 7077129 w 7645936"/>
                    <a:gd name="connsiteY138" fmla="*/ 1193887 h 4314825"/>
                    <a:gd name="connsiteX139" fmla="*/ 7645936 w 7645936"/>
                    <a:gd name="connsiteY139" fmla="*/ 1193887 h 4314825"/>
                    <a:gd name="connsiteX140" fmla="*/ 7645936 w 7645936"/>
                    <a:gd name="connsiteY140" fmla="*/ 2139317 h 4314825"/>
                    <a:gd name="connsiteX141" fmla="*/ 7077129 w 7645936"/>
                    <a:gd name="connsiteY141" fmla="*/ 2139317 h 4314825"/>
                    <a:gd name="connsiteX142" fmla="*/ 7077129 w 7645936"/>
                    <a:gd name="connsiteY142" fmla="*/ 1840719 h 4314825"/>
                    <a:gd name="connsiteX143" fmla="*/ 6766193 w 7645936"/>
                    <a:gd name="connsiteY143" fmla="*/ 1840719 h 4314825"/>
                    <a:gd name="connsiteX144" fmla="*/ 6766193 w 7645936"/>
                    <a:gd name="connsiteY144" fmla="*/ 4183050 h 4314825"/>
                    <a:gd name="connsiteX145" fmla="*/ 6634418 w 7645936"/>
                    <a:gd name="connsiteY145" fmla="*/ 4314825 h 4314825"/>
                    <a:gd name="connsiteX146" fmla="*/ 1011518 w 7645936"/>
                    <a:gd name="connsiteY146" fmla="*/ 4314825 h 4314825"/>
                    <a:gd name="connsiteX147" fmla="*/ 879743 w 7645936"/>
                    <a:gd name="connsiteY147" fmla="*/ 4183050 h 4314825"/>
                    <a:gd name="connsiteX148" fmla="*/ 879743 w 7645936"/>
                    <a:gd name="connsiteY148" fmla="*/ 1840719 h 4314825"/>
                    <a:gd name="connsiteX149" fmla="*/ 568807 w 7645936"/>
                    <a:gd name="connsiteY149" fmla="*/ 1840719 h 4314825"/>
                    <a:gd name="connsiteX150" fmla="*/ 568807 w 7645936"/>
                    <a:gd name="connsiteY150" fmla="*/ 2139317 h 4314825"/>
                    <a:gd name="connsiteX151" fmla="*/ 0 w 7645936"/>
                    <a:gd name="connsiteY151" fmla="*/ 2139317 h 4314825"/>
                    <a:gd name="connsiteX152" fmla="*/ 0 w 7645936"/>
                    <a:gd name="connsiteY152" fmla="*/ 1193887 h 4314825"/>
                    <a:gd name="connsiteX153" fmla="*/ 568807 w 7645936"/>
                    <a:gd name="connsiteY153" fmla="*/ 1193887 h 4314825"/>
                    <a:gd name="connsiteX154" fmla="*/ 568807 w 7645936"/>
                    <a:gd name="connsiteY154" fmla="*/ 1485987 h 4314825"/>
                    <a:gd name="connsiteX155" fmla="*/ 879743 w 7645936"/>
                    <a:gd name="connsiteY155" fmla="*/ 1485987 h 4314825"/>
                    <a:gd name="connsiteX156" fmla="*/ 879743 w 7645936"/>
                    <a:gd name="connsiteY156" fmla="*/ 131775 h 4314825"/>
                    <a:gd name="connsiteX157" fmla="*/ 1011518 w 7645936"/>
                    <a:gd name="connsiteY157" fmla="*/ 0 h 431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</a:cxnLst>
                  <a:rect l="l" t="t" r="r" b="b"/>
                  <a:pathLst>
                    <a:path w="7645936" h="4314825">
                      <a:moveTo>
                        <a:pt x="5333671" y="2643510"/>
                      </a:moveTo>
                      <a:cubicBezTo>
                        <a:pt x="5256088" y="2643510"/>
                        <a:pt x="5193195" y="2706403"/>
                        <a:pt x="5193195" y="2783986"/>
                      </a:cubicBezTo>
                      <a:lnTo>
                        <a:pt x="5193195" y="3723500"/>
                      </a:lnTo>
                      <a:cubicBezTo>
                        <a:pt x="5193195" y="3801083"/>
                        <a:pt x="5256088" y="3863976"/>
                        <a:pt x="5333671" y="3863976"/>
                      </a:cubicBezTo>
                      <a:lnTo>
                        <a:pt x="5421017" y="3863976"/>
                      </a:lnTo>
                      <a:cubicBezTo>
                        <a:pt x="5498600" y="3863976"/>
                        <a:pt x="5561493" y="3801083"/>
                        <a:pt x="5561493" y="3723500"/>
                      </a:cubicBezTo>
                      <a:lnTo>
                        <a:pt x="5561493" y="2783986"/>
                      </a:lnTo>
                      <a:cubicBezTo>
                        <a:pt x="5561493" y="2706403"/>
                        <a:pt x="5498600" y="2643510"/>
                        <a:pt x="5421017" y="2643510"/>
                      </a:cubicBezTo>
                      <a:close/>
                      <a:moveTo>
                        <a:pt x="4527329" y="2643510"/>
                      </a:moveTo>
                      <a:cubicBezTo>
                        <a:pt x="4449746" y="2643510"/>
                        <a:pt x="4386853" y="2706403"/>
                        <a:pt x="4386853" y="2783986"/>
                      </a:cubicBezTo>
                      <a:lnTo>
                        <a:pt x="4386853" y="3723500"/>
                      </a:lnTo>
                      <a:cubicBezTo>
                        <a:pt x="4386853" y="3801083"/>
                        <a:pt x="4449746" y="3863976"/>
                        <a:pt x="4527329" y="3863976"/>
                      </a:cubicBezTo>
                      <a:lnTo>
                        <a:pt x="4614675" y="3863976"/>
                      </a:lnTo>
                      <a:cubicBezTo>
                        <a:pt x="4692258" y="3863976"/>
                        <a:pt x="4755151" y="3801083"/>
                        <a:pt x="4755151" y="3723500"/>
                      </a:cubicBezTo>
                      <a:lnTo>
                        <a:pt x="4755151" y="2783986"/>
                      </a:lnTo>
                      <a:cubicBezTo>
                        <a:pt x="4755151" y="2706403"/>
                        <a:pt x="4692258" y="2643510"/>
                        <a:pt x="4614675" y="2643510"/>
                      </a:cubicBezTo>
                      <a:close/>
                      <a:moveTo>
                        <a:pt x="3720987" y="2643510"/>
                      </a:moveTo>
                      <a:cubicBezTo>
                        <a:pt x="3643404" y="2643510"/>
                        <a:pt x="3580511" y="2706403"/>
                        <a:pt x="3580511" y="2783986"/>
                      </a:cubicBezTo>
                      <a:lnTo>
                        <a:pt x="3580511" y="3723500"/>
                      </a:lnTo>
                      <a:cubicBezTo>
                        <a:pt x="3580511" y="3801083"/>
                        <a:pt x="3643404" y="3863976"/>
                        <a:pt x="3720987" y="3863976"/>
                      </a:cubicBezTo>
                      <a:lnTo>
                        <a:pt x="3808333" y="3863976"/>
                      </a:lnTo>
                      <a:cubicBezTo>
                        <a:pt x="3885916" y="3863976"/>
                        <a:pt x="3948809" y="3801083"/>
                        <a:pt x="3948809" y="3723500"/>
                      </a:cubicBezTo>
                      <a:lnTo>
                        <a:pt x="3948809" y="2783986"/>
                      </a:lnTo>
                      <a:cubicBezTo>
                        <a:pt x="3948809" y="2706403"/>
                        <a:pt x="3885916" y="2643510"/>
                        <a:pt x="3808333" y="2643510"/>
                      </a:cubicBezTo>
                      <a:close/>
                      <a:moveTo>
                        <a:pt x="2914644" y="2643510"/>
                      </a:moveTo>
                      <a:cubicBezTo>
                        <a:pt x="2837061" y="2643510"/>
                        <a:pt x="2774168" y="2706403"/>
                        <a:pt x="2774168" y="2783986"/>
                      </a:cubicBezTo>
                      <a:lnTo>
                        <a:pt x="2774168" y="3723500"/>
                      </a:lnTo>
                      <a:cubicBezTo>
                        <a:pt x="2774168" y="3801083"/>
                        <a:pt x="2837061" y="3863976"/>
                        <a:pt x="2914644" y="3863976"/>
                      </a:cubicBezTo>
                      <a:lnTo>
                        <a:pt x="3001990" y="3863976"/>
                      </a:lnTo>
                      <a:cubicBezTo>
                        <a:pt x="3079573" y="3863976"/>
                        <a:pt x="3142466" y="3801083"/>
                        <a:pt x="3142466" y="3723500"/>
                      </a:cubicBezTo>
                      <a:lnTo>
                        <a:pt x="3142466" y="2783986"/>
                      </a:lnTo>
                      <a:cubicBezTo>
                        <a:pt x="3142466" y="2706403"/>
                        <a:pt x="3079573" y="2643510"/>
                        <a:pt x="3001990" y="2643510"/>
                      </a:cubicBezTo>
                      <a:close/>
                      <a:moveTo>
                        <a:pt x="2108301" y="2643510"/>
                      </a:moveTo>
                      <a:cubicBezTo>
                        <a:pt x="2030718" y="2643510"/>
                        <a:pt x="1967825" y="2706403"/>
                        <a:pt x="1967825" y="2783986"/>
                      </a:cubicBezTo>
                      <a:lnTo>
                        <a:pt x="1967825" y="3723500"/>
                      </a:lnTo>
                      <a:cubicBezTo>
                        <a:pt x="1967825" y="3801083"/>
                        <a:pt x="2030718" y="3863976"/>
                        <a:pt x="2108301" y="3863976"/>
                      </a:cubicBezTo>
                      <a:lnTo>
                        <a:pt x="2195647" y="3863976"/>
                      </a:lnTo>
                      <a:cubicBezTo>
                        <a:pt x="2273230" y="3863976"/>
                        <a:pt x="2336123" y="3801083"/>
                        <a:pt x="2336123" y="3723500"/>
                      </a:cubicBezTo>
                      <a:lnTo>
                        <a:pt x="2336123" y="2783986"/>
                      </a:lnTo>
                      <a:cubicBezTo>
                        <a:pt x="2336123" y="2706403"/>
                        <a:pt x="2273230" y="2643510"/>
                        <a:pt x="2195647" y="2643510"/>
                      </a:cubicBezTo>
                      <a:close/>
                      <a:moveTo>
                        <a:pt x="5312536" y="2564132"/>
                      </a:moveTo>
                      <a:lnTo>
                        <a:pt x="5442152" y="2564132"/>
                      </a:lnTo>
                      <a:cubicBezTo>
                        <a:pt x="5557280" y="2564132"/>
                        <a:pt x="5650609" y="2657461"/>
                        <a:pt x="5650609" y="2772589"/>
                      </a:cubicBezTo>
                      <a:lnTo>
                        <a:pt x="5650609" y="3734896"/>
                      </a:lnTo>
                      <a:cubicBezTo>
                        <a:pt x="5650609" y="3850024"/>
                        <a:pt x="5557280" y="3943353"/>
                        <a:pt x="5442152" y="3943353"/>
                      </a:cubicBezTo>
                      <a:lnTo>
                        <a:pt x="5312536" y="3943353"/>
                      </a:lnTo>
                      <a:cubicBezTo>
                        <a:pt x="5197408" y="3943353"/>
                        <a:pt x="5104079" y="3850024"/>
                        <a:pt x="5104079" y="3734896"/>
                      </a:cubicBezTo>
                      <a:lnTo>
                        <a:pt x="5104079" y="2772589"/>
                      </a:lnTo>
                      <a:cubicBezTo>
                        <a:pt x="5104079" y="2657461"/>
                        <a:pt x="5197408" y="2564132"/>
                        <a:pt x="5312536" y="2564132"/>
                      </a:cubicBezTo>
                      <a:close/>
                      <a:moveTo>
                        <a:pt x="4506194" y="2564132"/>
                      </a:moveTo>
                      <a:lnTo>
                        <a:pt x="4635810" y="2564132"/>
                      </a:lnTo>
                      <a:cubicBezTo>
                        <a:pt x="4750938" y="2564132"/>
                        <a:pt x="4844267" y="2657461"/>
                        <a:pt x="4844267" y="2772589"/>
                      </a:cubicBezTo>
                      <a:lnTo>
                        <a:pt x="4844267" y="3734896"/>
                      </a:lnTo>
                      <a:cubicBezTo>
                        <a:pt x="4844267" y="3850024"/>
                        <a:pt x="4750938" y="3943353"/>
                        <a:pt x="4635810" y="3943353"/>
                      </a:cubicBezTo>
                      <a:lnTo>
                        <a:pt x="4506194" y="3943353"/>
                      </a:lnTo>
                      <a:cubicBezTo>
                        <a:pt x="4391066" y="3943353"/>
                        <a:pt x="4297737" y="3850024"/>
                        <a:pt x="4297737" y="3734896"/>
                      </a:cubicBezTo>
                      <a:lnTo>
                        <a:pt x="4297737" y="2772589"/>
                      </a:lnTo>
                      <a:cubicBezTo>
                        <a:pt x="4297737" y="2657461"/>
                        <a:pt x="4391066" y="2564132"/>
                        <a:pt x="4506194" y="2564132"/>
                      </a:cubicBezTo>
                      <a:close/>
                      <a:moveTo>
                        <a:pt x="3699852" y="2564132"/>
                      </a:moveTo>
                      <a:lnTo>
                        <a:pt x="3829468" y="2564132"/>
                      </a:lnTo>
                      <a:cubicBezTo>
                        <a:pt x="3944596" y="2564132"/>
                        <a:pt x="4037925" y="2657461"/>
                        <a:pt x="4037925" y="2772589"/>
                      </a:cubicBezTo>
                      <a:lnTo>
                        <a:pt x="4037925" y="3734896"/>
                      </a:lnTo>
                      <a:cubicBezTo>
                        <a:pt x="4037925" y="3850024"/>
                        <a:pt x="3944596" y="3943353"/>
                        <a:pt x="3829468" y="3943353"/>
                      </a:cubicBezTo>
                      <a:lnTo>
                        <a:pt x="3699852" y="3943353"/>
                      </a:lnTo>
                      <a:cubicBezTo>
                        <a:pt x="3584724" y="3943353"/>
                        <a:pt x="3491395" y="3850024"/>
                        <a:pt x="3491395" y="3734896"/>
                      </a:cubicBezTo>
                      <a:lnTo>
                        <a:pt x="3491395" y="2772589"/>
                      </a:lnTo>
                      <a:cubicBezTo>
                        <a:pt x="3491395" y="2657461"/>
                        <a:pt x="3584724" y="2564132"/>
                        <a:pt x="3699852" y="2564132"/>
                      </a:cubicBezTo>
                      <a:close/>
                      <a:moveTo>
                        <a:pt x="2893509" y="2564132"/>
                      </a:moveTo>
                      <a:lnTo>
                        <a:pt x="3023125" y="2564132"/>
                      </a:lnTo>
                      <a:cubicBezTo>
                        <a:pt x="3138253" y="2564132"/>
                        <a:pt x="3231582" y="2657461"/>
                        <a:pt x="3231582" y="2772589"/>
                      </a:cubicBezTo>
                      <a:lnTo>
                        <a:pt x="3231582" y="3734896"/>
                      </a:lnTo>
                      <a:cubicBezTo>
                        <a:pt x="3231582" y="3850024"/>
                        <a:pt x="3138253" y="3943353"/>
                        <a:pt x="3023125" y="3943353"/>
                      </a:cubicBezTo>
                      <a:lnTo>
                        <a:pt x="2893509" y="3943353"/>
                      </a:lnTo>
                      <a:cubicBezTo>
                        <a:pt x="2778381" y="3943353"/>
                        <a:pt x="2685052" y="3850024"/>
                        <a:pt x="2685052" y="3734896"/>
                      </a:cubicBezTo>
                      <a:lnTo>
                        <a:pt x="2685052" y="2772589"/>
                      </a:lnTo>
                      <a:cubicBezTo>
                        <a:pt x="2685052" y="2657461"/>
                        <a:pt x="2778381" y="2564132"/>
                        <a:pt x="2893509" y="2564132"/>
                      </a:cubicBezTo>
                      <a:close/>
                      <a:moveTo>
                        <a:pt x="2087166" y="2564132"/>
                      </a:moveTo>
                      <a:lnTo>
                        <a:pt x="2216782" y="2564132"/>
                      </a:lnTo>
                      <a:cubicBezTo>
                        <a:pt x="2331910" y="2564132"/>
                        <a:pt x="2425239" y="2657461"/>
                        <a:pt x="2425239" y="2772589"/>
                      </a:cubicBezTo>
                      <a:lnTo>
                        <a:pt x="2425239" y="3734896"/>
                      </a:lnTo>
                      <a:cubicBezTo>
                        <a:pt x="2425239" y="3850024"/>
                        <a:pt x="2331910" y="3943353"/>
                        <a:pt x="2216782" y="3943353"/>
                      </a:cubicBezTo>
                      <a:lnTo>
                        <a:pt x="2087166" y="3943353"/>
                      </a:lnTo>
                      <a:cubicBezTo>
                        <a:pt x="1972038" y="3943353"/>
                        <a:pt x="1878709" y="3850024"/>
                        <a:pt x="1878709" y="3734896"/>
                      </a:cubicBezTo>
                      <a:lnTo>
                        <a:pt x="1878709" y="2772589"/>
                      </a:lnTo>
                      <a:cubicBezTo>
                        <a:pt x="1878709" y="2657461"/>
                        <a:pt x="1972038" y="2564132"/>
                        <a:pt x="2087166" y="2564132"/>
                      </a:cubicBezTo>
                      <a:close/>
                      <a:moveTo>
                        <a:pt x="5082919" y="775812"/>
                      </a:moveTo>
                      <a:cubicBezTo>
                        <a:pt x="4803323" y="775812"/>
                        <a:pt x="4576665" y="1002470"/>
                        <a:pt x="4576665" y="1282066"/>
                      </a:cubicBezTo>
                      <a:cubicBezTo>
                        <a:pt x="4576665" y="1561662"/>
                        <a:pt x="4803323" y="1788320"/>
                        <a:pt x="5082919" y="1788320"/>
                      </a:cubicBezTo>
                      <a:cubicBezTo>
                        <a:pt x="5362515" y="1788320"/>
                        <a:pt x="5589173" y="1561662"/>
                        <a:pt x="5589173" y="1282066"/>
                      </a:cubicBezTo>
                      <a:cubicBezTo>
                        <a:pt x="5589173" y="1002470"/>
                        <a:pt x="5362515" y="775812"/>
                        <a:pt x="5082919" y="775812"/>
                      </a:cubicBezTo>
                      <a:close/>
                      <a:moveTo>
                        <a:pt x="2408299" y="775812"/>
                      </a:moveTo>
                      <a:cubicBezTo>
                        <a:pt x="2128703" y="775812"/>
                        <a:pt x="1902046" y="1002470"/>
                        <a:pt x="1902046" y="1282066"/>
                      </a:cubicBezTo>
                      <a:cubicBezTo>
                        <a:pt x="1902046" y="1561662"/>
                        <a:pt x="2128703" y="1788320"/>
                        <a:pt x="2408299" y="1788320"/>
                      </a:cubicBezTo>
                      <a:cubicBezTo>
                        <a:pt x="2687895" y="1788320"/>
                        <a:pt x="2914553" y="1561662"/>
                        <a:pt x="2914553" y="1282066"/>
                      </a:cubicBezTo>
                      <a:cubicBezTo>
                        <a:pt x="2914553" y="1002470"/>
                        <a:pt x="2687895" y="775812"/>
                        <a:pt x="2408299" y="775812"/>
                      </a:cubicBezTo>
                      <a:close/>
                      <a:moveTo>
                        <a:pt x="5082919" y="661036"/>
                      </a:moveTo>
                      <a:cubicBezTo>
                        <a:pt x="5425904" y="661036"/>
                        <a:pt x="5703949" y="939081"/>
                        <a:pt x="5703949" y="1282066"/>
                      </a:cubicBezTo>
                      <a:cubicBezTo>
                        <a:pt x="5703949" y="1625051"/>
                        <a:pt x="5425904" y="1903096"/>
                        <a:pt x="5082919" y="1903096"/>
                      </a:cubicBezTo>
                      <a:cubicBezTo>
                        <a:pt x="4739934" y="1903096"/>
                        <a:pt x="4461889" y="1625051"/>
                        <a:pt x="4461889" y="1282066"/>
                      </a:cubicBezTo>
                      <a:cubicBezTo>
                        <a:pt x="4461889" y="939081"/>
                        <a:pt x="4739934" y="661036"/>
                        <a:pt x="5082919" y="661036"/>
                      </a:cubicBezTo>
                      <a:close/>
                      <a:moveTo>
                        <a:pt x="2408299" y="661036"/>
                      </a:moveTo>
                      <a:cubicBezTo>
                        <a:pt x="2751284" y="661036"/>
                        <a:pt x="3029329" y="939081"/>
                        <a:pt x="3029329" y="1282066"/>
                      </a:cubicBezTo>
                      <a:cubicBezTo>
                        <a:pt x="3029329" y="1625051"/>
                        <a:pt x="2751284" y="1903096"/>
                        <a:pt x="2408299" y="1903096"/>
                      </a:cubicBezTo>
                      <a:cubicBezTo>
                        <a:pt x="2065314" y="1903096"/>
                        <a:pt x="1787269" y="1625051"/>
                        <a:pt x="1787269" y="1282066"/>
                      </a:cubicBezTo>
                      <a:cubicBezTo>
                        <a:pt x="1787269" y="939081"/>
                        <a:pt x="2065314" y="661036"/>
                        <a:pt x="2408299" y="661036"/>
                      </a:cubicBezTo>
                      <a:close/>
                      <a:moveTo>
                        <a:pt x="1164182" y="126434"/>
                      </a:moveTo>
                      <a:cubicBezTo>
                        <a:pt x="1092372" y="126434"/>
                        <a:pt x="1034158" y="184647"/>
                        <a:pt x="1034158" y="256457"/>
                      </a:cubicBezTo>
                      <a:lnTo>
                        <a:pt x="1034158" y="1603376"/>
                      </a:lnTo>
                      <a:lnTo>
                        <a:pt x="879743" y="1603376"/>
                      </a:lnTo>
                      <a:lnTo>
                        <a:pt x="478976" y="1603376"/>
                      </a:lnTo>
                      <a:lnTo>
                        <a:pt x="478976" y="1286475"/>
                      </a:lnTo>
                      <a:lnTo>
                        <a:pt x="89830" y="1286475"/>
                      </a:lnTo>
                      <a:lnTo>
                        <a:pt x="89830" y="2046729"/>
                      </a:lnTo>
                      <a:lnTo>
                        <a:pt x="478976" y="2046729"/>
                      </a:lnTo>
                      <a:lnTo>
                        <a:pt x="478976" y="1724026"/>
                      </a:lnTo>
                      <a:lnTo>
                        <a:pt x="879743" y="1724026"/>
                      </a:lnTo>
                      <a:lnTo>
                        <a:pt x="1034158" y="1724026"/>
                      </a:lnTo>
                      <a:lnTo>
                        <a:pt x="1034158" y="4058369"/>
                      </a:lnTo>
                      <a:cubicBezTo>
                        <a:pt x="1034158" y="4130179"/>
                        <a:pt x="1092372" y="4188392"/>
                        <a:pt x="1164182" y="4188392"/>
                      </a:cubicBezTo>
                      <a:lnTo>
                        <a:pt x="6481755" y="4188392"/>
                      </a:lnTo>
                      <a:cubicBezTo>
                        <a:pt x="6553565" y="4188392"/>
                        <a:pt x="6611778" y="4130179"/>
                        <a:pt x="6611778" y="4058369"/>
                      </a:cubicBezTo>
                      <a:lnTo>
                        <a:pt x="6611778" y="1724026"/>
                      </a:lnTo>
                      <a:lnTo>
                        <a:pt x="6766193" y="1724026"/>
                      </a:lnTo>
                      <a:lnTo>
                        <a:pt x="7166960" y="1724026"/>
                      </a:lnTo>
                      <a:lnTo>
                        <a:pt x="7166960" y="2046729"/>
                      </a:lnTo>
                      <a:lnTo>
                        <a:pt x="7556106" y="2046729"/>
                      </a:lnTo>
                      <a:lnTo>
                        <a:pt x="7556106" y="1286475"/>
                      </a:lnTo>
                      <a:lnTo>
                        <a:pt x="7166960" y="1286475"/>
                      </a:lnTo>
                      <a:lnTo>
                        <a:pt x="7166960" y="1603376"/>
                      </a:lnTo>
                      <a:lnTo>
                        <a:pt x="6766193" y="1603376"/>
                      </a:lnTo>
                      <a:lnTo>
                        <a:pt x="6611778" y="1603376"/>
                      </a:lnTo>
                      <a:lnTo>
                        <a:pt x="6611778" y="256457"/>
                      </a:lnTo>
                      <a:cubicBezTo>
                        <a:pt x="6611778" y="184647"/>
                        <a:pt x="6553565" y="126434"/>
                        <a:pt x="6481755" y="126434"/>
                      </a:cubicBezTo>
                      <a:close/>
                      <a:moveTo>
                        <a:pt x="1011518" y="0"/>
                      </a:moveTo>
                      <a:lnTo>
                        <a:pt x="6634418" y="0"/>
                      </a:lnTo>
                      <a:cubicBezTo>
                        <a:pt x="6707195" y="0"/>
                        <a:pt x="6766193" y="58999"/>
                        <a:pt x="6766193" y="131775"/>
                      </a:cubicBezTo>
                      <a:lnTo>
                        <a:pt x="6766193" y="1485987"/>
                      </a:lnTo>
                      <a:lnTo>
                        <a:pt x="7077129" y="1485987"/>
                      </a:lnTo>
                      <a:lnTo>
                        <a:pt x="7077129" y="1193887"/>
                      </a:lnTo>
                      <a:lnTo>
                        <a:pt x="7645936" y="1193887"/>
                      </a:lnTo>
                      <a:lnTo>
                        <a:pt x="7645936" y="2139317"/>
                      </a:lnTo>
                      <a:lnTo>
                        <a:pt x="7077129" y="2139317"/>
                      </a:lnTo>
                      <a:lnTo>
                        <a:pt x="7077129" y="1840719"/>
                      </a:lnTo>
                      <a:lnTo>
                        <a:pt x="6766193" y="1840719"/>
                      </a:lnTo>
                      <a:lnTo>
                        <a:pt x="6766193" y="4183050"/>
                      </a:lnTo>
                      <a:cubicBezTo>
                        <a:pt x="6766193" y="4255827"/>
                        <a:pt x="6707195" y="4314825"/>
                        <a:pt x="6634418" y="4314825"/>
                      </a:cubicBezTo>
                      <a:lnTo>
                        <a:pt x="1011518" y="4314825"/>
                      </a:lnTo>
                      <a:cubicBezTo>
                        <a:pt x="938741" y="4314825"/>
                        <a:pt x="879743" y="4255827"/>
                        <a:pt x="879743" y="4183050"/>
                      </a:cubicBezTo>
                      <a:lnTo>
                        <a:pt x="879743" y="1840719"/>
                      </a:lnTo>
                      <a:lnTo>
                        <a:pt x="568807" y="1840719"/>
                      </a:lnTo>
                      <a:lnTo>
                        <a:pt x="568807" y="2139317"/>
                      </a:lnTo>
                      <a:lnTo>
                        <a:pt x="0" y="2139317"/>
                      </a:lnTo>
                      <a:lnTo>
                        <a:pt x="0" y="1193887"/>
                      </a:lnTo>
                      <a:lnTo>
                        <a:pt x="568807" y="1193887"/>
                      </a:lnTo>
                      <a:lnTo>
                        <a:pt x="568807" y="1485987"/>
                      </a:lnTo>
                      <a:lnTo>
                        <a:pt x="879743" y="1485987"/>
                      </a:lnTo>
                      <a:lnTo>
                        <a:pt x="879743" y="131775"/>
                      </a:lnTo>
                      <a:cubicBezTo>
                        <a:pt x="879743" y="58999"/>
                        <a:pt x="938741" y="0"/>
                        <a:pt x="1011518" y="0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3175" cap="flat" cmpd="sng" algn="ctr">
                  <a:solidFill>
                    <a:srgbClr val="0078D7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0486805" y="3605293"/>
                  <a:ext cx="30847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6" name="Group 5"/>
          <p:cNvGrpSpPr/>
          <p:nvPr/>
        </p:nvGrpSpPr>
        <p:grpSpPr>
          <a:xfrm>
            <a:off x="7329456" y="1657048"/>
            <a:ext cx="2567731" cy="4551232"/>
            <a:chOff x="7329456" y="1657048"/>
            <a:chExt cx="2567731" cy="4551232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7759316" y="1657048"/>
              <a:ext cx="1737360" cy="2734231"/>
            </a:xfrm>
            <a:prstGeom prst="rect">
              <a:avLst/>
            </a:prstGeom>
            <a:solidFill>
              <a:srgbClr val="0078D7"/>
            </a:solidFill>
            <a:ln w="3175">
              <a:noFill/>
            </a:ln>
            <a:effectLst/>
          </p:spPr>
          <p:txBody>
            <a:bodyPr spcFirstLastPara="0" vert="horz" wrap="square" lIns="18281" tIns="91440" rIns="18281" bIns="91401" numCol="1" spcCol="1270" anchor="t" anchorCtr="0">
              <a:noAutofit/>
            </a:bodyPr>
            <a:lstStyle/>
            <a:p>
              <a:pPr marL="0" marR="0" lvl="0" indent="0" algn="ctr" defTabSz="725012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Intelligence</a:t>
              </a: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7759316" y="4491484"/>
              <a:ext cx="1737360" cy="1352961"/>
            </a:xfrm>
            <a:prstGeom prst="rect">
              <a:avLst/>
            </a:prstGeom>
            <a:solidFill>
              <a:srgbClr val="0078D7"/>
            </a:solidFill>
            <a:ln w="3175">
              <a:noFill/>
            </a:ln>
            <a:effectLst/>
          </p:spPr>
          <p:txBody>
            <a:bodyPr spcFirstLastPara="0" vert="horz" wrap="square" lIns="18281" tIns="91440" rIns="18281" bIns="91401" numCol="1" spcCol="1270" anchor="t" anchorCtr="0">
              <a:noAutofit/>
            </a:bodyPr>
            <a:lstStyle/>
            <a:p>
              <a:pPr marL="0" marR="0" lvl="0" indent="0" algn="ctr" defTabSz="725012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Dashboards &amp; Visualizations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282077" y="3724639"/>
              <a:ext cx="12688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Cortana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7886100" y="3695712"/>
              <a:ext cx="315759" cy="315759"/>
              <a:chOff x="3236100" y="589298"/>
              <a:chExt cx="5641200" cy="5641200"/>
            </a:xfrm>
          </p:grpSpPr>
          <p:sp>
            <p:nvSpPr>
              <p:cNvPr id="136" name="Freeform 135"/>
              <p:cNvSpPr/>
              <p:nvPr/>
            </p:nvSpPr>
            <p:spPr bwMode="auto">
              <a:xfrm>
                <a:off x="3236100" y="589298"/>
                <a:ext cx="5641200" cy="5641200"/>
              </a:xfrm>
              <a:custGeom>
                <a:avLst/>
                <a:gdLst>
                  <a:gd name="connsiteX0" fmla="*/ 2820600 w 5641200"/>
                  <a:gd name="connsiteY0" fmla="*/ 378999 h 5641200"/>
                  <a:gd name="connsiteX1" fmla="*/ 378999 w 5641200"/>
                  <a:gd name="connsiteY1" fmla="*/ 2820600 h 5641200"/>
                  <a:gd name="connsiteX2" fmla="*/ 2820600 w 5641200"/>
                  <a:gd name="connsiteY2" fmla="*/ 5262201 h 5641200"/>
                  <a:gd name="connsiteX3" fmla="*/ 5262201 w 5641200"/>
                  <a:gd name="connsiteY3" fmla="*/ 2820600 h 5641200"/>
                  <a:gd name="connsiteX4" fmla="*/ 2820600 w 5641200"/>
                  <a:gd name="connsiteY4" fmla="*/ 378999 h 5641200"/>
                  <a:gd name="connsiteX5" fmla="*/ 2820600 w 5641200"/>
                  <a:gd name="connsiteY5" fmla="*/ 0 h 5641200"/>
                  <a:gd name="connsiteX6" fmla="*/ 5641200 w 5641200"/>
                  <a:gd name="connsiteY6" fmla="*/ 2820600 h 5641200"/>
                  <a:gd name="connsiteX7" fmla="*/ 2820600 w 5641200"/>
                  <a:gd name="connsiteY7" fmla="*/ 5641200 h 5641200"/>
                  <a:gd name="connsiteX8" fmla="*/ 0 w 5641200"/>
                  <a:gd name="connsiteY8" fmla="*/ 2820600 h 5641200"/>
                  <a:gd name="connsiteX9" fmla="*/ 2820600 w 5641200"/>
                  <a:gd name="connsiteY9" fmla="*/ 0 h 564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41200" h="5641200">
                    <a:moveTo>
                      <a:pt x="2820600" y="378999"/>
                    </a:moveTo>
                    <a:cubicBezTo>
                      <a:pt x="1472141" y="378999"/>
                      <a:pt x="378999" y="1472141"/>
                      <a:pt x="378999" y="2820600"/>
                    </a:cubicBezTo>
                    <a:cubicBezTo>
                      <a:pt x="378999" y="4169059"/>
                      <a:pt x="1472141" y="5262201"/>
                      <a:pt x="2820600" y="5262201"/>
                    </a:cubicBezTo>
                    <a:cubicBezTo>
                      <a:pt x="4169059" y="5262201"/>
                      <a:pt x="5262201" y="4169059"/>
                      <a:pt x="5262201" y="2820600"/>
                    </a:cubicBezTo>
                    <a:cubicBezTo>
                      <a:pt x="5262201" y="1472141"/>
                      <a:pt x="4169059" y="378999"/>
                      <a:pt x="2820600" y="378999"/>
                    </a:cubicBezTo>
                    <a:close/>
                    <a:moveTo>
                      <a:pt x="2820600" y="0"/>
                    </a:moveTo>
                    <a:cubicBezTo>
                      <a:pt x="4378374" y="0"/>
                      <a:pt x="5641200" y="1262826"/>
                      <a:pt x="5641200" y="2820600"/>
                    </a:cubicBezTo>
                    <a:cubicBezTo>
                      <a:pt x="5641200" y="4378374"/>
                      <a:pt x="4378374" y="5641200"/>
                      <a:pt x="2820600" y="5641200"/>
                    </a:cubicBezTo>
                    <a:cubicBezTo>
                      <a:pt x="1262826" y="5641200"/>
                      <a:pt x="0" y="4378374"/>
                      <a:pt x="0" y="2820600"/>
                    </a:cubicBezTo>
                    <a:cubicBezTo>
                      <a:pt x="0" y="1262826"/>
                      <a:pt x="1262826" y="0"/>
                      <a:pt x="2820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3615099" y="968297"/>
                <a:ext cx="4883202" cy="4883202"/>
              </a:xfrm>
              <a:custGeom>
                <a:avLst/>
                <a:gdLst>
                  <a:gd name="connsiteX0" fmla="*/ 2441601 w 4883202"/>
                  <a:gd name="connsiteY0" fmla="*/ 535401 h 4883202"/>
                  <a:gd name="connsiteX1" fmla="*/ 535401 w 4883202"/>
                  <a:gd name="connsiteY1" fmla="*/ 2441601 h 4883202"/>
                  <a:gd name="connsiteX2" fmla="*/ 2441601 w 4883202"/>
                  <a:gd name="connsiteY2" fmla="*/ 4347801 h 4883202"/>
                  <a:gd name="connsiteX3" fmla="*/ 4347801 w 4883202"/>
                  <a:gd name="connsiteY3" fmla="*/ 2441601 h 4883202"/>
                  <a:gd name="connsiteX4" fmla="*/ 2441601 w 4883202"/>
                  <a:gd name="connsiteY4" fmla="*/ 535401 h 4883202"/>
                  <a:gd name="connsiteX5" fmla="*/ 2441601 w 4883202"/>
                  <a:gd name="connsiteY5" fmla="*/ 0 h 4883202"/>
                  <a:gd name="connsiteX6" fmla="*/ 4883202 w 4883202"/>
                  <a:gd name="connsiteY6" fmla="*/ 2441601 h 4883202"/>
                  <a:gd name="connsiteX7" fmla="*/ 2441601 w 4883202"/>
                  <a:gd name="connsiteY7" fmla="*/ 4883202 h 4883202"/>
                  <a:gd name="connsiteX8" fmla="*/ 0 w 4883202"/>
                  <a:gd name="connsiteY8" fmla="*/ 2441601 h 4883202"/>
                  <a:gd name="connsiteX9" fmla="*/ 2441601 w 4883202"/>
                  <a:gd name="connsiteY9" fmla="*/ 0 h 488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83202" h="4883202">
                    <a:moveTo>
                      <a:pt x="2441601" y="535401"/>
                    </a:moveTo>
                    <a:cubicBezTo>
                      <a:pt x="1388836" y="535401"/>
                      <a:pt x="535401" y="1388836"/>
                      <a:pt x="535401" y="2441601"/>
                    </a:cubicBezTo>
                    <a:cubicBezTo>
                      <a:pt x="535401" y="3494366"/>
                      <a:pt x="1388836" y="4347801"/>
                      <a:pt x="2441601" y="4347801"/>
                    </a:cubicBezTo>
                    <a:cubicBezTo>
                      <a:pt x="3494366" y="4347801"/>
                      <a:pt x="4347801" y="3494366"/>
                      <a:pt x="4347801" y="2441601"/>
                    </a:cubicBezTo>
                    <a:cubicBezTo>
                      <a:pt x="4347801" y="1388836"/>
                      <a:pt x="3494366" y="535401"/>
                      <a:pt x="2441601" y="535401"/>
                    </a:cubicBezTo>
                    <a:close/>
                    <a:moveTo>
                      <a:pt x="2441601" y="0"/>
                    </a:moveTo>
                    <a:cubicBezTo>
                      <a:pt x="3790060" y="0"/>
                      <a:pt x="4883202" y="1093142"/>
                      <a:pt x="4883202" y="2441601"/>
                    </a:cubicBezTo>
                    <a:cubicBezTo>
                      <a:pt x="4883202" y="3790060"/>
                      <a:pt x="3790060" y="4883202"/>
                      <a:pt x="2441601" y="4883202"/>
                    </a:cubicBezTo>
                    <a:cubicBezTo>
                      <a:pt x="1093142" y="4883202"/>
                      <a:pt x="0" y="3790060"/>
                      <a:pt x="0" y="2441601"/>
                    </a:cubicBezTo>
                    <a:cubicBezTo>
                      <a:pt x="0" y="1093142"/>
                      <a:pt x="1093142" y="0"/>
                      <a:pt x="2441601" y="0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7329456" y="6118143"/>
              <a:ext cx="2377440" cy="0"/>
            </a:xfrm>
            <a:prstGeom prst="line">
              <a:avLst/>
            </a:prstGeom>
            <a:solidFill>
              <a:srgbClr val="FFFFFF">
                <a:lumMod val="85000"/>
              </a:srgbClr>
            </a:solidFill>
            <a:ln w="28575" cap="flat" cmpd="sng" algn="ctr">
              <a:solidFill>
                <a:srgbClr val="002050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151" name="Group 150"/>
            <p:cNvGrpSpPr/>
            <p:nvPr/>
          </p:nvGrpSpPr>
          <p:grpSpPr>
            <a:xfrm rot="13500000">
              <a:off x="9515255" y="6028138"/>
              <a:ext cx="181498" cy="178786"/>
              <a:chOff x="402446" y="5872915"/>
              <a:chExt cx="292608" cy="288235"/>
            </a:xfrm>
            <a:solidFill>
              <a:srgbClr val="FFFFFF">
                <a:lumMod val="85000"/>
              </a:srgbClr>
            </a:solidFill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412598" y="5872915"/>
                <a:ext cx="0" cy="288235"/>
              </a:xfrm>
              <a:prstGeom prst="line">
                <a:avLst/>
              </a:prstGeom>
              <a:grpFill/>
              <a:ln w="28575" cap="flat" cmpd="sng" algn="ctr">
                <a:solidFill>
                  <a:srgbClr val="002050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02446" y="6148978"/>
                <a:ext cx="292608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2050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cxnSp>
          <p:nvCxnSpPr>
            <p:cNvPr id="159" name="Straight Connector 158"/>
            <p:cNvCxnSpPr/>
            <p:nvPr/>
          </p:nvCxnSpPr>
          <p:spPr>
            <a:xfrm flipH="1">
              <a:off x="9588715" y="3765778"/>
              <a:ext cx="308472" cy="0"/>
            </a:xfrm>
            <a:prstGeom prst="line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84" name="Rectangle 183"/>
            <p:cNvSpPr/>
            <p:nvPr/>
          </p:nvSpPr>
          <p:spPr>
            <a:xfrm>
              <a:off x="8282077" y="3055939"/>
              <a:ext cx="1268870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Bot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Framework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282077" y="2443589"/>
              <a:ext cx="126887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Cognitive Services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7830264" y="2521994"/>
              <a:ext cx="427431" cy="274077"/>
              <a:chOff x="7822816" y="2717080"/>
              <a:chExt cx="427431" cy="274077"/>
            </a:xfrm>
          </p:grpSpPr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 flipH="1">
                <a:off x="7822816" y="2717080"/>
                <a:ext cx="427431" cy="274077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09"/>
              <p:cNvSpPr>
                <a:spLocks/>
              </p:cNvSpPr>
              <p:nvPr/>
            </p:nvSpPr>
            <p:spPr bwMode="auto">
              <a:xfrm>
                <a:off x="7936686" y="2796097"/>
                <a:ext cx="148270" cy="149376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8241821" y="5297166"/>
              <a:ext cx="12710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Power BI</a:t>
              </a: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7884058" y="5324140"/>
              <a:ext cx="324905" cy="207663"/>
              <a:chOff x="7884058" y="5368509"/>
              <a:chExt cx="324905" cy="207663"/>
            </a:xfrm>
          </p:grpSpPr>
          <p:sp>
            <p:nvSpPr>
              <p:cNvPr id="226" name="Freeform 5"/>
              <p:cNvSpPr>
                <a:spLocks noEditPoints="1"/>
              </p:cNvSpPr>
              <p:nvPr/>
            </p:nvSpPr>
            <p:spPr bwMode="auto">
              <a:xfrm>
                <a:off x="7884058" y="5368509"/>
                <a:ext cx="324905" cy="207663"/>
              </a:xfrm>
              <a:custGeom>
                <a:avLst/>
                <a:gdLst>
                  <a:gd name="T0" fmla="*/ 296 w 296"/>
                  <a:gd name="T1" fmla="*/ 164 h 188"/>
                  <a:gd name="T2" fmla="*/ 296 w 296"/>
                  <a:gd name="T3" fmla="*/ 188 h 188"/>
                  <a:gd name="T4" fmla="*/ 0 w 296"/>
                  <a:gd name="T5" fmla="*/ 188 h 188"/>
                  <a:gd name="T6" fmla="*/ 0 w 296"/>
                  <a:gd name="T7" fmla="*/ 164 h 188"/>
                  <a:gd name="T8" fmla="*/ 21 w 296"/>
                  <a:gd name="T9" fmla="*/ 164 h 188"/>
                  <a:gd name="T10" fmla="*/ 20 w 296"/>
                  <a:gd name="T11" fmla="*/ 22 h 188"/>
                  <a:gd name="T12" fmla="*/ 42 w 296"/>
                  <a:gd name="T13" fmla="*/ 0 h 188"/>
                  <a:gd name="T14" fmla="*/ 222 w 296"/>
                  <a:gd name="T15" fmla="*/ 1 h 188"/>
                  <a:gd name="T16" fmla="*/ 275 w 296"/>
                  <a:gd name="T17" fmla="*/ 54 h 188"/>
                  <a:gd name="T18" fmla="*/ 275 w 296"/>
                  <a:gd name="T19" fmla="*/ 164 h 188"/>
                  <a:gd name="T20" fmla="*/ 296 w 296"/>
                  <a:gd name="T21" fmla="*/ 164 h 188"/>
                  <a:gd name="T22" fmla="*/ 251 w 296"/>
                  <a:gd name="T23" fmla="*/ 164 h 188"/>
                  <a:gd name="T24" fmla="*/ 251 w 296"/>
                  <a:gd name="T25" fmla="*/ 25 h 188"/>
                  <a:gd name="T26" fmla="*/ 45 w 296"/>
                  <a:gd name="T27" fmla="*/ 25 h 188"/>
                  <a:gd name="T28" fmla="*/ 45 w 296"/>
                  <a:gd name="T29" fmla="*/ 164 h 188"/>
                  <a:gd name="T30" fmla="*/ 251 w 296"/>
                  <a:gd name="T31" fmla="*/ 16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6" h="188">
                    <a:moveTo>
                      <a:pt x="296" y="164"/>
                    </a:moveTo>
                    <a:cubicBezTo>
                      <a:pt x="296" y="172"/>
                      <a:pt x="296" y="180"/>
                      <a:pt x="296" y="188"/>
                    </a:cubicBezTo>
                    <a:cubicBezTo>
                      <a:pt x="197" y="188"/>
                      <a:pt x="99" y="188"/>
                      <a:pt x="0" y="188"/>
                    </a:cubicBezTo>
                    <a:cubicBezTo>
                      <a:pt x="0" y="180"/>
                      <a:pt x="0" y="172"/>
                      <a:pt x="0" y="164"/>
                    </a:cubicBezTo>
                    <a:cubicBezTo>
                      <a:pt x="6" y="164"/>
                      <a:pt x="13" y="164"/>
                      <a:pt x="21" y="164"/>
                    </a:cubicBezTo>
                    <a:cubicBezTo>
                      <a:pt x="21" y="115"/>
                      <a:pt x="21" y="69"/>
                      <a:pt x="20" y="22"/>
                    </a:cubicBezTo>
                    <a:cubicBezTo>
                      <a:pt x="20" y="6"/>
                      <a:pt x="25" y="0"/>
                      <a:pt x="42" y="0"/>
                    </a:cubicBezTo>
                    <a:cubicBezTo>
                      <a:pt x="102" y="1"/>
                      <a:pt x="162" y="1"/>
                      <a:pt x="222" y="1"/>
                    </a:cubicBezTo>
                    <a:cubicBezTo>
                      <a:pt x="275" y="1"/>
                      <a:pt x="275" y="1"/>
                      <a:pt x="275" y="54"/>
                    </a:cubicBezTo>
                    <a:cubicBezTo>
                      <a:pt x="275" y="91"/>
                      <a:pt x="275" y="127"/>
                      <a:pt x="275" y="164"/>
                    </a:cubicBezTo>
                    <a:cubicBezTo>
                      <a:pt x="284" y="164"/>
                      <a:pt x="290" y="164"/>
                      <a:pt x="296" y="164"/>
                    </a:cubicBezTo>
                    <a:close/>
                    <a:moveTo>
                      <a:pt x="251" y="164"/>
                    </a:moveTo>
                    <a:cubicBezTo>
                      <a:pt x="251" y="116"/>
                      <a:pt x="251" y="70"/>
                      <a:pt x="251" y="25"/>
                    </a:cubicBezTo>
                    <a:cubicBezTo>
                      <a:pt x="181" y="25"/>
                      <a:pt x="113" y="25"/>
                      <a:pt x="45" y="25"/>
                    </a:cubicBezTo>
                    <a:cubicBezTo>
                      <a:pt x="45" y="72"/>
                      <a:pt x="45" y="118"/>
                      <a:pt x="45" y="164"/>
                    </a:cubicBezTo>
                    <a:cubicBezTo>
                      <a:pt x="114" y="164"/>
                      <a:pt x="182" y="164"/>
                      <a:pt x="25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8002832" y="5412187"/>
                <a:ext cx="35248" cy="124138"/>
              </a:xfrm>
              <a:custGeom>
                <a:avLst/>
                <a:gdLst>
                  <a:gd name="T0" fmla="*/ 31 w 32"/>
                  <a:gd name="T1" fmla="*/ 58 h 112"/>
                  <a:gd name="T2" fmla="*/ 32 w 32"/>
                  <a:gd name="T3" fmla="*/ 94 h 112"/>
                  <a:gd name="T4" fmla="*/ 16 w 32"/>
                  <a:gd name="T5" fmla="*/ 112 h 112"/>
                  <a:gd name="T6" fmla="*/ 0 w 32"/>
                  <a:gd name="T7" fmla="*/ 93 h 112"/>
                  <a:gd name="T8" fmla="*/ 0 w 32"/>
                  <a:gd name="T9" fmla="*/ 15 h 112"/>
                  <a:gd name="T10" fmla="*/ 15 w 32"/>
                  <a:gd name="T11" fmla="*/ 0 h 112"/>
                  <a:gd name="T12" fmla="*/ 32 w 32"/>
                  <a:gd name="T13" fmla="*/ 16 h 112"/>
                  <a:gd name="T14" fmla="*/ 31 w 32"/>
                  <a:gd name="T15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12">
                    <a:moveTo>
                      <a:pt x="31" y="58"/>
                    </a:moveTo>
                    <a:cubicBezTo>
                      <a:pt x="31" y="70"/>
                      <a:pt x="31" y="82"/>
                      <a:pt x="32" y="94"/>
                    </a:cubicBezTo>
                    <a:cubicBezTo>
                      <a:pt x="32" y="105"/>
                      <a:pt x="30" y="112"/>
                      <a:pt x="16" y="112"/>
                    </a:cubicBezTo>
                    <a:cubicBezTo>
                      <a:pt x="1" y="112"/>
                      <a:pt x="0" y="104"/>
                      <a:pt x="0" y="93"/>
                    </a:cubicBezTo>
                    <a:cubicBezTo>
                      <a:pt x="1" y="67"/>
                      <a:pt x="1" y="41"/>
                      <a:pt x="0" y="15"/>
                    </a:cubicBezTo>
                    <a:cubicBezTo>
                      <a:pt x="0" y="4"/>
                      <a:pt x="4" y="0"/>
                      <a:pt x="15" y="0"/>
                    </a:cubicBezTo>
                    <a:cubicBezTo>
                      <a:pt x="27" y="0"/>
                      <a:pt x="32" y="4"/>
                      <a:pt x="32" y="16"/>
                    </a:cubicBezTo>
                    <a:cubicBezTo>
                      <a:pt x="31" y="30"/>
                      <a:pt x="31" y="44"/>
                      <a:pt x="31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8055706" y="5447436"/>
                <a:ext cx="36015" cy="88889"/>
              </a:xfrm>
              <a:custGeom>
                <a:avLst/>
                <a:gdLst>
                  <a:gd name="T0" fmla="*/ 31 w 33"/>
                  <a:gd name="T1" fmla="*/ 40 h 80"/>
                  <a:gd name="T2" fmla="*/ 32 w 33"/>
                  <a:gd name="T3" fmla="*/ 62 h 80"/>
                  <a:gd name="T4" fmla="*/ 16 w 33"/>
                  <a:gd name="T5" fmla="*/ 80 h 80"/>
                  <a:gd name="T6" fmla="*/ 0 w 33"/>
                  <a:gd name="T7" fmla="*/ 61 h 80"/>
                  <a:gd name="T8" fmla="*/ 0 w 33"/>
                  <a:gd name="T9" fmla="*/ 17 h 80"/>
                  <a:gd name="T10" fmla="*/ 15 w 33"/>
                  <a:gd name="T11" fmla="*/ 0 h 80"/>
                  <a:gd name="T12" fmla="*/ 32 w 33"/>
                  <a:gd name="T13" fmla="*/ 18 h 80"/>
                  <a:gd name="T14" fmla="*/ 31 w 33"/>
                  <a:gd name="T15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0">
                    <a:moveTo>
                      <a:pt x="31" y="40"/>
                    </a:moveTo>
                    <a:cubicBezTo>
                      <a:pt x="31" y="47"/>
                      <a:pt x="31" y="54"/>
                      <a:pt x="32" y="62"/>
                    </a:cubicBezTo>
                    <a:cubicBezTo>
                      <a:pt x="32" y="73"/>
                      <a:pt x="30" y="80"/>
                      <a:pt x="16" y="80"/>
                    </a:cubicBezTo>
                    <a:cubicBezTo>
                      <a:pt x="1" y="80"/>
                      <a:pt x="0" y="72"/>
                      <a:pt x="0" y="61"/>
                    </a:cubicBezTo>
                    <a:cubicBezTo>
                      <a:pt x="1" y="46"/>
                      <a:pt x="1" y="32"/>
                      <a:pt x="0" y="17"/>
                    </a:cubicBezTo>
                    <a:cubicBezTo>
                      <a:pt x="0" y="6"/>
                      <a:pt x="2" y="0"/>
                      <a:pt x="15" y="0"/>
                    </a:cubicBezTo>
                    <a:cubicBezTo>
                      <a:pt x="29" y="0"/>
                      <a:pt x="33" y="6"/>
                      <a:pt x="32" y="18"/>
                    </a:cubicBezTo>
                    <a:cubicBezTo>
                      <a:pt x="31" y="25"/>
                      <a:pt x="31" y="33"/>
                      <a:pt x="3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7943062" y="5478854"/>
                <a:ext cx="49808" cy="57471"/>
              </a:xfrm>
              <a:custGeom>
                <a:avLst/>
                <a:gdLst>
                  <a:gd name="T0" fmla="*/ 6 w 45"/>
                  <a:gd name="T1" fmla="*/ 26 h 52"/>
                  <a:gd name="T2" fmla="*/ 22 w 45"/>
                  <a:gd name="T3" fmla="*/ 0 h 52"/>
                  <a:gd name="T4" fmla="*/ 37 w 45"/>
                  <a:gd name="T5" fmla="*/ 25 h 52"/>
                  <a:gd name="T6" fmla="*/ 23 w 45"/>
                  <a:gd name="T7" fmla="*/ 52 h 52"/>
                  <a:gd name="T8" fmla="*/ 6 w 45"/>
                  <a:gd name="T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2">
                    <a:moveTo>
                      <a:pt x="6" y="26"/>
                    </a:moveTo>
                    <a:cubicBezTo>
                      <a:pt x="8" y="16"/>
                      <a:pt x="0" y="0"/>
                      <a:pt x="22" y="0"/>
                    </a:cubicBezTo>
                    <a:cubicBezTo>
                      <a:pt x="43" y="0"/>
                      <a:pt x="38" y="14"/>
                      <a:pt x="37" y="25"/>
                    </a:cubicBezTo>
                    <a:cubicBezTo>
                      <a:pt x="36" y="35"/>
                      <a:pt x="45" y="51"/>
                      <a:pt x="23" y="52"/>
                    </a:cubicBezTo>
                    <a:cubicBezTo>
                      <a:pt x="1" y="52"/>
                      <a:pt x="8" y="37"/>
                      <a:pt x="6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8104749" y="5487282"/>
                <a:ext cx="42145" cy="49042"/>
              </a:xfrm>
              <a:custGeom>
                <a:avLst/>
                <a:gdLst>
                  <a:gd name="T0" fmla="*/ 34 w 38"/>
                  <a:gd name="T1" fmla="*/ 21 h 44"/>
                  <a:gd name="T2" fmla="*/ 19 w 38"/>
                  <a:gd name="T3" fmla="*/ 44 h 44"/>
                  <a:gd name="T4" fmla="*/ 3 w 38"/>
                  <a:gd name="T5" fmla="*/ 22 h 44"/>
                  <a:gd name="T6" fmla="*/ 20 w 38"/>
                  <a:gd name="T7" fmla="*/ 0 h 44"/>
                  <a:gd name="T8" fmla="*/ 34 w 38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4">
                    <a:moveTo>
                      <a:pt x="34" y="21"/>
                    </a:moveTo>
                    <a:cubicBezTo>
                      <a:pt x="34" y="32"/>
                      <a:pt x="38" y="44"/>
                      <a:pt x="19" y="44"/>
                    </a:cubicBezTo>
                    <a:cubicBezTo>
                      <a:pt x="0" y="44"/>
                      <a:pt x="4" y="32"/>
                      <a:pt x="3" y="22"/>
                    </a:cubicBezTo>
                    <a:cubicBezTo>
                      <a:pt x="3" y="10"/>
                      <a:pt x="2" y="0"/>
                      <a:pt x="20" y="0"/>
                    </a:cubicBezTo>
                    <a:cubicBezTo>
                      <a:pt x="37" y="0"/>
                      <a:pt x="34" y="11"/>
                      <a:pt x="34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1" name="Freeform 230"/>
            <p:cNvSpPr/>
            <p:nvPr/>
          </p:nvSpPr>
          <p:spPr bwMode="auto">
            <a:xfrm>
              <a:off x="7857300" y="3140323"/>
              <a:ext cx="373358" cy="253796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19368" y="1657048"/>
            <a:ext cx="2377440" cy="4551232"/>
            <a:chOff x="2019368" y="1657048"/>
            <a:chExt cx="2377440" cy="4551232"/>
          </a:xfrm>
        </p:grpSpPr>
        <p:sp>
          <p:nvSpPr>
            <p:cNvPr id="131" name="Rectangle 130"/>
            <p:cNvSpPr/>
            <p:nvPr/>
          </p:nvSpPr>
          <p:spPr bwMode="auto">
            <a:xfrm>
              <a:off x="2186019" y="1657048"/>
              <a:ext cx="1737360" cy="4187396"/>
            </a:xfrm>
            <a:prstGeom prst="rect">
              <a:avLst/>
            </a:prstGeom>
            <a:solidFill>
              <a:srgbClr val="0078D7"/>
            </a:solidFill>
            <a:ln w="3175">
              <a:noFill/>
            </a:ln>
            <a:effectLst/>
          </p:spPr>
          <p:txBody>
            <a:bodyPr spcFirstLastPara="0" vert="horz" wrap="square" lIns="18281" tIns="91440" rIns="18281" bIns="91401" numCol="1" spcCol="1270" anchor="t" anchorCtr="0">
              <a:noAutofit/>
            </a:bodyPr>
            <a:lstStyle/>
            <a:p>
              <a:pPr marL="0" marR="0" lvl="0" indent="0" algn="ctr" defTabSz="725012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Information Management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652706" y="3724639"/>
              <a:ext cx="12710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Event Hubs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2019368" y="6118143"/>
              <a:ext cx="2377440" cy="0"/>
            </a:xfrm>
            <a:prstGeom prst="line">
              <a:avLst/>
            </a:prstGeom>
            <a:solidFill>
              <a:srgbClr val="FFFFFF">
                <a:lumMod val="85000"/>
              </a:srgbClr>
            </a:solidFill>
            <a:ln w="28575" cap="flat" cmpd="sng" algn="ctr">
              <a:solidFill>
                <a:srgbClr val="002050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147" name="Group 146"/>
            <p:cNvGrpSpPr/>
            <p:nvPr/>
          </p:nvGrpSpPr>
          <p:grpSpPr>
            <a:xfrm rot="13500000">
              <a:off x="4205167" y="6028138"/>
              <a:ext cx="181498" cy="178786"/>
              <a:chOff x="402446" y="5872915"/>
              <a:chExt cx="292608" cy="288235"/>
            </a:xfrm>
            <a:solidFill>
              <a:srgbClr val="FFFFFF">
                <a:lumMod val="85000"/>
              </a:srgbClr>
            </a:solidFill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412598" y="5872915"/>
                <a:ext cx="0" cy="288235"/>
              </a:xfrm>
              <a:prstGeom prst="line">
                <a:avLst/>
              </a:prstGeom>
              <a:grpFill/>
              <a:ln w="28575" cap="flat" cmpd="sng" algn="ctr">
                <a:solidFill>
                  <a:srgbClr val="002050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02446" y="6148978"/>
                <a:ext cx="292608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2050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186" name="Rectangle 185"/>
            <p:cNvSpPr/>
            <p:nvPr/>
          </p:nvSpPr>
          <p:spPr>
            <a:xfrm>
              <a:off x="2652706" y="3161800"/>
              <a:ext cx="12710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Data Catalog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337798" y="3119355"/>
              <a:ext cx="274997" cy="292527"/>
              <a:chOff x="3232150" y="382588"/>
              <a:chExt cx="5727700" cy="6092825"/>
            </a:xfrm>
            <a:solidFill>
              <a:srgbClr val="FFFFFF"/>
            </a:solidFill>
          </p:grpSpPr>
          <p:sp>
            <p:nvSpPr>
              <p:cNvPr id="188" name="Freeform 10"/>
              <p:cNvSpPr>
                <a:spLocks/>
              </p:cNvSpPr>
              <p:nvPr/>
            </p:nvSpPr>
            <p:spPr bwMode="auto">
              <a:xfrm>
                <a:off x="3232150" y="382588"/>
                <a:ext cx="4492625" cy="4781550"/>
              </a:xfrm>
              <a:custGeom>
                <a:avLst/>
                <a:gdLst>
                  <a:gd name="T0" fmla="*/ 490 w 2830"/>
                  <a:gd name="T1" fmla="*/ 280 h 3012"/>
                  <a:gd name="T2" fmla="*/ 458 w 2830"/>
                  <a:gd name="T3" fmla="*/ 274 h 3012"/>
                  <a:gd name="T4" fmla="*/ 422 w 2830"/>
                  <a:gd name="T5" fmla="*/ 246 h 3012"/>
                  <a:gd name="T6" fmla="*/ 410 w 2830"/>
                  <a:gd name="T7" fmla="*/ 200 h 3012"/>
                  <a:gd name="T8" fmla="*/ 416 w 2830"/>
                  <a:gd name="T9" fmla="*/ 170 h 3012"/>
                  <a:gd name="T10" fmla="*/ 444 w 2830"/>
                  <a:gd name="T11" fmla="*/ 134 h 3012"/>
                  <a:gd name="T12" fmla="*/ 490 w 2830"/>
                  <a:gd name="T13" fmla="*/ 120 h 3012"/>
                  <a:gd name="T14" fmla="*/ 2724 w 2830"/>
                  <a:gd name="T15" fmla="*/ 1362 h 3012"/>
                  <a:gd name="T16" fmla="*/ 2830 w 2830"/>
                  <a:gd name="T17" fmla="*/ 0 h 3012"/>
                  <a:gd name="T18" fmla="*/ 382 w 2830"/>
                  <a:gd name="T19" fmla="*/ 16 h 3012"/>
                  <a:gd name="T20" fmla="*/ 314 w 2830"/>
                  <a:gd name="T21" fmla="*/ 74 h 3012"/>
                  <a:gd name="T22" fmla="*/ 266 w 2830"/>
                  <a:gd name="T23" fmla="*/ 130 h 3012"/>
                  <a:gd name="T24" fmla="*/ 222 w 2830"/>
                  <a:gd name="T25" fmla="*/ 206 h 3012"/>
                  <a:gd name="T26" fmla="*/ 214 w 2830"/>
                  <a:gd name="T27" fmla="*/ 736 h 3012"/>
                  <a:gd name="T28" fmla="*/ 62 w 2830"/>
                  <a:gd name="T29" fmla="*/ 738 h 3012"/>
                  <a:gd name="T30" fmla="*/ 22 w 2830"/>
                  <a:gd name="T31" fmla="*/ 760 h 3012"/>
                  <a:gd name="T32" fmla="*/ 0 w 2830"/>
                  <a:gd name="T33" fmla="*/ 800 h 3012"/>
                  <a:gd name="T34" fmla="*/ 0 w 2830"/>
                  <a:gd name="T35" fmla="*/ 832 h 3012"/>
                  <a:gd name="T36" fmla="*/ 22 w 2830"/>
                  <a:gd name="T37" fmla="*/ 872 h 3012"/>
                  <a:gd name="T38" fmla="*/ 62 w 2830"/>
                  <a:gd name="T39" fmla="*/ 894 h 3012"/>
                  <a:gd name="T40" fmla="*/ 214 w 2830"/>
                  <a:gd name="T41" fmla="*/ 896 h 3012"/>
                  <a:gd name="T42" fmla="*/ 80 w 2830"/>
                  <a:gd name="T43" fmla="*/ 1556 h 3012"/>
                  <a:gd name="T44" fmla="*/ 34 w 2830"/>
                  <a:gd name="T45" fmla="*/ 1570 h 3012"/>
                  <a:gd name="T46" fmla="*/ 6 w 2830"/>
                  <a:gd name="T47" fmla="*/ 1606 h 3012"/>
                  <a:gd name="T48" fmla="*/ 0 w 2830"/>
                  <a:gd name="T49" fmla="*/ 1636 h 3012"/>
                  <a:gd name="T50" fmla="*/ 12 w 2830"/>
                  <a:gd name="T51" fmla="*/ 1682 h 3012"/>
                  <a:gd name="T52" fmla="*/ 48 w 2830"/>
                  <a:gd name="T53" fmla="*/ 1710 h 3012"/>
                  <a:gd name="T54" fmla="*/ 214 w 2830"/>
                  <a:gd name="T55" fmla="*/ 1716 h 3012"/>
                  <a:gd name="T56" fmla="*/ 80 w 2830"/>
                  <a:gd name="T57" fmla="*/ 2314 h 3012"/>
                  <a:gd name="T58" fmla="*/ 48 w 2830"/>
                  <a:gd name="T59" fmla="*/ 2320 h 3012"/>
                  <a:gd name="T60" fmla="*/ 12 w 2830"/>
                  <a:gd name="T61" fmla="*/ 2348 h 3012"/>
                  <a:gd name="T62" fmla="*/ 0 w 2830"/>
                  <a:gd name="T63" fmla="*/ 2394 h 3012"/>
                  <a:gd name="T64" fmla="*/ 6 w 2830"/>
                  <a:gd name="T65" fmla="*/ 2424 h 3012"/>
                  <a:gd name="T66" fmla="*/ 34 w 2830"/>
                  <a:gd name="T67" fmla="*/ 2460 h 3012"/>
                  <a:gd name="T68" fmla="*/ 80 w 2830"/>
                  <a:gd name="T69" fmla="*/ 2474 h 3012"/>
                  <a:gd name="T70" fmla="*/ 214 w 2830"/>
                  <a:gd name="T71" fmla="*/ 2854 h 3012"/>
                  <a:gd name="T72" fmla="*/ 220 w 2830"/>
                  <a:gd name="T73" fmla="*/ 2910 h 3012"/>
                  <a:gd name="T74" fmla="*/ 250 w 2830"/>
                  <a:gd name="T75" fmla="*/ 2966 h 3012"/>
                  <a:gd name="T76" fmla="*/ 292 w 2830"/>
                  <a:gd name="T77" fmla="*/ 2998 h 3012"/>
                  <a:gd name="T78" fmla="*/ 346 w 2830"/>
                  <a:gd name="T79" fmla="*/ 3010 h 3012"/>
                  <a:gd name="T80" fmla="*/ 1744 w 2830"/>
                  <a:gd name="T81" fmla="*/ 3012 h 3012"/>
                  <a:gd name="T82" fmla="*/ 1746 w 2830"/>
                  <a:gd name="T83" fmla="*/ 1702 h 3012"/>
                  <a:gd name="T84" fmla="*/ 1786 w 2830"/>
                  <a:gd name="T85" fmla="*/ 1632 h 3012"/>
                  <a:gd name="T86" fmla="*/ 1840 w 2830"/>
                  <a:gd name="T87" fmla="*/ 1572 h 3012"/>
                  <a:gd name="T88" fmla="*/ 1900 w 2830"/>
                  <a:gd name="T89" fmla="*/ 1530 h 3012"/>
                  <a:gd name="T90" fmla="*/ 1952 w 2830"/>
                  <a:gd name="T91" fmla="*/ 1502 h 3012"/>
                  <a:gd name="T92" fmla="*/ 2048 w 2830"/>
                  <a:gd name="T93" fmla="*/ 1458 h 3012"/>
                  <a:gd name="T94" fmla="*/ 2162 w 2830"/>
                  <a:gd name="T95" fmla="*/ 1424 h 3012"/>
                  <a:gd name="T96" fmla="*/ 2376 w 2830"/>
                  <a:gd name="T97" fmla="*/ 1382 h 3012"/>
                  <a:gd name="T98" fmla="*/ 2564 w 2830"/>
                  <a:gd name="T99" fmla="*/ 1366 h 3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830" h="3012">
                    <a:moveTo>
                      <a:pt x="2564" y="1366"/>
                    </a:moveTo>
                    <a:lnTo>
                      <a:pt x="2564" y="280"/>
                    </a:lnTo>
                    <a:lnTo>
                      <a:pt x="490" y="280"/>
                    </a:lnTo>
                    <a:lnTo>
                      <a:pt x="490" y="280"/>
                    </a:lnTo>
                    <a:lnTo>
                      <a:pt x="472" y="280"/>
                    </a:lnTo>
                    <a:lnTo>
                      <a:pt x="458" y="274"/>
                    </a:lnTo>
                    <a:lnTo>
                      <a:pt x="444" y="268"/>
                    </a:lnTo>
                    <a:lnTo>
                      <a:pt x="432" y="258"/>
                    </a:lnTo>
                    <a:lnTo>
                      <a:pt x="422" y="246"/>
                    </a:lnTo>
                    <a:lnTo>
                      <a:pt x="416" y="232"/>
                    </a:lnTo>
                    <a:lnTo>
                      <a:pt x="410" y="216"/>
                    </a:lnTo>
                    <a:lnTo>
                      <a:pt x="410" y="200"/>
                    </a:lnTo>
                    <a:lnTo>
                      <a:pt x="410" y="200"/>
                    </a:lnTo>
                    <a:lnTo>
                      <a:pt x="410" y="184"/>
                    </a:lnTo>
                    <a:lnTo>
                      <a:pt x="416" y="170"/>
                    </a:lnTo>
                    <a:lnTo>
                      <a:pt x="422" y="156"/>
                    </a:lnTo>
                    <a:lnTo>
                      <a:pt x="432" y="144"/>
                    </a:lnTo>
                    <a:lnTo>
                      <a:pt x="444" y="134"/>
                    </a:lnTo>
                    <a:lnTo>
                      <a:pt x="458" y="126"/>
                    </a:lnTo>
                    <a:lnTo>
                      <a:pt x="472" y="122"/>
                    </a:lnTo>
                    <a:lnTo>
                      <a:pt x="490" y="120"/>
                    </a:lnTo>
                    <a:lnTo>
                      <a:pt x="2724" y="120"/>
                    </a:lnTo>
                    <a:lnTo>
                      <a:pt x="2724" y="1362"/>
                    </a:lnTo>
                    <a:lnTo>
                      <a:pt x="2724" y="1362"/>
                    </a:lnTo>
                    <a:lnTo>
                      <a:pt x="2776" y="1364"/>
                    </a:lnTo>
                    <a:lnTo>
                      <a:pt x="2830" y="1366"/>
                    </a:lnTo>
                    <a:lnTo>
                      <a:pt x="2830" y="0"/>
                    </a:lnTo>
                    <a:lnTo>
                      <a:pt x="410" y="0"/>
                    </a:lnTo>
                    <a:lnTo>
                      <a:pt x="410" y="0"/>
                    </a:lnTo>
                    <a:lnTo>
                      <a:pt x="382" y="16"/>
                    </a:lnTo>
                    <a:lnTo>
                      <a:pt x="356" y="36"/>
                    </a:lnTo>
                    <a:lnTo>
                      <a:pt x="334" y="54"/>
                    </a:lnTo>
                    <a:lnTo>
                      <a:pt x="314" y="74"/>
                    </a:lnTo>
                    <a:lnTo>
                      <a:pt x="296" y="92"/>
                    </a:lnTo>
                    <a:lnTo>
                      <a:pt x="280" y="112"/>
                    </a:lnTo>
                    <a:lnTo>
                      <a:pt x="266" y="130"/>
                    </a:lnTo>
                    <a:lnTo>
                      <a:pt x="254" y="148"/>
                    </a:lnTo>
                    <a:lnTo>
                      <a:pt x="234" y="180"/>
                    </a:lnTo>
                    <a:lnTo>
                      <a:pt x="222" y="206"/>
                    </a:lnTo>
                    <a:lnTo>
                      <a:pt x="214" y="230"/>
                    </a:lnTo>
                    <a:lnTo>
                      <a:pt x="214" y="230"/>
                    </a:lnTo>
                    <a:lnTo>
                      <a:pt x="214" y="736"/>
                    </a:lnTo>
                    <a:lnTo>
                      <a:pt x="80" y="736"/>
                    </a:lnTo>
                    <a:lnTo>
                      <a:pt x="80" y="736"/>
                    </a:lnTo>
                    <a:lnTo>
                      <a:pt x="62" y="738"/>
                    </a:lnTo>
                    <a:lnTo>
                      <a:pt x="48" y="742"/>
                    </a:lnTo>
                    <a:lnTo>
                      <a:pt x="34" y="750"/>
                    </a:lnTo>
                    <a:lnTo>
                      <a:pt x="22" y="760"/>
                    </a:lnTo>
                    <a:lnTo>
                      <a:pt x="12" y="772"/>
                    </a:lnTo>
                    <a:lnTo>
                      <a:pt x="6" y="784"/>
                    </a:lnTo>
                    <a:lnTo>
                      <a:pt x="0" y="800"/>
                    </a:lnTo>
                    <a:lnTo>
                      <a:pt x="0" y="816"/>
                    </a:lnTo>
                    <a:lnTo>
                      <a:pt x="0" y="816"/>
                    </a:lnTo>
                    <a:lnTo>
                      <a:pt x="0" y="832"/>
                    </a:lnTo>
                    <a:lnTo>
                      <a:pt x="6" y="846"/>
                    </a:lnTo>
                    <a:lnTo>
                      <a:pt x="12" y="860"/>
                    </a:lnTo>
                    <a:lnTo>
                      <a:pt x="22" y="872"/>
                    </a:lnTo>
                    <a:lnTo>
                      <a:pt x="34" y="882"/>
                    </a:lnTo>
                    <a:lnTo>
                      <a:pt x="48" y="890"/>
                    </a:lnTo>
                    <a:lnTo>
                      <a:pt x="62" y="894"/>
                    </a:lnTo>
                    <a:lnTo>
                      <a:pt x="80" y="896"/>
                    </a:lnTo>
                    <a:lnTo>
                      <a:pt x="214" y="896"/>
                    </a:lnTo>
                    <a:lnTo>
                      <a:pt x="214" y="896"/>
                    </a:lnTo>
                    <a:lnTo>
                      <a:pt x="214" y="1556"/>
                    </a:lnTo>
                    <a:lnTo>
                      <a:pt x="80" y="1556"/>
                    </a:lnTo>
                    <a:lnTo>
                      <a:pt x="80" y="1556"/>
                    </a:lnTo>
                    <a:lnTo>
                      <a:pt x="62" y="1558"/>
                    </a:lnTo>
                    <a:lnTo>
                      <a:pt x="48" y="1562"/>
                    </a:lnTo>
                    <a:lnTo>
                      <a:pt x="34" y="1570"/>
                    </a:lnTo>
                    <a:lnTo>
                      <a:pt x="22" y="1580"/>
                    </a:lnTo>
                    <a:lnTo>
                      <a:pt x="12" y="1592"/>
                    </a:lnTo>
                    <a:lnTo>
                      <a:pt x="6" y="1606"/>
                    </a:lnTo>
                    <a:lnTo>
                      <a:pt x="0" y="1620"/>
                    </a:lnTo>
                    <a:lnTo>
                      <a:pt x="0" y="1636"/>
                    </a:lnTo>
                    <a:lnTo>
                      <a:pt x="0" y="1636"/>
                    </a:lnTo>
                    <a:lnTo>
                      <a:pt x="0" y="1652"/>
                    </a:lnTo>
                    <a:lnTo>
                      <a:pt x="6" y="1668"/>
                    </a:lnTo>
                    <a:lnTo>
                      <a:pt x="12" y="1682"/>
                    </a:lnTo>
                    <a:lnTo>
                      <a:pt x="22" y="1694"/>
                    </a:lnTo>
                    <a:lnTo>
                      <a:pt x="34" y="1702"/>
                    </a:lnTo>
                    <a:lnTo>
                      <a:pt x="48" y="1710"/>
                    </a:lnTo>
                    <a:lnTo>
                      <a:pt x="62" y="1716"/>
                    </a:lnTo>
                    <a:lnTo>
                      <a:pt x="80" y="1716"/>
                    </a:lnTo>
                    <a:lnTo>
                      <a:pt x="214" y="1716"/>
                    </a:lnTo>
                    <a:lnTo>
                      <a:pt x="214" y="1716"/>
                    </a:lnTo>
                    <a:lnTo>
                      <a:pt x="214" y="2314"/>
                    </a:lnTo>
                    <a:lnTo>
                      <a:pt x="80" y="2314"/>
                    </a:lnTo>
                    <a:lnTo>
                      <a:pt x="80" y="2314"/>
                    </a:lnTo>
                    <a:lnTo>
                      <a:pt x="62" y="2316"/>
                    </a:lnTo>
                    <a:lnTo>
                      <a:pt x="48" y="2320"/>
                    </a:lnTo>
                    <a:lnTo>
                      <a:pt x="34" y="2328"/>
                    </a:lnTo>
                    <a:lnTo>
                      <a:pt x="22" y="2338"/>
                    </a:lnTo>
                    <a:lnTo>
                      <a:pt x="12" y="2348"/>
                    </a:lnTo>
                    <a:lnTo>
                      <a:pt x="6" y="2362"/>
                    </a:lnTo>
                    <a:lnTo>
                      <a:pt x="0" y="2378"/>
                    </a:lnTo>
                    <a:lnTo>
                      <a:pt x="0" y="2394"/>
                    </a:lnTo>
                    <a:lnTo>
                      <a:pt x="0" y="2394"/>
                    </a:lnTo>
                    <a:lnTo>
                      <a:pt x="0" y="2410"/>
                    </a:lnTo>
                    <a:lnTo>
                      <a:pt x="6" y="2424"/>
                    </a:lnTo>
                    <a:lnTo>
                      <a:pt x="12" y="2438"/>
                    </a:lnTo>
                    <a:lnTo>
                      <a:pt x="22" y="2450"/>
                    </a:lnTo>
                    <a:lnTo>
                      <a:pt x="34" y="2460"/>
                    </a:lnTo>
                    <a:lnTo>
                      <a:pt x="48" y="2468"/>
                    </a:lnTo>
                    <a:lnTo>
                      <a:pt x="62" y="2472"/>
                    </a:lnTo>
                    <a:lnTo>
                      <a:pt x="80" y="2474"/>
                    </a:lnTo>
                    <a:lnTo>
                      <a:pt x="214" y="2474"/>
                    </a:lnTo>
                    <a:lnTo>
                      <a:pt x="214" y="2474"/>
                    </a:lnTo>
                    <a:lnTo>
                      <a:pt x="214" y="2854"/>
                    </a:lnTo>
                    <a:lnTo>
                      <a:pt x="214" y="2854"/>
                    </a:lnTo>
                    <a:lnTo>
                      <a:pt x="216" y="2884"/>
                    </a:lnTo>
                    <a:lnTo>
                      <a:pt x="220" y="2910"/>
                    </a:lnTo>
                    <a:lnTo>
                      <a:pt x="228" y="2932"/>
                    </a:lnTo>
                    <a:lnTo>
                      <a:pt x="238" y="2952"/>
                    </a:lnTo>
                    <a:lnTo>
                      <a:pt x="250" y="2966"/>
                    </a:lnTo>
                    <a:lnTo>
                      <a:pt x="262" y="2980"/>
                    </a:lnTo>
                    <a:lnTo>
                      <a:pt x="276" y="2990"/>
                    </a:lnTo>
                    <a:lnTo>
                      <a:pt x="292" y="2998"/>
                    </a:lnTo>
                    <a:lnTo>
                      <a:pt x="306" y="3002"/>
                    </a:lnTo>
                    <a:lnTo>
                      <a:pt x="320" y="3006"/>
                    </a:lnTo>
                    <a:lnTo>
                      <a:pt x="346" y="3010"/>
                    </a:lnTo>
                    <a:lnTo>
                      <a:pt x="364" y="3012"/>
                    </a:lnTo>
                    <a:lnTo>
                      <a:pt x="370" y="3012"/>
                    </a:lnTo>
                    <a:lnTo>
                      <a:pt x="1744" y="3012"/>
                    </a:lnTo>
                    <a:lnTo>
                      <a:pt x="1744" y="1710"/>
                    </a:lnTo>
                    <a:lnTo>
                      <a:pt x="1746" y="1702"/>
                    </a:lnTo>
                    <a:lnTo>
                      <a:pt x="1746" y="1702"/>
                    </a:lnTo>
                    <a:lnTo>
                      <a:pt x="1756" y="1680"/>
                    </a:lnTo>
                    <a:lnTo>
                      <a:pt x="1768" y="1658"/>
                    </a:lnTo>
                    <a:lnTo>
                      <a:pt x="1786" y="1632"/>
                    </a:lnTo>
                    <a:lnTo>
                      <a:pt x="1810" y="1602"/>
                    </a:lnTo>
                    <a:lnTo>
                      <a:pt x="1824" y="1588"/>
                    </a:lnTo>
                    <a:lnTo>
                      <a:pt x="1840" y="1572"/>
                    </a:lnTo>
                    <a:lnTo>
                      <a:pt x="1858" y="1558"/>
                    </a:lnTo>
                    <a:lnTo>
                      <a:pt x="1878" y="1544"/>
                    </a:lnTo>
                    <a:lnTo>
                      <a:pt x="1900" y="1530"/>
                    </a:lnTo>
                    <a:lnTo>
                      <a:pt x="1924" y="1518"/>
                    </a:lnTo>
                    <a:lnTo>
                      <a:pt x="1924" y="1518"/>
                    </a:lnTo>
                    <a:lnTo>
                      <a:pt x="1952" y="1502"/>
                    </a:lnTo>
                    <a:lnTo>
                      <a:pt x="1982" y="1486"/>
                    </a:lnTo>
                    <a:lnTo>
                      <a:pt x="2014" y="1472"/>
                    </a:lnTo>
                    <a:lnTo>
                      <a:pt x="2048" y="1458"/>
                    </a:lnTo>
                    <a:lnTo>
                      <a:pt x="2086" y="1446"/>
                    </a:lnTo>
                    <a:lnTo>
                      <a:pt x="2122" y="1434"/>
                    </a:lnTo>
                    <a:lnTo>
                      <a:pt x="2162" y="1424"/>
                    </a:lnTo>
                    <a:lnTo>
                      <a:pt x="2202" y="1414"/>
                    </a:lnTo>
                    <a:lnTo>
                      <a:pt x="2288" y="1396"/>
                    </a:lnTo>
                    <a:lnTo>
                      <a:pt x="2376" y="1382"/>
                    </a:lnTo>
                    <a:lnTo>
                      <a:pt x="2470" y="1372"/>
                    </a:lnTo>
                    <a:lnTo>
                      <a:pt x="2564" y="1366"/>
                    </a:lnTo>
                    <a:lnTo>
                      <a:pt x="2564" y="13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11"/>
              <p:cNvSpPr>
                <a:spLocks/>
              </p:cNvSpPr>
              <p:nvPr/>
            </p:nvSpPr>
            <p:spPr bwMode="auto">
              <a:xfrm>
                <a:off x="6134100" y="3106738"/>
                <a:ext cx="2825750" cy="3368675"/>
              </a:xfrm>
              <a:custGeom>
                <a:avLst/>
                <a:gdLst>
                  <a:gd name="T0" fmla="*/ 866 w 1780"/>
                  <a:gd name="T1" fmla="*/ 356 h 2122"/>
                  <a:gd name="T2" fmla="*/ 730 w 1780"/>
                  <a:gd name="T3" fmla="*/ 352 h 2122"/>
                  <a:gd name="T4" fmla="*/ 594 w 1780"/>
                  <a:gd name="T5" fmla="*/ 340 h 2122"/>
                  <a:gd name="T6" fmla="*/ 464 w 1780"/>
                  <a:gd name="T7" fmla="*/ 322 h 2122"/>
                  <a:gd name="T8" fmla="*/ 342 w 1780"/>
                  <a:gd name="T9" fmla="*/ 296 h 2122"/>
                  <a:gd name="T10" fmla="*/ 232 w 1780"/>
                  <a:gd name="T11" fmla="*/ 262 h 2122"/>
                  <a:gd name="T12" fmla="*/ 136 w 1780"/>
                  <a:gd name="T13" fmla="*/ 222 h 2122"/>
                  <a:gd name="T14" fmla="*/ 58 w 1780"/>
                  <a:gd name="T15" fmla="*/ 174 h 2122"/>
                  <a:gd name="T16" fmla="*/ 12 w 1780"/>
                  <a:gd name="T17" fmla="*/ 134 h 2122"/>
                  <a:gd name="T18" fmla="*/ 0 w 1780"/>
                  <a:gd name="T19" fmla="*/ 1940 h 2122"/>
                  <a:gd name="T20" fmla="*/ 26 w 1780"/>
                  <a:gd name="T21" fmla="*/ 1960 h 2122"/>
                  <a:gd name="T22" fmla="*/ 90 w 1780"/>
                  <a:gd name="T23" fmla="*/ 1996 h 2122"/>
                  <a:gd name="T24" fmla="*/ 174 w 1780"/>
                  <a:gd name="T25" fmla="*/ 2030 h 2122"/>
                  <a:gd name="T26" fmla="*/ 272 w 1780"/>
                  <a:gd name="T27" fmla="*/ 2058 h 2122"/>
                  <a:gd name="T28" fmla="*/ 386 w 1780"/>
                  <a:gd name="T29" fmla="*/ 2082 h 2122"/>
                  <a:gd name="T30" fmla="*/ 512 w 1780"/>
                  <a:gd name="T31" fmla="*/ 2102 h 2122"/>
                  <a:gd name="T32" fmla="*/ 646 w 1780"/>
                  <a:gd name="T33" fmla="*/ 2114 h 2122"/>
                  <a:gd name="T34" fmla="*/ 790 w 1780"/>
                  <a:gd name="T35" fmla="*/ 2122 h 2122"/>
                  <a:gd name="T36" fmla="*/ 866 w 1780"/>
                  <a:gd name="T37" fmla="*/ 2122 h 2122"/>
                  <a:gd name="T38" fmla="*/ 1050 w 1780"/>
                  <a:gd name="T39" fmla="*/ 2118 h 2122"/>
                  <a:gd name="T40" fmla="*/ 1222 w 1780"/>
                  <a:gd name="T41" fmla="*/ 2102 h 2122"/>
                  <a:gd name="T42" fmla="*/ 1376 w 1780"/>
                  <a:gd name="T43" fmla="*/ 2076 h 2122"/>
                  <a:gd name="T44" fmla="*/ 1512 w 1780"/>
                  <a:gd name="T45" fmla="*/ 2044 h 2122"/>
                  <a:gd name="T46" fmla="*/ 1624 w 1780"/>
                  <a:gd name="T47" fmla="*/ 2004 h 2122"/>
                  <a:gd name="T48" fmla="*/ 1690 w 1780"/>
                  <a:gd name="T49" fmla="*/ 1970 h 2122"/>
                  <a:gd name="T50" fmla="*/ 1724 w 1780"/>
                  <a:gd name="T51" fmla="*/ 1946 h 2122"/>
                  <a:gd name="T52" fmla="*/ 1750 w 1780"/>
                  <a:gd name="T53" fmla="*/ 1922 h 2122"/>
                  <a:gd name="T54" fmla="*/ 1770 w 1780"/>
                  <a:gd name="T55" fmla="*/ 1894 h 2122"/>
                  <a:gd name="T56" fmla="*/ 1778 w 1780"/>
                  <a:gd name="T57" fmla="*/ 1868 h 2122"/>
                  <a:gd name="T58" fmla="*/ 1780 w 1780"/>
                  <a:gd name="T59" fmla="*/ 0 h 2122"/>
                  <a:gd name="T60" fmla="*/ 1778 w 1780"/>
                  <a:gd name="T61" fmla="*/ 22 h 2122"/>
                  <a:gd name="T62" fmla="*/ 1768 w 1780"/>
                  <a:gd name="T63" fmla="*/ 64 h 2122"/>
                  <a:gd name="T64" fmla="*/ 1748 w 1780"/>
                  <a:gd name="T65" fmla="*/ 102 h 2122"/>
                  <a:gd name="T66" fmla="*/ 1718 w 1780"/>
                  <a:gd name="T67" fmla="*/ 138 h 2122"/>
                  <a:gd name="T68" fmla="*/ 1682 w 1780"/>
                  <a:gd name="T69" fmla="*/ 170 h 2122"/>
                  <a:gd name="T70" fmla="*/ 1636 w 1780"/>
                  <a:gd name="T71" fmla="*/ 202 h 2122"/>
                  <a:gd name="T72" fmla="*/ 1584 w 1780"/>
                  <a:gd name="T73" fmla="*/ 228 h 2122"/>
                  <a:gd name="T74" fmla="*/ 1494 w 1780"/>
                  <a:gd name="T75" fmla="*/ 266 h 2122"/>
                  <a:gd name="T76" fmla="*/ 1356 w 1780"/>
                  <a:gd name="T77" fmla="*/ 304 h 2122"/>
                  <a:gd name="T78" fmla="*/ 1200 w 1780"/>
                  <a:gd name="T79" fmla="*/ 332 h 2122"/>
                  <a:gd name="T80" fmla="*/ 1036 w 1780"/>
                  <a:gd name="T81" fmla="*/ 350 h 2122"/>
                  <a:gd name="T82" fmla="*/ 866 w 1780"/>
                  <a:gd name="T83" fmla="*/ 356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80" h="2122">
                    <a:moveTo>
                      <a:pt x="866" y="356"/>
                    </a:moveTo>
                    <a:lnTo>
                      <a:pt x="866" y="356"/>
                    </a:lnTo>
                    <a:lnTo>
                      <a:pt x="798" y="354"/>
                    </a:lnTo>
                    <a:lnTo>
                      <a:pt x="730" y="352"/>
                    </a:lnTo>
                    <a:lnTo>
                      <a:pt x="660" y="348"/>
                    </a:lnTo>
                    <a:lnTo>
                      <a:pt x="594" y="340"/>
                    </a:lnTo>
                    <a:lnTo>
                      <a:pt x="528" y="332"/>
                    </a:lnTo>
                    <a:lnTo>
                      <a:pt x="464" y="322"/>
                    </a:lnTo>
                    <a:lnTo>
                      <a:pt x="402" y="310"/>
                    </a:lnTo>
                    <a:lnTo>
                      <a:pt x="342" y="296"/>
                    </a:lnTo>
                    <a:lnTo>
                      <a:pt x="286" y="280"/>
                    </a:lnTo>
                    <a:lnTo>
                      <a:pt x="232" y="262"/>
                    </a:lnTo>
                    <a:lnTo>
                      <a:pt x="182" y="244"/>
                    </a:lnTo>
                    <a:lnTo>
                      <a:pt x="136" y="222"/>
                    </a:lnTo>
                    <a:lnTo>
                      <a:pt x="96" y="200"/>
                    </a:lnTo>
                    <a:lnTo>
                      <a:pt x="58" y="174"/>
                    </a:lnTo>
                    <a:lnTo>
                      <a:pt x="26" y="148"/>
                    </a:lnTo>
                    <a:lnTo>
                      <a:pt x="12" y="134"/>
                    </a:lnTo>
                    <a:lnTo>
                      <a:pt x="0" y="120"/>
                    </a:lnTo>
                    <a:lnTo>
                      <a:pt x="0" y="1940"/>
                    </a:lnTo>
                    <a:lnTo>
                      <a:pt x="0" y="1940"/>
                    </a:lnTo>
                    <a:lnTo>
                      <a:pt x="26" y="1960"/>
                    </a:lnTo>
                    <a:lnTo>
                      <a:pt x="56" y="1978"/>
                    </a:lnTo>
                    <a:lnTo>
                      <a:pt x="90" y="1996"/>
                    </a:lnTo>
                    <a:lnTo>
                      <a:pt x="130" y="2014"/>
                    </a:lnTo>
                    <a:lnTo>
                      <a:pt x="174" y="2030"/>
                    </a:lnTo>
                    <a:lnTo>
                      <a:pt x="222" y="2044"/>
                    </a:lnTo>
                    <a:lnTo>
                      <a:pt x="272" y="2058"/>
                    </a:lnTo>
                    <a:lnTo>
                      <a:pt x="328" y="2072"/>
                    </a:lnTo>
                    <a:lnTo>
                      <a:pt x="386" y="2082"/>
                    </a:lnTo>
                    <a:lnTo>
                      <a:pt x="448" y="2092"/>
                    </a:lnTo>
                    <a:lnTo>
                      <a:pt x="512" y="2102"/>
                    </a:lnTo>
                    <a:lnTo>
                      <a:pt x="578" y="2108"/>
                    </a:lnTo>
                    <a:lnTo>
                      <a:pt x="646" y="2114"/>
                    </a:lnTo>
                    <a:lnTo>
                      <a:pt x="718" y="2118"/>
                    </a:lnTo>
                    <a:lnTo>
                      <a:pt x="790" y="2122"/>
                    </a:lnTo>
                    <a:lnTo>
                      <a:pt x="866" y="2122"/>
                    </a:lnTo>
                    <a:lnTo>
                      <a:pt x="866" y="2122"/>
                    </a:lnTo>
                    <a:lnTo>
                      <a:pt x="958" y="2122"/>
                    </a:lnTo>
                    <a:lnTo>
                      <a:pt x="1050" y="2118"/>
                    </a:lnTo>
                    <a:lnTo>
                      <a:pt x="1138" y="2110"/>
                    </a:lnTo>
                    <a:lnTo>
                      <a:pt x="1222" y="2102"/>
                    </a:lnTo>
                    <a:lnTo>
                      <a:pt x="1302" y="2090"/>
                    </a:lnTo>
                    <a:lnTo>
                      <a:pt x="1376" y="2076"/>
                    </a:lnTo>
                    <a:lnTo>
                      <a:pt x="1446" y="2062"/>
                    </a:lnTo>
                    <a:lnTo>
                      <a:pt x="1512" y="2044"/>
                    </a:lnTo>
                    <a:lnTo>
                      <a:pt x="1570" y="2024"/>
                    </a:lnTo>
                    <a:lnTo>
                      <a:pt x="1624" y="2004"/>
                    </a:lnTo>
                    <a:lnTo>
                      <a:pt x="1670" y="1982"/>
                    </a:lnTo>
                    <a:lnTo>
                      <a:pt x="1690" y="1970"/>
                    </a:lnTo>
                    <a:lnTo>
                      <a:pt x="1708" y="1958"/>
                    </a:lnTo>
                    <a:lnTo>
                      <a:pt x="1724" y="1946"/>
                    </a:lnTo>
                    <a:lnTo>
                      <a:pt x="1738" y="1934"/>
                    </a:lnTo>
                    <a:lnTo>
                      <a:pt x="1750" y="1922"/>
                    </a:lnTo>
                    <a:lnTo>
                      <a:pt x="1762" y="1908"/>
                    </a:lnTo>
                    <a:lnTo>
                      <a:pt x="1770" y="1894"/>
                    </a:lnTo>
                    <a:lnTo>
                      <a:pt x="1774" y="1882"/>
                    </a:lnTo>
                    <a:lnTo>
                      <a:pt x="1778" y="1868"/>
                    </a:lnTo>
                    <a:lnTo>
                      <a:pt x="1780" y="1854"/>
                    </a:lnTo>
                    <a:lnTo>
                      <a:pt x="1780" y="0"/>
                    </a:lnTo>
                    <a:lnTo>
                      <a:pt x="1780" y="0"/>
                    </a:lnTo>
                    <a:lnTo>
                      <a:pt x="1778" y="22"/>
                    </a:lnTo>
                    <a:lnTo>
                      <a:pt x="1774" y="44"/>
                    </a:lnTo>
                    <a:lnTo>
                      <a:pt x="1768" y="64"/>
                    </a:lnTo>
                    <a:lnTo>
                      <a:pt x="1760" y="82"/>
                    </a:lnTo>
                    <a:lnTo>
                      <a:pt x="1748" y="102"/>
                    </a:lnTo>
                    <a:lnTo>
                      <a:pt x="1734" y="120"/>
                    </a:lnTo>
                    <a:lnTo>
                      <a:pt x="1718" y="138"/>
                    </a:lnTo>
                    <a:lnTo>
                      <a:pt x="1700" y="154"/>
                    </a:lnTo>
                    <a:lnTo>
                      <a:pt x="1682" y="170"/>
                    </a:lnTo>
                    <a:lnTo>
                      <a:pt x="1660" y="186"/>
                    </a:lnTo>
                    <a:lnTo>
                      <a:pt x="1636" y="202"/>
                    </a:lnTo>
                    <a:lnTo>
                      <a:pt x="1610" y="216"/>
                    </a:lnTo>
                    <a:lnTo>
                      <a:pt x="1584" y="228"/>
                    </a:lnTo>
                    <a:lnTo>
                      <a:pt x="1554" y="242"/>
                    </a:lnTo>
                    <a:lnTo>
                      <a:pt x="1494" y="266"/>
                    </a:lnTo>
                    <a:lnTo>
                      <a:pt x="1426" y="286"/>
                    </a:lnTo>
                    <a:lnTo>
                      <a:pt x="1356" y="304"/>
                    </a:lnTo>
                    <a:lnTo>
                      <a:pt x="1280" y="320"/>
                    </a:lnTo>
                    <a:lnTo>
                      <a:pt x="1200" y="332"/>
                    </a:lnTo>
                    <a:lnTo>
                      <a:pt x="1120" y="342"/>
                    </a:lnTo>
                    <a:lnTo>
                      <a:pt x="1036" y="350"/>
                    </a:lnTo>
                    <a:lnTo>
                      <a:pt x="952" y="354"/>
                    </a:lnTo>
                    <a:lnTo>
                      <a:pt x="866" y="356"/>
                    </a:lnTo>
                    <a:lnTo>
                      <a:pt x="866" y="3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12"/>
              <p:cNvSpPr>
                <a:spLocks/>
              </p:cNvSpPr>
              <p:nvPr/>
            </p:nvSpPr>
            <p:spPr bwMode="auto">
              <a:xfrm>
                <a:off x="6299200" y="2779713"/>
                <a:ext cx="2422525" cy="654050"/>
              </a:xfrm>
              <a:custGeom>
                <a:avLst/>
                <a:gdLst>
                  <a:gd name="T0" fmla="*/ 0 w 1526"/>
                  <a:gd name="T1" fmla="*/ 206 h 412"/>
                  <a:gd name="T2" fmla="*/ 2 w 1526"/>
                  <a:gd name="T3" fmla="*/ 220 h 412"/>
                  <a:gd name="T4" fmla="*/ 12 w 1526"/>
                  <a:gd name="T5" fmla="*/ 236 h 412"/>
                  <a:gd name="T6" fmla="*/ 52 w 1526"/>
                  <a:gd name="T7" fmla="*/ 270 h 412"/>
                  <a:gd name="T8" fmla="*/ 116 w 1526"/>
                  <a:gd name="T9" fmla="*/ 304 h 412"/>
                  <a:gd name="T10" fmla="*/ 204 w 1526"/>
                  <a:gd name="T11" fmla="*/ 336 h 412"/>
                  <a:gd name="T12" fmla="*/ 312 w 1526"/>
                  <a:gd name="T13" fmla="*/ 366 h 412"/>
                  <a:gd name="T14" fmla="*/ 444 w 1526"/>
                  <a:gd name="T15" fmla="*/ 390 h 412"/>
                  <a:gd name="T16" fmla="*/ 594 w 1526"/>
                  <a:gd name="T17" fmla="*/ 406 h 412"/>
                  <a:gd name="T18" fmla="*/ 762 w 1526"/>
                  <a:gd name="T19" fmla="*/ 412 h 412"/>
                  <a:gd name="T20" fmla="*/ 850 w 1526"/>
                  <a:gd name="T21" fmla="*/ 412 h 412"/>
                  <a:gd name="T22" fmla="*/ 1010 w 1526"/>
                  <a:gd name="T23" fmla="*/ 400 h 412"/>
                  <a:gd name="T24" fmla="*/ 1150 w 1526"/>
                  <a:gd name="T25" fmla="*/ 380 h 412"/>
                  <a:gd name="T26" fmla="*/ 1270 w 1526"/>
                  <a:gd name="T27" fmla="*/ 352 h 412"/>
                  <a:gd name="T28" fmla="*/ 1370 w 1526"/>
                  <a:gd name="T29" fmla="*/ 320 h 412"/>
                  <a:gd name="T30" fmla="*/ 1446 w 1526"/>
                  <a:gd name="T31" fmla="*/ 286 h 412"/>
                  <a:gd name="T32" fmla="*/ 1496 w 1526"/>
                  <a:gd name="T33" fmla="*/ 252 h 412"/>
                  <a:gd name="T34" fmla="*/ 1520 w 1526"/>
                  <a:gd name="T35" fmla="*/ 228 h 412"/>
                  <a:gd name="T36" fmla="*/ 1526 w 1526"/>
                  <a:gd name="T37" fmla="*/ 214 h 412"/>
                  <a:gd name="T38" fmla="*/ 1526 w 1526"/>
                  <a:gd name="T39" fmla="*/ 206 h 412"/>
                  <a:gd name="T40" fmla="*/ 1524 w 1526"/>
                  <a:gd name="T41" fmla="*/ 192 h 412"/>
                  <a:gd name="T42" fmla="*/ 1514 w 1526"/>
                  <a:gd name="T43" fmla="*/ 176 h 412"/>
                  <a:gd name="T44" fmla="*/ 1474 w 1526"/>
                  <a:gd name="T45" fmla="*/ 144 h 412"/>
                  <a:gd name="T46" fmla="*/ 1410 w 1526"/>
                  <a:gd name="T47" fmla="*/ 110 h 412"/>
                  <a:gd name="T48" fmla="*/ 1322 w 1526"/>
                  <a:gd name="T49" fmla="*/ 76 h 412"/>
                  <a:gd name="T50" fmla="*/ 1212 w 1526"/>
                  <a:gd name="T51" fmla="*/ 46 h 412"/>
                  <a:gd name="T52" fmla="*/ 1082 w 1526"/>
                  <a:gd name="T53" fmla="*/ 22 h 412"/>
                  <a:gd name="T54" fmla="*/ 932 w 1526"/>
                  <a:gd name="T55" fmla="*/ 6 h 412"/>
                  <a:gd name="T56" fmla="*/ 762 w 1526"/>
                  <a:gd name="T57" fmla="*/ 0 h 412"/>
                  <a:gd name="T58" fmla="*/ 676 w 1526"/>
                  <a:gd name="T59" fmla="*/ 2 h 412"/>
                  <a:gd name="T60" fmla="*/ 516 w 1526"/>
                  <a:gd name="T61" fmla="*/ 14 h 412"/>
                  <a:gd name="T62" fmla="*/ 376 w 1526"/>
                  <a:gd name="T63" fmla="*/ 34 h 412"/>
                  <a:gd name="T64" fmla="*/ 256 w 1526"/>
                  <a:gd name="T65" fmla="*/ 60 h 412"/>
                  <a:gd name="T66" fmla="*/ 156 w 1526"/>
                  <a:gd name="T67" fmla="*/ 92 h 412"/>
                  <a:gd name="T68" fmla="*/ 80 w 1526"/>
                  <a:gd name="T69" fmla="*/ 126 h 412"/>
                  <a:gd name="T70" fmla="*/ 28 w 1526"/>
                  <a:gd name="T71" fmla="*/ 160 h 412"/>
                  <a:gd name="T72" fmla="*/ 6 w 1526"/>
                  <a:gd name="T73" fmla="*/ 184 h 412"/>
                  <a:gd name="T74" fmla="*/ 0 w 1526"/>
                  <a:gd name="T75" fmla="*/ 200 h 412"/>
                  <a:gd name="T76" fmla="*/ 0 w 1526"/>
                  <a:gd name="T77" fmla="*/ 206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26" h="412">
                    <a:moveTo>
                      <a:pt x="0" y="206"/>
                    </a:moveTo>
                    <a:lnTo>
                      <a:pt x="0" y="206"/>
                    </a:lnTo>
                    <a:lnTo>
                      <a:pt x="0" y="214"/>
                    </a:lnTo>
                    <a:lnTo>
                      <a:pt x="2" y="220"/>
                    </a:lnTo>
                    <a:lnTo>
                      <a:pt x="6" y="228"/>
                    </a:lnTo>
                    <a:lnTo>
                      <a:pt x="12" y="236"/>
                    </a:lnTo>
                    <a:lnTo>
                      <a:pt x="28" y="252"/>
                    </a:lnTo>
                    <a:lnTo>
                      <a:pt x="52" y="270"/>
                    </a:lnTo>
                    <a:lnTo>
                      <a:pt x="80" y="286"/>
                    </a:lnTo>
                    <a:lnTo>
                      <a:pt x="116" y="304"/>
                    </a:lnTo>
                    <a:lnTo>
                      <a:pt x="156" y="320"/>
                    </a:lnTo>
                    <a:lnTo>
                      <a:pt x="204" y="336"/>
                    </a:lnTo>
                    <a:lnTo>
                      <a:pt x="256" y="352"/>
                    </a:lnTo>
                    <a:lnTo>
                      <a:pt x="312" y="366"/>
                    </a:lnTo>
                    <a:lnTo>
                      <a:pt x="376" y="380"/>
                    </a:lnTo>
                    <a:lnTo>
                      <a:pt x="444" y="390"/>
                    </a:lnTo>
                    <a:lnTo>
                      <a:pt x="516" y="400"/>
                    </a:lnTo>
                    <a:lnTo>
                      <a:pt x="594" y="406"/>
                    </a:lnTo>
                    <a:lnTo>
                      <a:pt x="676" y="412"/>
                    </a:lnTo>
                    <a:lnTo>
                      <a:pt x="762" y="412"/>
                    </a:lnTo>
                    <a:lnTo>
                      <a:pt x="762" y="412"/>
                    </a:lnTo>
                    <a:lnTo>
                      <a:pt x="850" y="412"/>
                    </a:lnTo>
                    <a:lnTo>
                      <a:pt x="932" y="406"/>
                    </a:lnTo>
                    <a:lnTo>
                      <a:pt x="1010" y="400"/>
                    </a:lnTo>
                    <a:lnTo>
                      <a:pt x="1082" y="390"/>
                    </a:lnTo>
                    <a:lnTo>
                      <a:pt x="1150" y="380"/>
                    </a:lnTo>
                    <a:lnTo>
                      <a:pt x="1212" y="366"/>
                    </a:lnTo>
                    <a:lnTo>
                      <a:pt x="1270" y="352"/>
                    </a:lnTo>
                    <a:lnTo>
                      <a:pt x="1322" y="336"/>
                    </a:lnTo>
                    <a:lnTo>
                      <a:pt x="1370" y="320"/>
                    </a:lnTo>
                    <a:lnTo>
                      <a:pt x="1410" y="304"/>
                    </a:lnTo>
                    <a:lnTo>
                      <a:pt x="1446" y="286"/>
                    </a:lnTo>
                    <a:lnTo>
                      <a:pt x="1474" y="270"/>
                    </a:lnTo>
                    <a:lnTo>
                      <a:pt x="1496" y="252"/>
                    </a:lnTo>
                    <a:lnTo>
                      <a:pt x="1514" y="236"/>
                    </a:lnTo>
                    <a:lnTo>
                      <a:pt x="1520" y="228"/>
                    </a:lnTo>
                    <a:lnTo>
                      <a:pt x="1524" y="220"/>
                    </a:lnTo>
                    <a:lnTo>
                      <a:pt x="1526" y="214"/>
                    </a:lnTo>
                    <a:lnTo>
                      <a:pt x="1526" y="206"/>
                    </a:lnTo>
                    <a:lnTo>
                      <a:pt x="1526" y="206"/>
                    </a:lnTo>
                    <a:lnTo>
                      <a:pt x="1526" y="200"/>
                    </a:lnTo>
                    <a:lnTo>
                      <a:pt x="1524" y="192"/>
                    </a:lnTo>
                    <a:lnTo>
                      <a:pt x="1520" y="184"/>
                    </a:lnTo>
                    <a:lnTo>
                      <a:pt x="1514" y="176"/>
                    </a:lnTo>
                    <a:lnTo>
                      <a:pt x="1496" y="160"/>
                    </a:lnTo>
                    <a:lnTo>
                      <a:pt x="1474" y="144"/>
                    </a:lnTo>
                    <a:lnTo>
                      <a:pt x="1446" y="126"/>
                    </a:lnTo>
                    <a:lnTo>
                      <a:pt x="1410" y="110"/>
                    </a:lnTo>
                    <a:lnTo>
                      <a:pt x="1370" y="92"/>
                    </a:lnTo>
                    <a:lnTo>
                      <a:pt x="1322" y="76"/>
                    </a:lnTo>
                    <a:lnTo>
                      <a:pt x="1270" y="60"/>
                    </a:lnTo>
                    <a:lnTo>
                      <a:pt x="1212" y="46"/>
                    </a:lnTo>
                    <a:lnTo>
                      <a:pt x="1150" y="34"/>
                    </a:lnTo>
                    <a:lnTo>
                      <a:pt x="1082" y="22"/>
                    </a:lnTo>
                    <a:lnTo>
                      <a:pt x="1010" y="14"/>
                    </a:lnTo>
                    <a:lnTo>
                      <a:pt x="932" y="6"/>
                    </a:lnTo>
                    <a:lnTo>
                      <a:pt x="850" y="2"/>
                    </a:lnTo>
                    <a:lnTo>
                      <a:pt x="762" y="0"/>
                    </a:lnTo>
                    <a:lnTo>
                      <a:pt x="762" y="0"/>
                    </a:lnTo>
                    <a:lnTo>
                      <a:pt x="676" y="2"/>
                    </a:lnTo>
                    <a:lnTo>
                      <a:pt x="594" y="6"/>
                    </a:lnTo>
                    <a:lnTo>
                      <a:pt x="516" y="14"/>
                    </a:lnTo>
                    <a:lnTo>
                      <a:pt x="444" y="22"/>
                    </a:lnTo>
                    <a:lnTo>
                      <a:pt x="376" y="34"/>
                    </a:lnTo>
                    <a:lnTo>
                      <a:pt x="312" y="46"/>
                    </a:lnTo>
                    <a:lnTo>
                      <a:pt x="256" y="60"/>
                    </a:lnTo>
                    <a:lnTo>
                      <a:pt x="204" y="76"/>
                    </a:lnTo>
                    <a:lnTo>
                      <a:pt x="156" y="92"/>
                    </a:lnTo>
                    <a:lnTo>
                      <a:pt x="116" y="110"/>
                    </a:lnTo>
                    <a:lnTo>
                      <a:pt x="80" y="126"/>
                    </a:lnTo>
                    <a:lnTo>
                      <a:pt x="52" y="144"/>
                    </a:lnTo>
                    <a:lnTo>
                      <a:pt x="28" y="160"/>
                    </a:lnTo>
                    <a:lnTo>
                      <a:pt x="12" y="176"/>
                    </a:lnTo>
                    <a:lnTo>
                      <a:pt x="6" y="184"/>
                    </a:lnTo>
                    <a:lnTo>
                      <a:pt x="2" y="192"/>
                    </a:lnTo>
                    <a:lnTo>
                      <a:pt x="0" y="200"/>
                    </a:lnTo>
                    <a:lnTo>
                      <a:pt x="0" y="206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2652706" y="2528227"/>
              <a:ext cx="12710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Data Factory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237"/>
            <p:cNvSpPr/>
            <p:nvPr/>
          </p:nvSpPr>
          <p:spPr bwMode="auto">
            <a:xfrm>
              <a:off x="2333792" y="2466963"/>
              <a:ext cx="286460" cy="301030"/>
            </a:xfrm>
            <a:custGeom>
              <a:avLst/>
              <a:gdLst>
                <a:gd name="connsiteX0" fmla="*/ 1931382 w 2687091"/>
                <a:gd name="connsiteY0" fmla="*/ 1799512 h 2823758"/>
                <a:gd name="connsiteX1" fmla="*/ 1931382 w 2687091"/>
                <a:gd name="connsiteY1" fmla="*/ 2128383 h 2823758"/>
                <a:gd name="connsiteX2" fmla="*/ 2260253 w 2687091"/>
                <a:gd name="connsiteY2" fmla="*/ 2128383 h 2823758"/>
                <a:gd name="connsiteX3" fmla="*/ 2260253 w 2687091"/>
                <a:gd name="connsiteY3" fmla="*/ 1799512 h 2823758"/>
                <a:gd name="connsiteX4" fmla="*/ 1372033 w 2687091"/>
                <a:gd name="connsiteY4" fmla="*/ 1799512 h 2823758"/>
                <a:gd name="connsiteX5" fmla="*/ 1372033 w 2687091"/>
                <a:gd name="connsiteY5" fmla="*/ 2128383 h 2823758"/>
                <a:gd name="connsiteX6" fmla="*/ 1700904 w 2687091"/>
                <a:gd name="connsiteY6" fmla="*/ 2128383 h 2823758"/>
                <a:gd name="connsiteX7" fmla="*/ 1700904 w 2687091"/>
                <a:gd name="connsiteY7" fmla="*/ 1799512 h 2823758"/>
                <a:gd name="connsiteX8" fmla="*/ 812685 w 2687091"/>
                <a:gd name="connsiteY8" fmla="*/ 1799512 h 2823758"/>
                <a:gd name="connsiteX9" fmla="*/ 812685 w 2687091"/>
                <a:gd name="connsiteY9" fmla="*/ 2128383 h 2823758"/>
                <a:gd name="connsiteX10" fmla="*/ 1141555 w 2687091"/>
                <a:gd name="connsiteY10" fmla="*/ 2128383 h 2823758"/>
                <a:gd name="connsiteX11" fmla="*/ 1141555 w 2687091"/>
                <a:gd name="connsiteY11" fmla="*/ 1799512 h 2823758"/>
                <a:gd name="connsiteX12" fmla="*/ 486277 w 2687091"/>
                <a:gd name="connsiteY12" fmla="*/ 93827 h 2823758"/>
                <a:gd name="connsiteX13" fmla="*/ 103872 w 2687091"/>
                <a:gd name="connsiteY13" fmla="*/ 162103 h 2823758"/>
                <a:gd name="connsiteX14" fmla="*/ 486277 w 2687091"/>
                <a:gd name="connsiteY14" fmla="*/ 230379 h 2823758"/>
                <a:gd name="connsiteX15" fmla="*/ 868682 w 2687091"/>
                <a:gd name="connsiteY15" fmla="*/ 162103 h 2823758"/>
                <a:gd name="connsiteX16" fmla="*/ 486277 w 2687091"/>
                <a:gd name="connsiteY16" fmla="*/ 93827 h 2823758"/>
                <a:gd name="connsiteX17" fmla="*/ 486276 w 2687091"/>
                <a:gd name="connsiteY17" fmla="*/ 0 h 2823758"/>
                <a:gd name="connsiteX18" fmla="*/ 486277 w 2687091"/>
                <a:gd name="connsiteY18" fmla="*/ 0 h 2823758"/>
                <a:gd name="connsiteX19" fmla="*/ 972553 w 2687091"/>
                <a:gd name="connsiteY19" fmla="*/ 100893 h 2823758"/>
                <a:gd name="connsiteX20" fmla="*/ 972552 w 2687091"/>
                <a:gd name="connsiteY20" fmla="*/ 706248 h 2823758"/>
                <a:gd name="connsiteX21" fmla="*/ 972552 w 2687091"/>
                <a:gd name="connsiteY21" fmla="*/ 1342945 h 2823758"/>
                <a:gd name="connsiteX22" fmla="*/ 1792243 w 2687091"/>
                <a:gd name="connsiteY22" fmla="*/ 722637 h 2823758"/>
                <a:gd name="connsiteX23" fmla="*/ 1792243 w 2687091"/>
                <a:gd name="connsiteY23" fmla="*/ 1365018 h 2823758"/>
                <a:gd name="connsiteX24" fmla="*/ 2687091 w 2687091"/>
                <a:gd name="connsiteY24" fmla="*/ 723934 h 2823758"/>
                <a:gd name="connsiteX25" fmla="*/ 2687091 w 2687091"/>
                <a:gd name="connsiteY25" fmla="*/ 1573518 h 2823758"/>
                <a:gd name="connsiteX26" fmla="*/ 2687091 w 2687091"/>
                <a:gd name="connsiteY26" fmla="*/ 1833418 h 2823758"/>
                <a:gd name="connsiteX27" fmla="*/ 2687091 w 2687091"/>
                <a:gd name="connsiteY27" fmla="*/ 2090363 h 2823758"/>
                <a:gd name="connsiteX28" fmla="*/ 2687091 w 2687091"/>
                <a:gd name="connsiteY28" fmla="*/ 2468997 h 2823758"/>
                <a:gd name="connsiteX29" fmla="*/ 2687091 w 2687091"/>
                <a:gd name="connsiteY29" fmla="*/ 2823758 h 2823758"/>
                <a:gd name="connsiteX30" fmla="*/ 186290 w 2687091"/>
                <a:gd name="connsiteY30" fmla="*/ 2823758 h 2823758"/>
                <a:gd name="connsiteX31" fmla="*/ 186290 w 2687091"/>
                <a:gd name="connsiteY31" fmla="*/ 2823753 h 2823758"/>
                <a:gd name="connsiteX32" fmla="*/ 1 w 2687091"/>
                <a:gd name="connsiteY32" fmla="*/ 2823753 h 2823758"/>
                <a:gd name="connsiteX33" fmla="*/ 1 w 2687091"/>
                <a:gd name="connsiteY33" fmla="*/ 706250 h 2823758"/>
                <a:gd name="connsiteX34" fmla="*/ 0 w 2687091"/>
                <a:gd name="connsiteY34" fmla="*/ 706248 h 2823758"/>
                <a:gd name="connsiteX35" fmla="*/ 1 w 2687091"/>
                <a:gd name="connsiteY35" fmla="*/ 100895 h 2823758"/>
                <a:gd name="connsiteX36" fmla="*/ 0 w 2687091"/>
                <a:gd name="connsiteY36" fmla="*/ 100893 h 2823758"/>
                <a:gd name="connsiteX37" fmla="*/ 486276 w 2687091"/>
                <a:gd name="connsiteY37" fmla="*/ 0 h 282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87091" h="2823758">
                  <a:moveTo>
                    <a:pt x="1931382" y="1799512"/>
                  </a:moveTo>
                  <a:lnTo>
                    <a:pt x="1931382" y="2128383"/>
                  </a:lnTo>
                  <a:lnTo>
                    <a:pt x="2260253" y="2128383"/>
                  </a:lnTo>
                  <a:lnTo>
                    <a:pt x="2260253" y="1799512"/>
                  </a:lnTo>
                  <a:close/>
                  <a:moveTo>
                    <a:pt x="1372033" y="1799512"/>
                  </a:moveTo>
                  <a:lnTo>
                    <a:pt x="1372033" y="2128383"/>
                  </a:lnTo>
                  <a:lnTo>
                    <a:pt x="1700904" y="2128383"/>
                  </a:lnTo>
                  <a:lnTo>
                    <a:pt x="1700904" y="1799512"/>
                  </a:lnTo>
                  <a:close/>
                  <a:moveTo>
                    <a:pt x="812685" y="1799512"/>
                  </a:moveTo>
                  <a:lnTo>
                    <a:pt x="812685" y="2128383"/>
                  </a:lnTo>
                  <a:lnTo>
                    <a:pt x="1141555" y="2128383"/>
                  </a:lnTo>
                  <a:lnTo>
                    <a:pt x="1141555" y="1799512"/>
                  </a:lnTo>
                  <a:close/>
                  <a:moveTo>
                    <a:pt x="486277" y="93827"/>
                  </a:moveTo>
                  <a:cubicBezTo>
                    <a:pt x="275081" y="93827"/>
                    <a:pt x="103872" y="124395"/>
                    <a:pt x="103872" y="162103"/>
                  </a:cubicBezTo>
                  <a:cubicBezTo>
                    <a:pt x="103872" y="199811"/>
                    <a:pt x="275081" y="230379"/>
                    <a:pt x="486277" y="230379"/>
                  </a:cubicBezTo>
                  <a:cubicBezTo>
                    <a:pt x="697473" y="230379"/>
                    <a:pt x="868682" y="199811"/>
                    <a:pt x="868682" y="162103"/>
                  </a:cubicBezTo>
                  <a:cubicBezTo>
                    <a:pt x="868682" y="124395"/>
                    <a:pt x="697473" y="93827"/>
                    <a:pt x="486277" y="93827"/>
                  </a:cubicBezTo>
                  <a:close/>
                  <a:moveTo>
                    <a:pt x="486276" y="0"/>
                  </a:moveTo>
                  <a:lnTo>
                    <a:pt x="486277" y="0"/>
                  </a:lnTo>
                  <a:cubicBezTo>
                    <a:pt x="754840" y="0"/>
                    <a:pt x="972553" y="45171"/>
                    <a:pt x="972553" y="100893"/>
                  </a:cubicBezTo>
                  <a:cubicBezTo>
                    <a:pt x="972553" y="302678"/>
                    <a:pt x="972552" y="504463"/>
                    <a:pt x="972552" y="706248"/>
                  </a:cubicBezTo>
                  <a:lnTo>
                    <a:pt x="972552" y="1342945"/>
                  </a:lnTo>
                  <a:lnTo>
                    <a:pt x="1792243" y="722637"/>
                  </a:lnTo>
                  <a:lnTo>
                    <a:pt x="1792243" y="1365018"/>
                  </a:lnTo>
                  <a:lnTo>
                    <a:pt x="2687091" y="723934"/>
                  </a:lnTo>
                  <a:lnTo>
                    <a:pt x="2687091" y="1573518"/>
                  </a:lnTo>
                  <a:lnTo>
                    <a:pt x="2687091" y="1833418"/>
                  </a:lnTo>
                  <a:lnTo>
                    <a:pt x="2687091" y="2090363"/>
                  </a:lnTo>
                  <a:lnTo>
                    <a:pt x="2687091" y="2468997"/>
                  </a:lnTo>
                  <a:lnTo>
                    <a:pt x="2687091" y="2823758"/>
                  </a:lnTo>
                  <a:lnTo>
                    <a:pt x="186290" y="2823758"/>
                  </a:lnTo>
                  <a:lnTo>
                    <a:pt x="186290" y="2823753"/>
                  </a:lnTo>
                  <a:lnTo>
                    <a:pt x="1" y="2823753"/>
                  </a:lnTo>
                  <a:lnTo>
                    <a:pt x="1" y="706250"/>
                  </a:lnTo>
                  <a:lnTo>
                    <a:pt x="0" y="706248"/>
                  </a:lnTo>
                  <a:lnTo>
                    <a:pt x="1" y="100895"/>
                  </a:lnTo>
                  <a:lnTo>
                    <a:pt x="0" y="100893"/>
                  </a:lnTo>
                  <a:cubicBezTo>
                    <a:pt x="0" y="45171"/>
                    <a:pt x="217713" y="0"/>
                    <a:pt x="48627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354114" y="3729564"/>
              <a:ext cx="231574" cy="242335"/>
            </a:xfrm>
            <a:custGeom>
              <a:avLst/>
              <a:gdLst>
                <a:gd name="connsiteX0" fmla="*/ 84139 w 3657601"/>
                <a:gd name="connsiteY0" fmla="*/ 2916238 h 3827556"/>
                <a:gd name="connsiteX1" fmla="*/ 420687 w 3657601"/>
                <a:gd name="connsiteY1" fmla="*/ 2916238 h 3827556"/>
                <a:gd name="connsiteX2" fmla="*/ 504826 w 3657601"/>
                <a:gd name="connsiteY2" fmla="*/ 3000377 h 3827556"/>
                <a:gd name="connsiteX3" fmla="*/ 504826 w 3657601"/>
                <a:gd name="connsiteY3" fmla="*/ 3306764 h 3827556"/>
                <a:gd name="connsiteX4" fmla="*/ 3152775 w 3657601"/>
                <a:gd name="connsiteY4" fmla="*/ 3306764 h 3827556"/>
                <a:gd name="connsiteX5" fmla="*/ 3152775 w 3657601"/>
                <a:gd name="connsiteY5" fmla="*/ 3000377 h 3827556"/>
                <a:gd name="connsiteX6" fmla="*/ 3236914 w 3657601"/>
                <a:gd name="connsiteY6" fmla="*/ 2916238 h 3827556"/>
                <a:gd name="connsiteX7" fmla="*/ 3573462 w 3657601"/>
                <a:gd name="connsiteY7" fmla="*/ 2916238 h 3827556"/>
                <a:gd name="connsiteX8" fmla="*/ 3657601 w 3657601"/>
                <a:gd name="connsiteY8" fmla="*/ 3000377 h 3827556"/>
                <a:gd name="connsiteX9" fmla="*/ 3657601 w 3657601"/>
                <a:gd name="connsiteY9" fmla="*/ 3827556 h 3827556"/>
                <a:gd name="connsiteX10" fmla="*/ 3657600 w 3657601"/>
                <a:gd name="connsiteY10" fmla="*/ 3827556 h 3827556"/>
                <a:gd name="connsiteX11" fmla="*/ 3152775 w 3657601"/>
                <a:gd name="connsiteY11" fmla="*/ 3827556 h 3827556"/>
                <a:gd name="connsiteX12" fmla="*/ 504826 w 3657601"/>
                <a:gd name="connsiteY12" fmla="*/ 3827556 h 3827556"/>
                <a:gd name="connsiteX13" fmla="*/ 0 w 3657601"/>
                <a:gd name="connsiteY13" fmla="*/ 3827556 h 3827556"/>
                <a:gd name="connsiteX14" fmla="*/ 0 w 3657601"/>
                <a:gd name="connsiteY14" fmla="*/ 3306764 h 3827556"/>
                <a:gd name="connsiteX15" fmla="*/ 0 w 3657601"/>
                <a:gd name="connsiteY15" fmla="*/ 3000377 h 3827556"/>
                <a:gd name="connsiteX16" fmla="*/ 84139 w 3657601"/>
                <a:gd name="connsiteY16" fmla="*/ 2916238 h 3827556"/>
                <a:gd name="connsiteX17" fmla="*/ 805598 w 3657601"/>
                <a:gd name="connsiteY17" fmla="*/ 2427382 h 3827556"/>
                <a:gd name="connsiteX18" fmla="*/ 1347052 w 3657601"/>
                <a:gd name="connsiteY18" fmla="*/ 2427382 h 3827556"/>
                <a:gd name="connsiteX19" fmla="*/ 1390650 w 3657601"/>
                <a:gd name="connsiteY19" fmla="*/ 2470980 h 3827556"/>
                <a:gd name="connsiteX20" fmla="*/ 1390650 w 3657601"/>
                <a:gd name="connsiteY20" fmla="*/ 2869558 h 3827556"/>
                <a:gd name="connsiteX21" fmla="*/ 1347052 w 3657601"/>
                <a:gd name="connsiteY21" fmla="*/ 2913156 h 3827556"/>
                <a:gd name="connsiteX22" fmla="*/ 805598 w 3657601"/>
                <a:gd name="connsiteY22" fmla="*/ 2913156 h 3827556"/>
                <a:gd name="connsiteX23" fmla="*/ 762000 w 3657601"/>
                <a:gd name="connsiteY23" fmla="*/ 2869558 h 3827556"/>
                <a:gd name="connsiteX24" fmla="*/ 762000 w 3657601"/>
                <a:gd name="connsiteY24" fmla="*/ 2470980 h 3827556"/>
                <a:gd name="connsiteX25" fmla="*/ 805598 w 3657601"/>
                <a:gd name="connsiteY25" fmla="*/ 2427382 h 3827556"/>
                <a:gd name="connsiteX26" fmla="*/ 1681898 w 3657601"/>
                <a:gd name="connsiteY26" fmla="*/ 2047199 h 3827556"/>
                <a:gd name="connsiteX27" fmla="*/ 2223352 w 3657601"/>
                <a:gd name="connsiteY27" fmla="*/ 2047199 h 3827556"/>
                <a:gd name="connsiteX28" fmla="*/ 2266950 w 3657601"/>
                <a:gd name="connsiteY28" fmla="*/ 2090797 h 3827556"/>
                <a:gd name="connsiteX29" fmla="*/ 2266950 w 3657601"/>
                <a:gd name="connsiteY29" fmla="*/ 2489375 h 3827556"/>
                <a:gd name="connsiteX30" fmla="*/ 2223352 w 3657601"/>
                <a:gd name="connsiteY30" fmla="*/ 2532973 h 3827556"/>
                <a:gd name="connsiteX31" fmla="*/ 1681898 w 3657601"/>
                <a:gd name="connsiteY31" fmla="*/ 2532973 h 3827556"/>
                <a:gd name="connsiteX32" fmla="*/ 1638300 w 3657601"/>
                <a:gd name="connsiteY32" fmla="*/ 2489375 h 3827556"/>
                <a:gd name="connsiteX33" fmla="*/ 1638300 w 3657601"/>
                <a:gd name="connsiteY33" fmla="*/ 2090797 h 3827556"/>
                <a:gd name="connsiteX34" fmla="*/ 1681898 w 3657601"/>
                <a:gd name="connsiteY34" fmla="*/ 2047199 h 3827556"/>
                <a:gd name="connsiteX35" fmla="*/ 805598 w 3657601"/>
                <a:gd name="connsiteY35" fmla="*/ 1669351 h 3827556"/>
                <a:gd name="connsiteX36" fmla="*/ 1347052 w 3657601"/>
                <a:gd name="connsiteY36" fmla="*/ 1669351 h 3827556"/>
                <a:gd name="connsiteX37" fmla="*/ 1390650 w 3657601"/>
                <a:gd name="connsiteY37" fmla="*/ 1712949 h 3827556"/>
                <a:gd name="connsiteX38" fmla="*/ 1390650 w 3657601"/>
                <a:gd name="connsiteY38" fmla="*/ 2111527 h 3827556"/>
                <a:gd name="connsiteX39" fmla="*/ 1347052 w 3657601"/>
                <a:gd name="connsiteY39" fmla="*/ 2155125 h 3827556"/>
                <a:gd name="connsiteX40" fmla="*/ 805598 w 3657601"/>
                <a:gd name="connsiteY40" fmla="*/ 2155125 h 3827556"/>
                <a:gd name="connsiteX41" fmla="*/ 762000 w 3657601"/>
                <a:gd name="connsiteY41" fmla="*/ 2111527 h 3827556"/>
                <a:gd name="connsiteX42" fmla="*/ 762000 w 3657601"/>
                <a:gd name="connsiteY42" fmla="*/ 1712949 h 3827556"/>
                <a:gd name="connsiteX43" fmla="*/ 805598 w 3657601"/>
                <a:gd name="connsiteY43" fmla="*/ 1669351 h 3827556"/>
                <a:gd name="connsiteX44" fmla="*/ 2558198 w 3657601"/>
                <a:gd name="connsiteY44" fmla="*/ 1645318 h 3827556"/>
                <a:gd name="connsiteX45" fmla="*/ 3099652 w 3657601"/>
                <a:gd name="connsiteY45" fmla="*/ 1645318 h 3827556"/>
                <a:gd name="connsiteX46" fmla="*/ 3143250 w 3657601"/>
                <a:gd name="connsiteY46" fmla="*/ 1688916 h 3827556"/>
                <a:gd name="connsiteX47" fmla="*/ 3143250 w 3657601"/>
                <a:gd name="connsiteY47" fmla="*/ 2087494 h 3827556"/>
                <a:gd name="connsiteX48" fmla="*/ 3099652 w 3657601"/>
                <a:gd name="connsiteY48" fmla="*/ 2131092 h 3827556"/>
                <a:gd name="connsiteX49" fmla="*/ 2558198 w 3657601"/>
                <a:gd name="connsiteY49" fmla="*/ 2131092 h 3827556"/>
                <a:gd name="connsiteX50" fmla="*/ 2514600 w 3657601"/>
                <a:gd name="connsiteY50" fmla="*/ 2087494 h 3827556"/>
                <a:gd name="connsiteX51" fmla="*/ 2514600 w 3657601"/>
                <a:gd name="connsiteY51" fmla="*/ 1688916 h 3827556"/>
                <a:gd name="connsiteX52" fmla="*/ 2558198 w 3657601"/>
                <a:gd name="connsiteY52" fmla="*/ 1645318 h 3827556"/>
                <a:gd name="connsiteX53" fmla="*/ 1681898 w 3657601"/>
                <a:gd name="connsiteY53" fmla="*/ 1288793 h 3827556"/>
                <a:gd name="connsiteX54" fmla="*/ 2223352 w 3657601"/>
                <a:gd name="connsiteY54" fmla="*/ 1288793 h 3827556"/>
                <a:gd name="connsiteX55" fmla="*/ 2266950 w 3657601"/>
                <a:gd name="connsiteY55" fmla="*/ 1332391 h 3827556"/>
                <a:gd name="connsiteX56" fmla="*/ 2266950 w 3657601"/>
                <a:gd name="connsiteY56" fmla="*/ 1730969 h 3827556"/>
                <a:gd name="connsiteX57" fmla="*/ 2223352 w 3657601"/>
                <a:gd name="connsiteY57" fmla="*/ 1774567 h 3827556"/>
                <a:gd name="connsiteX58" fmla="*/ 1681898 w 3657601"/>
                <a:gd name="connsiteY58" fmla="*/ 1774567 h 3827556"/>
                <a:gd name="connsiteX59" fmla="*/ 1638300 w 3657601"/>
                <a:gd name="connsiteY59" fmla="*/ 1730969 h 3827556"/>
                <a:gd name="connsiteX60" fmla="*/ 1638300 w 3657601"/>
                <a:gd name="connsiteY60" fmla="*/ 1332391 h 3827556"/>
                <a:gd name="connsiteX61" fmla="*/ 1681898 w 3657601"/>
                <a:gd name="connsiteY61" fmla="*/ 1288793 h 3827556"/>
                <a:gd name="connsiteX62" fmla="*/ 805598 w 3657601"/>
                <a:gd name="connsiteY62" fmla="*/ 911320 h 3827556"/>
                <a:gd name="connsiteX63" fmla="*/ 1347052 w 3657601"/>
                <a:gd name="connsiteY63" fmla="*/ 911320 h 3827556"/>
                <a:gd name="connsiteX64" fmla="*/ 1390650 w 3657601"/>
                <a:gd name="connsiteY64" fmla="*/ 954918 h 3827556"/>
                <a:gd name="connsiteX65" fmla="*/ 1390650 w 3657601"/>
                <a:gd name="connsiteY65" fmla="*/ 1353496 h 3827556"/>
                <a:gd name="connsiteX66" fmla="*/ 1347052 w 3657601"/>
                <a:gd name="connsiteY66" fmla="*/ 1397094 h 3827556"/>
                <a:gd name="connsiteX67" fmla="*/ 805598 w 3657601"/>
                <a:gd name="connsiteY67" fmla="*/ 1397094 h 3827556"/>
                <a:gd name="connsiteX68" fmla="*/ 762000 w 3657601"/>
                <a:gd name="connsiteY68" fmla="*/ 1353496 h 3827556"/>
                <a:gd name="connsiteX69" fmla="*/ 762000 w 3657601"/>
                <a:gd name="connsiteY69" fmla="*/ 954918 h 3827556"/>
                <a:gd name="connsiteX70" fmla="*/ 805598 w 3657601"/>
                <a:gd name="connsiteY70" fmla="*/ 911320 h 3827556"/>
                <a:gd name="connsiteX71" fmla="*/ 0 w 3657601"/>
                <a:gd name="connsiteY71" fmla="*/ 0 h 3827556"/>
                <a:gd name="connsiteX72" fmla="*/ 1 w 3657601"/>
                <a:gd name="connsiteY72" fmla="*/ 0 h 3827556"/>
                <a:gd name="connsiteX73" fmla="*/ 504826 w 3657601"/>
                <a:gd name="connsiteY73" fmla="*/ 0 h 3827556"/>
                <a:gd name="connsiteX74" fmla="*/ 3152775 w 3657601"/>
                <a:gd name="connsiteY74" fmla="*/ 0 h 3827556"/>
                <a:gd name="connsiteX75" fmla="*/ 3657601 w 3657601"/>
                <a:gd name="connsiteY75" fmla="*/ 0 h 3827556"/>
                <a:gd name="connsiteX76" fmla="*/ 3657601 w 3657601"/>
                <a:gd name="connsiteY76" fmla="*/ 520792 h 3827556"/>
                <a:gd name="connsiteX77" fmla="*/ 3657601 w 3657601"/>
                <a:gd name="connsiteY77" fmla="*/ 827179 h 3827556"/>
                <a:gd name="connsiteX78" fmla="*/ 3573462 w 3657601"/>
                <a:gd name="connsiteY78" fmla="*/ 911318 h 3827556"/>
                <a:gd name="connsiteX79" fmla="*/ 3236914 w 3657601"/>
                <a:gd name="connsiteY79" fmla="*/ 911318 h 3827556"/>
                <a:gd name="connsiteX80" fmla="*/ 3152775 w 3657601"/>
                <a:gd name="connsiteY80" fmla="*/ 827179 h 3827556"/>
                <a:gd name="connsiteX81" fmla="*/ 3152775 w 3657601"/>
                <a:gd name="connsiteY81" fmla="*/ 520792 h 3827556"/>
                <a:gd name="connsiteX82" fmla="*/ 504826 w 3657601"/>
                <a:gd name="connsiteY82" fmla="*/ 520792 h 3827556"/>
                <a:gd name="connsiteX83" fmla="*/ 504826 w 3657601"/>
                <a:gd name="connsiteY83" fmla="*/ 827179 h 3827556"/>
                <a:gd name="connsiteX84" fmla="*/ 420687 w 3657601"/>
                <a:gd name="connsiteY84" fmla="*/ 911318 h 3827556"/>
                <a:gd name="connsiteX85" fmla="*/ 84139 w 3657601"/>
                <a:gd name="connsiteY85" fmla="*/ 911318 h 3827556"/>
                <a:gd name="connsiteX86" fmla="*/ 0 w 3657601"/>
                <a:gd name="connsiteY86" fmla="*/ 827179 h 382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657601" h="3827556">
                  <a:moveTo>
                    <a:pt x="84139" y="2916238"/>
                  </a:moveTo>
                  <a:lnTo>
                    <a:pt x="420687" y="2916238"/>
                  </a:lnTo>
                  <a:cubicBezTo>
                    <a:pt x="467156" y="2916238"/>
                    <a:pt x="504826" y="2953908"/>
                    <a:pt x="504826" y="3000377"/>
                  </a:cubicBezTo>
                  <a:lnTo>
                    <a:pt x="504826" y="3306764"/>
                  </a:lnTo>
                  <a:lnTo>
                    <a:pt x="3152775" y="3306764"/>
                  </a:lnTo>
                  <a:lnTo>
                    <a:pt x="3152775" y="3000377"/>
                  </a:lnTo>
                  <a:cubicBezTo>
                    <a:pt x="3152775" y="2953908"/>
                    <a:pt x="3190445" y="2916238"/>
                    <a:pt x="3236914" y="2916238"/>
                  </a:cubicBezTo>
                  <a:lnTo>
                    <a:pt x="3573462" y="2916238"/>
                  </a:lnTo>
                  <a:cubicBezTo>
                    <a:pt x="3619931" y="2916238"/>
                    <a:pt x="3657601" y="2953908"/>
                    <a:pt x="3657601" y="3000377"/>
                  </a:cubicBezTo>
                  <a:lnTo>
                    <a:pt x="3657601" y="3827556"/>
                  </a:lnTo>
                  <a:lnTo>
                    <a:pt x="3657600" y="3827556"/>
                  </a:lnTo>
                  <a:lnTo>
                    <a:pt x="3152775" y="3827556"/>
                  </a:lnTo>
                  <a:lnTo>
                    <a:pt x="504826" y="3827556"/>
                  </a:lnTo>
                  <a:lnTo>
                    <a:pt x="0" y="3827556"/>
                  </a:lnTo>
                  <a:lnTo>
                    <a:pt x="0" y="3306764"/>
                  </a:lnTo>
                  <a:lnTo>
                    <a:pt x="0" y="3000377"/>
                  </a:lnTo>
                  <a:cubicBezTo>
                    <a:pt x="0" y="2953908"/>
                    <a:pt x="37670" y="2916238"/>
                    <a:pt x="84139" y="2916238"/>
                  </a:cubicBezTo>
                  <a:close/>
                  <a:moveTo>
                    <a:pt x="805598" y="2427382"/>
                  </a:moveTo>
                  <a:lnTo>
                    <a:pt x="1347052" y="2427382"/>
                  </a:lnTo>
                  <a:cubicBezTo>
                    <a:pt x="1371131" y="2427382"/>
                    <a:pt x="1390650" y="2446901"/>
                    <a:pt x="1390650" y="2470980"/>
                  </a:cubicBezTo>
                  <a:lnTo>
                    <a:pt x="1390650" y="2869558"/>
                  </a:lnTo>
                  <a:cubicBezTo>
                    <a:pt x="1390650" y="2893637"/>
                    <a:pt x="1371131" y="2913156"/>
                    <a:pt x="1347052" y="2913156"/>
                  </a:cubicBezTo>
                  <a:lnTo>
                    <a:pt x="805598" y="2913156"/>
                  </a:lnTo>
                  <a:cubicBezTo>
                    <a:pt x="781519" y="2913156"/>
                    <a:pt x="762000" y="2893637"/>
                    <a:pt x="762000" y="2869558"/>
                  </a:cubicBezTo>
                  <a:lnTo>
                    <a:pt x="762000" y="2470980"/>
                  </a:lnTo>
                  <a:cubicBezTo>
                    <a:pt x="762000" y="2446901"/>
                    <a:pt x="781519" y="2427382"/>
                    <a:pt x="805598" y="2427382"/>
                  </a:cubicBezTo>
                  <a:close/>
                  <a:moveTo>
                    <a:pt x="1681898" y="2047199"/>
                  </a:moveTo>
                  <a:lnTo>
                    <a:pt x="2223352" y="2047199"/>
                  </a:lnTo>
                  <a:cubicBezTo>
                    <a:pt x="2247431" y="2047199"/>
                    <a:pt x="2266950" y="2066718"/>
                    <a:pt x="2266950" y="2090797"/>
                  </a:cubicBezTo>
                  <a:lnTo>
                    <a:pt x="2266950" y="2489375"/>
                  </a:lnTo>
                  <a:cubicBezTo>
                    <a:pt x="2266950" y="2513454"/>
                    <a:pt x="2247431" y="2532973"/>
                    <a:pt x="2223352" y="2532973"/>
                  </a:cubicBezTo>
                  <a:lnTo>
                    <a:pt x="1681898" y="2532973"/>
                  </a:lnTo>
                  <a:cubicBezTo>
                    <a:pt x="1657819" y="2532973"/>
                    <a:pt x="1638300" y="2513454"/>
                    <a:pt x="1638300" y="2489375"/>
                  </a:cubicBezTo>
                  <a:lnTo>
                    <a:pt x="1638300" y="2090797"/>
                  </a:lnTo>
                  <a:cubicBezTo>
                    <a:pt x="1638300" y="2066718"/>
                    <a:pt x="1657819" y="2047199"/>
                    <a:pt x="1681898" y="2047199"/>
                  </a:cubicBezTo>
                  <a:close/>
                  <a:moveTo>
                    <a:pt x="805598" y="1669351"/>
                  </a:moveTo>
                  <a:lnTo>
                    <a:pt x="1347052" y="1669351"/>
                  </a:lnTo>
                  <a:cubicBezTo>
                    <a:pt x="1371131" y="1669351"/>
                    <a:pt x="1390650" y="1688870"/>
                    <a:pt x="1390650" y="1712949"/>
                  </a:cubicBezTo>
                  <a:lnTo>
                    <a:pt x="1390650" y="2111527"/>
                  </a:lnTo>
                  <a:cubicBezTo>
                    <a:pt x="1390650" y="2135606"/>
                    <a:pt x="1371131" y="2155125"/>
                    <a:pt x="1347052" y="2155125"/>
                  </a:cubicBezTo>
                  <a:lnTo>
                    <a:pt x="805598" y="2155125"/>
                  </a:lnTo>
                  <a:cubicBezTo>
                    <a:pt x="781519" y="2155125"/>
                    <a:pt x="762000" y="2135606"/>
                    <a:pt x="762000" y="2111527"/>
                  </a:cubicBezTo>
                  <a:lnTo>
                    <a:pt x="762000" y="1712949"/>
                  </a:lnTo>
                  <a:cubicBezTo>
                    <a:pt x="762000" y="1688870"/>
                    <a:pt x="781519" y="1669351"/>
                    <a:pt x="805598" y="1669351"/>
                  </a:cubicBezTo>
                  <a:close/>
                  <a:moveTo>
                    <a:pt x="2558198" y="1645318"/>
                  </a:moveTo>
                  <a:lnTo>
                    <a:pt x="3099652" y="1645318"/>
                  </a:lnTo>
                  <a:cubicBezTo>
                    <a:pt x="3123731" y="1645318"/>
                    <a:pt x="3143250" y="1664837"/>
                    <a:pt x="3143250" y="1688916"/>
                  </a:cubicBezTo>
                  <a:lnTo>
                    <a:pt x="3143250" y="2087494"/>
                  </a:lnTo>
                  <a:cubicBezTo>
                    <a:pt x="3143250" y="2111573"/>
                    <a:pt x="3123731" y="2131092"/>
                    <a:pt x="3099652" y="2131092"/>
                  </a:cubicBezTo>
                  <a:lnTo>
                    <a:pt x="2558198" y="2131092"/>
                  </a:lnTo>
                  <a:cubicBezTo>
                    <a:pt x="2534119" y="2131092"/>
                    <a:pt x="2514600" y="2111573"/>
                    <a:pt x="2514600" y="2087494"/>
                  </a:cubicBezTo>
                  <a:lnTo>
                    <a:pt x="2514600" y="1688916"/>
                  </a:lnTo>
                  <a:cubicBezTo>
                    <a:pt x="2514600" y="1664837"/>
                    <a:pt x="2534119" y="1645318"/>
                    <a:pt x="2558198" y="1645318"/>
                  </a:cubicBezTo>
                  <a:close/>
                  <a:moveTo>
                    <a:pt x="1681898" y="1288793"/>
                  </a:moveTo>
                  <a:lnTo>
                    <a:pt x="2223352" y="1288793"/>
                  </a:lnTo>
                  <a:cubicBezTo>
                    <a:pt x="2247431" y="1288793"/>
                    <a:pt x="2266950" y="1308312"/>
                    <a:pt x="2266950" y="1332391"/>
                  </a:cubicBezTo>
                  <a:lnTo>
                    <a:pt x="2266950" y="1730969"/>
                  </a:lnTo>
                  <a:cubicBezTo>
                    <a:pt x="2266950" y="1755048"/>
                    <a:pt x="2247431" y="1774567"/>
                    <a:pt x="2223352" y="1774567"/>
                  </a:cubicBezTo>
                  <a:lnTo>
                    <a:pt x="1681898" y="1774567"/>
                  </a:lnTo>
                  <a:cubicBezTo>
                    <a:pt x="1657819" y="1774567"/>
                    <a:pt x="1638300" y="1755048"/>
                    <a:pt x="1638300" y="1730969"/>
                  </a:cubicBezTo>
                  <a:lnTo>
                    <a:pt x="1638300" y="1332391"/>
                  </a:lnTo>
                  <a:cubicBezTo>
                    <a:pt x="1638300" y="1308312"/>
                    <a:pt x="1657819" y="1288793"/>
                    <a:pt x="1681898" y="1288793"/>
                  </a:cubicBezTo>
                  <a:close/>
                  <a:moveTo>
                    <a:pt x="805598" y="911320"/>
                  </a:moveTo>
                  <a:lnTo>
                    <a:pt x="1347052" y="911320"/>
                  </a:lnTo>
                  <a:cubicBezTo>
                    <a:pt x="1371131" y="911320"/>
                    <a:pt x="1390650" y="930839"/>
                    <a:pt x="1390650" y="954918"/>
                  </a:cubicBezTo>
                  <a:lnTo>
                    <a:pt x="1390650" y="1353496"/>
                  </a:lnTo>
                  <a:cubicBezTo>
                    <a:pt x="1390650" y="1377575"/>
                    <a:pt x="1371131" y="1397094"/>
                    <a:pt x="1347052" y="1397094"/>
                  </a:cubicBezTo>
                  <a:lnTo>
                    <a:pt x="805598" y="1397094"/>
                  </a:lnTo>
                  <a:cubicBezTo>
                    <a:pt x="781519" y="1397094"/>
                    <a:pt x="762000" y="1377575"/>
                    <a:pt x="762000" y="1353496"/>
                  </a:cubicBezTo>
                  <a:lnTo>
                    <a:pt x="762000" y="954918"/>
                  </a:lnTo>
                  <a:cubicBezTo>
                    <a:pt x="762000" y="930839"/>
                    <a:pt x="781519" y="911320"/>
                    <a:pt x="805598" y="911320"/>
                  </a:cubicBez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504826" y="0"/>
                  </a:lnTo>
                  <a:lnTo>
                    <a:pt x="3152775" y="0"/>
                  </a:lnTo>
                  <a:lnTo>
                    <a:pt x="3657601" y="0"/>
                  </a:lnTo>
                  <a:lnTo>
                    <a:pt x="3657601" y="520792"/>
                  </a:lnTo>
                  <a:lnTo>
                    <a:pt x="3657601" y="827179"/>
                  </a:lnTo>
                  <a:cubicBezTo>
                    <a:pt x="3657601" y="873648"/>
                    <a:pt x="3619931" y="911318"/>
                    <a:pt x="3573462" y="911318"/>
                  </a:cubicBezTo>
                  <a:lnTo>
                    <a:pt x="3236914" y="911318"/>
                  </a:lnTo>
                  <a:cubicBezTo>
                    <a:pt x="3190445" y="911318"/>
                    <a:pt x="3152775" y="873648"/>
                    <a:pt x="3152775" y="827179"/>
                  </a:cubicBezTo>
                  <a:lnTo>
                    <a:pt x="3152775" y="520792"/>
                  </a:lnTo>
                  <a:lnTo>
                    <a:pt x="504826" y="520792"/>
                  </a:lnTo>
                  <a:lnTo>
                    <a:pt x="504826" y="827179"/>
                  </a:lnTo>
                  <a:cubicBezTo>
                    <a:pt x="504826" y="873648"/>
                    <a:pt x="467156" y="911318"/>
                    <a:pt x="420687" y="911318"/>
                  </a:cubicBezTo>
                  <a:lnTo>
                    <a:pt x="84139" y="911318"/>
                  </a:lnTo>
                  <a:cubicBezTo>
                    <a:pt x="37670" y="911318"/>
                    <a:pt x="0" y="873648"/>
                    <a:pt x="0" y="8271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3" name="Rectangle 132"/>
          <p:cNvSpPr/>
          <p:nvPr/>
        </p:nvSpPr>
        <p:spPr bwMode="auto">
          <a:xfrm>
            <a:off x="5901551" y="1657049"/>
            <a:ext cx="1737360" cy="4187396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81" tIns="91440" rIns="18281" bIns="91401" numCol="1" spcCol="1270" anchor="t" anchorCtr="0">
            <a:noAutofit/>
          </a:bodyPr>
          <a:lstStyle/>
          <a:p>
            <a:pPr marL="0" marR="0" lvl="0" indent="0" algn="ctr" defTabSz="72501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340519" y="3555362"/>
            <a:ext cx="126887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HDInsight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340519" y="4283607"/>
            <a:ext cx="12688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23071" y="5932865"/>
            <a:ext cx="145552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72501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 Light"/>
              </a:rPr>
              <a:t>Intelligence</a:t>
            </a:r>
            <a:endParaRPr kumimoji="0" lang="en-US" sz="1800" b="1" i="0" u="none" strike="noStrike" kern="0" cap="none" spc="-30" normalizeH="0" baseline="0" noProof="0" dirty="0">
              <a:ln>
                <a:noFill/>
              </a:ln>
              <a:solidFill>
                <a:srgbClr val="002050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340519" y="3055939"/>
            <a:ext cx="1268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Data Lake Analytics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340519" y="2443589"/>
            <a:ext cx="1268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Machine Learning</a:t>
            </a:r>
          </a:p>
        </p:txBody>
      </p:sp>
      <p:grpSp>
        <p:nvGrpSpPr>
          <p:cNvPr id="232" name="Group 231"/>
          <p:cNvGrpSpPr/>
          <p:nvPr/>
        </p:nvGrpSpPr>
        <p:grpSpPr>
          <a:xfrm>
            <a:off x="5982706" y="4285927"/>
            <a:ext cx="352655" cy="270905"/>
            <a:chOff x="1260022" y="5196402"/>
            <a:chExt cx="3273425" cy="2514600"/>
          </a:xfrm>
          <a:solidFill>
            <a:srgbClr val="FFFFFF"/>
          </a:solidFill>
        </p:grpSpPr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7" name="Freeform 236"/>
          <p:cNvSpPr>
            <a:spLocks/>
          </p:cNvSpPr>
          <p:nvPr/>
        </p:nvSpPr>
        <p:spPr bwMode="auto">
          <a:xfrm>
            <a:off x="5984022" y="3716926"/>
            <a:ext cx="366380" cy="277258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rgbClr val="FFFFFF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40" name="Freeform 239"/>
          <p:cNvSpPr/>
          <p:nvPr/>
        </p:nvSpPr>
        <p:spPr bwMode="auto">
          <a:xfrm flipH="1">
            <a:off x="6027271" y="2521823"/>
            <a:ext cx="267252" cy="282819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043785" y="1657049"/>
            <a:ext cx="1737360" cy="4187396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81" tIns="91440" rIns="18281" bIns="91401" numCol="1" spcCol="1270" anchor="t" anchorCtr="0">
            <a:noAutofit/>
          </a:bodyPr>
          <a:lstStyle/>
          <a:p>
            <a:pPr marL="0" marR="0" lvl="0" indent="0" algn="ctr" defTabSz="72501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508692" y="3055939"/>
            <a:ext cx="12710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SQL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4494875" y="2528227"/>
            <a:ext cx="1271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4186988" y="3119355"/>
            <a:ext cx="248256" cy="304055"/>
            <a:chOff x="-3084513" y="3390510"/>
            <a:chExt cx="2716213" cy="3363913"/>
          </a:xfrm>
          <a:solidFill>
            <a:srgbClr val="FFFFFF"/>
          </a:solidFill>
        </p:grpSpPr>
        <p:sp>
          <p:nvSpPr>
            <p:cNvPr id="242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692" y="1666194"/>
            <a:ext cx="1854737" cy="4611909"/>
            <a:chOff x="496692" y="1666194"/>
            <a:chExt cx="1854737" cy="4611909"/>
          </a:xfrm>
        </p:grpSpPr>
        <p:sp>
          <p:nvSpPr>
            <p:cNvPr id="141" name="TextBox 140"/>
            <p:cNvSpPr txBox="1"/>
            <p:nvPr/>
          </p:nvSpPr>
          <p:spPr>
            <a:xfrm>
              <a:off x="1261370" y="1927965"/>
              <a:ext cx="1090059" cy="563250"/>
            </a:xfrm>
            <a:prstGeom prst="rect">
              <a:avLst/>
            </a:prstGeom>
            <a:noFill/>
          </p:spPr>
          <p:txBody>
            <a:bodyPr wrap="square" lIns="0" tIns="146283" rIns="182854" bIns="146283" rtlCol="0">
              <a:noAutofit/>
            </a:bodyPr>
            <a:lstStyle/>
            <a:p>
              <a:pPr marL="0" marR="0" lvl="0" indent="0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</a:t>
              </a:r>
              <a:b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Sources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214236" y="3529646"/>
              <a:ext cx="1090059" cy="579230"/>
            </a:xfrm>
            <a:prstGeom prst="rect">
              <a:avLst/>
            </a:prstGeom>
            <a:noFill/>
          </p:spPr>
          <p:txBody>
            <a:bodyPr wrap="square" lIns="0" tIns="146283" rIns="182854" bIns="146283" rtlCol="0">
              <a:noAutofit/>
            </a:bodyPr>
            <a:lstStyle/>
            <a:p>
              <a:pPr marL="0" marR="0" lvl="0" indent="0" defTabSz="93256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61370" y="4995093"/>
              <a:ext cx="974964" cy="616531"/>
            </a:xfrm>
            <a:prstGeom prst="rect">
              <a:avLst/>
            </a:prstGeom>
            <a:noFill/>
          </p:spPr>
          <p:txBody>
            <a:bodyPr wrap="square" lIns="0" tIns="146283" rIns="182854" bIns="146283" rtlCol="0">
              <a:noAutofit/>
            </a:bodyPr>
            <a:lstStyle/>
            <a:p>
              <a:pPr marL="0" marR="0" lvl="0" indent="0" defTabSz="93256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Sensors </a:t>
              </a:r>
              <a:b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and </a:t>
              </a:r>
              <a:b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200" b="0" i="0" u="none" strike="noStrike" kern="0" cap="none" spc="-3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devices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13890" y="5956959"/>
              <a:ext cx="933597" cy="321144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Light"/>
                </a:rPr>
                <a:t>Data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789019" y="1666194"/>
              <a:ext cx="308472" cy="4199169"/>
              <a:chOff x="1776319" y="1369399"/>
              <a:chExt cx="308472" cy="3830198"/>
            </a:xfrm>
          </p:grpSpPr>
          <p:sp>
            <p:nvSpPr>
              <p:cNvPr id="156" name="Freeform 155"/>
              <p:cNvSpPr/>
              <p:nvPr/>
            </p:nvSpPr>
            <p:spPr bwMode="auto">
              <a:xfrm>
                <a:off x="1960934" y="1369399"/>
                <a:ext cx="123857" cy="3830198"/>
              </a:xfrm>
              <a:custGeom>
                <a:avLst/>
                <a:gdLst>
                  <a:gd name="connsiteX0" fmla="*/ 247650 w 247650"/>
                  <a:gd name="connsiteY0" fmla="*/ 0 h 295275"/>
                  <a:gd name="connsiteX1" fmla="*/ 0 w 247650"/>
                  <a:gd name="connsiteY1" fmla="*/ 0 h 295275"/>
                  <a:gd name="connsiteX2" fmla="*/ 0 w 247650"/>
                  <a:gd name="connsiteY2" fmla="*/ 295275 h 295275"/>
                  <a:gd name="connsiteX3" fmla="*/ 238125 w 247650"/>
                  <a:gd name="connsiteY3" fmla="*/ 29527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295275">
                    <a:moveTo>
                      <a:pt x="247650" y="0"/>
                    </a:moveTo>
                    <a:lnTo>
                      <a:pt x="0" y="0"/>
                    </a:lnTo>
                    <a:lnTo>
                      <a:pt x="0" y="295275"/>
                    </a:lnTo>
                    <a:lnTo>
                      <a:pt x="238125" y="295275"/>
                    </a:lnTo>
                  </a:path>
                </a:pathLst>
              </a:custGeom>
              <a:noFill/>
              <a:ln w="127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1776319" y="3284498"/>
                <a:ext cx="30847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244" name="Freeform 34"/>
            <p:cNvSpPr>
              <a:spLocks noChangeAspect="1" noEditPoints="1"/>
            </p:cNvSpPr>
            <p:nvPr/>
          </p:nvSpPr>
          <p:spPr bwMode="auto">
            <a:xfrm>
              <a:off x="496692" y="2050430"/>
              <a:ext cx="530352" cy="419571"/>
            </a:xfrm>
            <a:custGeom>
              <a:avLst/>
              <a:gdLst>
                <a:gd name="T0" fmla="*/ 234 w 1464"/>
                <a:gd name="T1" fmla="*/ 815 h 1158"/>
                <a:gd name="T2" fmla="*/ 206 w 1464"/>
                <a:gd name="T3" fmla="*/ 1158 h 1158"/>
                <a:gd name="T4" fmla="*/ 33 w 1464"/>
                <a:gd name="T5" fmla="*/ 1131 h 1158"/>
                <a:gd name="T6" fmla="*/ 89 w 1464"/>
                <a:gd name="T7" fmla="*/ 876 h 1158"/>
                <a:gd name="T8" fmla="*/ 183 w 1464"/>
                <a:gd name="T9" fmla="*/ 876 h 1158"/>
                <a:gd name="T10" fmla="*/ 323 w 1464"/>
                <a:gd name="T11" fmla="*/ 1158 h 1158"/>
                <a:gd name="T12" fmla="*/ 495 w 1464"/>
                <a:gd name="T13" fmla="*/ 1131 h 1158"/>
                <a:gd name="T14" fmla="*/ 295 w 1464"/>
                <a:gd name="T15" fmla="*/ 748 h 1158"/>
                <a:gd name="T16" fmla="*/ 295 w 1464"/>
                <a:gd name="T17" fmla="*/ 1131 h 1158"/>
                <a:gd name="T18" fmla="*/ 584 w 1464"/>
                <a:gd name="T19" fmla="*/ 1158 h 1158"/>
                <a:gd name="T20" fmla="*/ 757 w 1464"/>
                <a:gd name="T21" fmla="*/ 1131 h 1158"/>
                <a:gd name="T22" fmla="*/ 557 w 1464"/>
                <a:gd name="T23" fmla="*/ 493 h 1158"/>
                <a:gd name="T24" fmla="*/ 557 w 1464"/>
                <a:gd name="T25" fmla="*/ 1131 h 1158"/>
                <a:gd name="T26" fmla="*/ 863 w 1464"/>
                <a:gd name="T27" fmla="*/ 676 h 1158"/>
                <a:gd name="T28" fmla="*/ 813 w 1464"/>
                <a:gd name="T29" fmla="*/ 1131 h 1158"/>
                <a:gd name="T30" fmla="*/ 991 w 1464"/>
                <a:gd name="T31" fmla="*/ 1158 h 1158"/>
                <a:gd name="T32" fmla="*/ 1013 w 1464"/>
                <a:gd name="T33" fmla="*/ 610 h 1158"/>
                <a:gd name="T34" fmla="*/ 902 w 1464"/>
                <a:gd name="T35" fmla="*/ 687 h 1158"/>
                <a:gd name="T36" fmla="*/ 1074 w 1464"/>
                <a:gd name="T37" fmla="*/ 1131 h 1158"/>
                <a:gd name="T38" fmla="*/ 1247 w 1464"/>
                <a:gd name="T39" fmla="*/ 1158 h 1158"/>
                <a:gd name="T40" fmla="*/ 1275 w 1464"/>
                <a:gd name="T41" fmla="*/ 366 h 1158"/>
                <a:gd name="T42" fmla="*/ 1074 w 1464"/>
                <a:gd name="T43" fmla="*/ 549 h 1158"/>
                <a:gd name="T44" fmla="*/ 1442 w 1464"/>
                <a:gd name="T45" fmla="*/ 0 h 1158"/>
                <a:gd name="T46" fmla="*/ 1024 w 1464"/>
                <a:gd name="T47" fmla="*/ 33 h 1158"/>
                <a:gd name="T48" fmla="*/ 1130 w 1464"/>
                <a:gd name="T49" fmla="*/ 166 h 1158"/>
                <a:gd name="T50" fmla="*/ 935 w 1464"/>
                <a:gd name="T51" fmla="*/ 410 h 1158"/>
                <a:gd name="T52" fmla="*/ 896 w 1464"/>
                <a:gd name="T53" fmla="*/ 416 h 1158"/>
                <a:gd name="T54" fmla="*/ 540 w 1464"/>
                <a:gd name="T55" fmla="*/ 94 h 1158"/>
                <a:gd name="T56" fmla="*/ 11 w 1464"/>
                <a:gd name="T57" fmla="*/ 704 h 1158"/>
                <a:gd name="T58" fmla="*/ 117 w 1464"/>
                <a:gd name="T59" fmla="*/ 848 h 1158"/>
                <a:gd name="T60" fmla="*/ 156 w 1464"/>
                <a:gd name="T61" fmla="*/ 848 h 1158"/>
                <a:gd name="T62" fmla="*/ 534 w 1464"/>
                <a:gd name="T63" fmla="*/ 443 h 1158"/>
                <a:gd name="T64" fmla="*/ 885 w 1464"/>
                <a:gd name="T65" fmla="*/ 649 h 1158"/>
                <a:gd name="T66" fmla="*/ 930 w 1464"/>
                <a:gd name="T67" fmla="*/ 643 h 1158"/>
                <a:gd name="T68" fmla="*/ 1269 w 1464"/>
                <a:gd name="T69" fmla="*/ 321 h 1158"/>
                <a:gd name="T70" fmla="*/ 1420 w 1464"/>
                <a:gd name="T71" fmla="*/ 460 h 1158"/>
                <a:gd name="T72" fmla="*/ 1442 w 1464"/>
                <a:gd name="T73" fmla="*/ 449 h 1158"/>
                <a:gd name="T74" fmla="*/ 1442 w 1464"/>
                <a:gd name="T75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4" h="1158">
                  <a:moveTo>
                    <a:pt x="183" y="876"/>
                  </a:moveTo>
                  <a:cubicBezTo>
                    <a:pt x="234" y="815"/>
                    <a:pt x="234" y="815"/>
                    <a:pt x="234" y="815"/>
                  </a:cubicBezTo>
                  <a:cubicBezTo>
                    <a:pt x="234" y="1131"/>
                    <a:pt x="234" y="1131"/>
                    <a:pt x="234" y="1131"/>
                  </a:cubicBezTo>
                  <a:cubicBezTo>
                    <a:pt x="234" y="1147"/>
                    <a:pt x="222" y="1158"/>
                    <a:pt x="206" y="1158"/>
                  </a:cubicBezTo>
                  <a:cubicBezTo>
                    <a:pt x="61" y="1158"/>
                    <a:pt x="61" y="1158"/>
                    <a:pt x="61" y="1158"/>
                  </a:cubicBezTo>
                  <a:cubicBezTo>
                    <a:pt x="50" y="1158"/>
                    <a:pt x="33" y="1147"/>
                    <a:pt x="33" y="1131"/>
                  </a:cubicBezTo>
                  <a:cubicBezTo>
                    <a:pt x="33" y="820"/>
                    <a:pt x="33" y="820"/>
                    <a:pt x="33" y="820"/>
                  </a:cubicBezTo>
                  <a:cubicBezTo>
                    <a:pt x="89" y="876"/>
                    <a:pt x="89" y="876"/>
                    <a:pt x="89" y="876"/>
                  </a:cubicBezTo>
                  <a:cubicBezTo>
                    <a:pt x="100" y="887"/>
                    <a:pt x="117" y="898"/>
                    <a:pt x="133" y="898"/>
                  </a:cubicBezTo>
                  <a:cubicBezTo>
                    <a:pt x="150" y="898"/>
                    <a:pt x="172" y="887"/>
                    <a:pt x="183" y="876"/>
                  </a:cubicBezTo>
                  <a:close/>
                  <a:moveTo>
                    <a:pt x="295" y="1131"/>
                  </a:moveTo>
                  <a:cubicBezTo>
                    <a:pt x="295" y="1147"/>
                    <a:pt x="306" y="1158"/>
                    <a:pt x="323" y="1158"/>
                  </a:cubicBezTo>
                  <a:cubicBezTo>
                    <a:pt x="467" y="1158"/>
                    <a:pt x="467" y="1158"/>
                    <a:pt x="467" y="1158"/>
                  </a:cubicBezTo>
                  <a:cubicBezTo>
                    <a:pt x="484" y="1158"/>
                    <a:pt x="495" y="1147"/>
                    <a:pt x="495" y="1131"/>
                  </a:cubicBezTo>
                  <a:cubicBezTo>
                    <a:pt x="495" y="527"/>
                    <a:pt x="495" y="527"/>
                    <a:pt x="495" y="527"/>
                  </a:cubicBezTo>
                  <a:cubicBezTo>
                    <a:pt x="295" y="748"/>
                    <a:pt x="295" y="748"/>
                    <a:pt x="295" y="748"/>
                  </a:cubicBezTo>
                  <a:cubicBezTo>
                    <a:pt x="295" y="1131"/>
                    <a:pt x="295" y="1131"/>
                    <a:pt x="295" y="1131"/>
                  </a:cubicBezTo>
                  <a:cubicBezTo>
                    <a:pt x="295" y="1131"/>
                    <a:pt x="295" y="1131"/>
                    <a:pt x="295" y="1131"/>
                  </a:cubicBezTo>
                  <a:close/>
                  <a:moveTo>
                    <a:pt x="557" y="1131"/>
                  </a:moveTo>
                  <a:cubicBezTo>
                    <a:pt x="557" y="1147"/>
                    <a:pt x="568" y="1158"/>
                    <a:pt x="584" y="1158"/>
                  </a:cubicBezTo>
                  <a:cubicBezTo>
                    <a:pt x="729" y="1158"/>
                    <a:pt x="729" y="1158"/>
                    <a:pt x="729" y="1158"/>
                  </a:cubicBezTo>
                  <a:cubicBezTo>
                    <a:pt x="746" y="1158"/>
                    <a:pt x="757" y="1147"/>
                    <a:pt x="757" y="1131"/>
                  </a:cubicBezTo>
                  <a:cubicBezTo>
                    <a:pt x="757" y="615"/>
                    <a:pt x="757" y="615"/>
                    <a:pt x="757" y="615"/>
                  </a:cubicBezTo>
                  <a:cubicBezTo>
                    <a:pt x="557" y="493"/>
                    <a:pt x="557" y="493"/>
                    <a:pt x="557" y="493"/>
                  </a:cubicBezTo>
                  <a:cubicBezTo>
                    <a:pt x="557" y="1131"/>
                    <a:pt x="557" y="1131"/>
                    <a:pt x="557" y="1131"/>
                  </a:cubicBezTo>
                  <a:cubicBezTo>
                    <a:pt x="557" y="1131"/>
                    <a:pt x="557" y="1131"/>
                    <a:pt x="557" y="1131"/>
                  </a:cubicBezTo>
                  <a:close/>
                  <a:moveTo>
                    <a:pt x="902" y="687"/>
                  </a:moveTo>
                  <a:cubicBezTo>
                    <a:pt x="891" y="687"/>
                    <a:pt x="874" y="687"/>
                    <a:pt x="863" y="676"/>
                  </a:cubicBezTo>
                  <a:cubicBezTo>
                    <a:pt x="813" y="649"/>
                    <a:pt x="813" y="649"/>
                    <a:pt x="813" y="649"/>
                  </a:cubicBezTo>
                  <a:cubicBezTo>
                    <a:pt x="813" y="1131"/>
                    <a:pt x="813" y="1131"/>
                    <a:pt x="813" y="1131"/>
                  </a:cubicBezTo>
                  <a:cubicBezTo>
                    <a:pt x="813" y="1147"/>
                    <a:pt x="829" y="1158"/>
                    <a:pt x="841" y="1158"/>
                  </a:cubicBezTo>
                  <a:cubicBezTo>
                    <a:pt x="991" y="1158"/>
                    <a:pt x="991" y="1158"/>
                    <a:pt x="991" y="1158"/>
                  </a:cubicBezTo>
                  <a:cubicBezTo>
                    <a:pt x="1002" y="1158"/>
                    <a:pt x="1013" y="1147"/>
                    <a:pt x="1013" y="1131"/>
                  </a:cubicBezTo>
                  <a:cubicBezTo>
                    <a:pt x="1013" y="610"/>
                    <a:pt x="1013" y="610"/>
                    <a:pt x="1013" y="610"/>
                  </a:cubicBezTo>
                  <a:cubicBezTo>
                    <a:pt x="958" y="671"/>
                    <a:pt x="958" y="671"/>
                    <a:pt x="958" y="671"/>
                  </a:cubicBezTo>
                  <a:cubicBezTo>
                    <a:pt x="941" y="682"/>
                    <a:pt x="924" y="687"/>
                    <a:pt x="902" y="687"/>
                  </a:cubicBezTo>
                  <a:close/>
                  <a:moveTo>
                    <a:pt x="1074" y="549"/>
                  </a:moveTo>
                  <a:cubicBezTo>
                    <a:pt x="1074" y="1131"/>
                    <a:pt x="1074" y="1131"/>
                    <a:pt x="1074" y="1131"/>
                  </a:cubicBezTo>
                  <a:cubicBezTo>
                    <a:pt x="1074" y="1147"/>
                    <a:pt x="1086" y="1158"/>
                    <a:pt x="1102" y="1158"/>
                  </a:cubicBezTo>
                  <a:cubicBezTo>
                    <a:pt x="1247" y="1158"/>
                    <a:pt x="1247" y="1158"/>
                    <a:pt x="1247" y="1158"/>
                  </a:cubicBezTo>
                  <a:cubicBezTo>
                    <a:pt x="1264" y="1158"/>
                    <a:pt x="1275" y="1147"/>
                    <a:pt x="1275" y="1131"/>
                  </a:cubicBezTo>
                  <a:cubicBezTo>
                    <a:pt x="1275" y="366"/>
                    <a:pt x="1275" y="366"/>
                    <a:pt x="1275" y="366"/>
                  </a:cubicBezTo>
                  <a:cubicBezTo>
                    <a:pt x="1269" y="360"/>
                    <a:pt x="1269" y="360"/>
                    <a:pt x="1269" y="360"/>
                  </a:cubicBezTo>
                  <a:cubicBezTo>
                    <a:pt x="1074" y="549"/>
                    <a:pt x="1074" y="549"/>
                    <a:pt x="1074" y="549"/>
                  </a:cubicBezTo>
                  <a:cubicBezTo>
                    <a:pt x="1074" y="549"/>
                    <a:pt x="1074" y="549"/>
                    <a:pt x="1074" y="549"/>
                  </a:cubicBezTo>
                  <a:close/>
                  <a:moveTo>
                    <a:pt x="1442" y="0"/>
                  </a:moveTo>
                  <a:cubicBezTo>
                    <a:pt x="1442" y="0"/>
                    <a:pt x="1442" y="0"/>
                    <a:pt x="1442" y="0"/>
                  </a:cubicBezTo>
                  <a:cubicBezTo>
                    <a:pt x="1024" y="33"/>
                    <a:pt x="1024" y="33"/>
                    <a:pt x="1024" y="33"/>
                  </a:cubicBezTo>
                  <a:cubicBezTo>
                    <a:pt x="1008" y="33"/>
                    <a:pt x="1002" y="44"/>
                    <a:pt x="1013" y="50"/>
                  </a:cubicBezTo>
                  <a:cubicBezTo>
                    <a:pt x="1130" y="166"/>
                    <a:pt x="1130" y="166"/>
                    <a:pt x="1130" y="166"/>
                  </a:cubicBezTo>
                  <a:cubicBezTo>
                    <a:pt x="1141" y="177"/>
                    <a:pt x="1141" y="194"/>
                    <a:pt x="1130" y="205"/>
                  </a:cubicBezTo>
                  <a:cubicBezTo>
                    <a:pt x="935" y="410"/>
                    <a:pt x="935" y="410"/>
                    <a:pt x="935" y="410"/>
                  </a:cubicBezTo>
                  <a:cubicBezTo>
                    <a:pt x="930" y="416"/>
                    <a:pt x="924" y="421"/>
                    <a:pt x="919" y="421"/>
                  </a:cubicBezTo>
                  <a:cubicBezTo>
                    <a:pt x="907" y="421"/>
                    <a:pt x="902" y="416"/>
                    <a:pt x="896" y="416"/>
                  </a:cubicBezTo>
                  <a:cubicBezTo>
                    <a:pt x="557" y="100"/>
                    <a:pt x="557" y="100"/>
                    <a:pt x="557" y="100"/>
                  </a:cubicBezTo>
                  <a:cubicBezTo>
                    <a:pt x="551" y="94"/>
                    <a:pt x="545" y="94"/>
                    <a:pt x="540" y="94"/>
                  </a:cubicBezTo>
                  <a:cubicBezTo>
                    <a:pt x="529" y="94"/>
                    <a:pt x="523" y="94"/>
                    <a:pt x="518" y="100"/>
                  </a:cubicBezTo>
                  <a:cubicBezTo>
                    <a:pt x="11" y="704"/>
                    <a:pt x="11" y="704"/>
                    <a:pt x="11" y="704"/>
                  </a:cubicBezTo>
                  <a:cubicBezTo>
                    <a:pt x="0" y="715"/>
                    <a:pt x="0" y="737"/>
                    <a:pt x="11" y="748"/>
                  </a:cubicBezTo>
                  <a:cubicBezTo>
                    <a:pt x="117" y="848"/>
                    <a:pt x="117" y="848"/>
                    <a:pt x="117" y="848"/>
                  </a:cubicBezTo>
                  <a:cubicBezTo>
                    <a:pt x="122" y="854"/>
                    <a:pt x="128" y="859"/>
                    <a:pt x="133" y="859"/>
                  </a:cubicBezTo>
                  <a:cubicBezTo>
                    <a:pt x="139" y="859"/>
                    <a:pt x="150" y="854"/>
                    <a:pt x="156" y="848"/>
                  </a:cubicBezTo>
                  <a:cubicBezTo>
                    <a:pt x="506" y="454"/>
                    <a:pt x="506" y="454"/>
                    <a:pt x="506" y="454"/>
                  </a:cubicBezTo>
                  <a:cubicBezTo>
                    <a:pt x="512" y="443"/>
                    <a:pt x="523" y="443"/>
                    <a:pt x="534" y="443"/>
                  </a:cubicBezTo>
                  <a:cubicBezTo>
                    <a:pt x="540" y="443"/>
                    <a:pt x="545" y="443"/>
                    <a:pt x="551" y="443"/>
                  </a:cubicBezTo>
                  <a:cubicBezTo>
                    <a:pt x="885" y="649"/>
                    <a:pt x="885" y="649"/>
                    <a:pt x="885" y="649"/>
                  </a:cubicBezTo>
                  <a:cubicBezTo>
                    <a:pt x="891" y="649"/>
                    <a:pt x="896" y="649"/>
                    <a:pt x="902" y="649"/>
                  </a:cubicBezTo>
                  <a:cubicBezTo>
                    <a:pt x="913" y="649"/>
                    <a:pt x="924" y="649"/>
                    <a:pt x="930" y="643"/>
                  </a:cubicBezTo>
                  <a:cubicBezTo>
                    <a:pt x="1253" y="327"/>
                    <a:pt x="1253" y="327"/>
                    <a:pt x="1253" y="327"/>
                  </a:cubicBezTo>
                  <a:cubicBezTo>
                    <a:pt x="1258" y="321"/>
                    <a:pt x="1264" y="321"/>
                    <a:pt x="1269" y="321"/>
                  </a:cubicBezTo>
                  <a:cubicBezTo>
                    <a:pt x="1281" y="321"/>
                    <a:pt x="1286" y="321"/>
                    <a:pt x="1292" y="327"/>
                  </a:cubicBezTo>
                  <a:cubicBezTo>
                    <a:pt x="1420" y="460"/>
                    <a:pt x="1420" y="460"/>
                    <a:pt x="1420" y="460"/>
                  </a:cubicBezTo>
                  <a:cubicBezTo>
                    <a:pt x="1425" y="460"/>
                    <a:pt x="1431" y="466"/>
                    <a:pt x="1431" y="466"/>
                  </a:cubicBezTo>
                  <a:cubicBezTo>
                    <a:pt x="1436" y="466"/>
                    <a:pt x="1442" y="460"/>
                    <a:pt x="1442" y="449"/>
                  </a:cubicBezTo>
                  <a:cubicBezTo>
                    <a:pt x="1464" y="28"/>
                    <a:pt x="1464" y="28"/>
                    <a:pt x="1464" y="28"/>
                  </a:cubicBezTo>
                  <a:cubicBezTo>
                    <a:pt x="1464" y="11"/>
                    <a:pt x="1453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 w="15240">
              <a:solidFill>
                <a:srgbClr val="0078D7"/>
              </a:solidFill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5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endParaRPr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532519" y="3627377"/>
              <a:ext cx="522040" cy="533547"/>
              <a:chOff x="2308225" y="7734300"/>
              <a:chExt cx="1368425" cy="1398588"/>
            </a:xfrm>
            <a:solidFill>
              <a:srgbClr val="0078D7"/>
            </a:solidFill>
          </p:grpSpPr>
          <p:sp>
            <p:nvSpPr>
              <p:cNvPr id="246" name="Freeform 97"/>
              <p:cNvSpPr>
                <a:spLocks/>
              </p:cNvSpPr>
              <p:nvPr/>
            </p:nvSpPr>
            <p:spPr bwMode="auto">
              <a:xfrm>
                <a:off x="2574925" y="8740775"/>
                <a:ext cx="174625" cy="41275"/>
              </a:xfrm>
              <a:custGeom>
                <a:avLst/>
                <a:gdLst>
                  <a:gd name="T0" fmla="*/ 96 w 110"/>
                  <a:gd name="T1" fmla="*/ 26 h 26"/>
                  <a:gd name="T2" fmla="*/ 14 w 110"/>
                  <a:gd name="T3" fmla="*/ 26 h 26"/>
                  <a:gd name="T4" fmla="*/ 14 w 110"/>
                  <a:gd name="T5" fmla="*/ 26 h 26"/>
                  <a:gd name="T6" fmla="*/ 8 w 110"/>
                  <a:gd name="T7" fmla="*/ 24 h 26"/>
                  <a:gd name="T8" fmla="*/ 4 w 110"/>
                  <a:gd name="T9" fmla="*/ 22 h 26"/>
                  <a:gd name="T10" fmla="*/ 2 w 110"/>
                  <a:gd name="T11" fmla="*/ 18 h 26"/>
                  <a:gd name="T12" fmla="*/ 0 w 110"/>
                  <a:gd name="T13" fmla="*/ 12 h 26"/>
                  <a:gd name="T14" fmla="*/ 0 w 110"/>
                  <a:gd name="T15" fmla="*/ 12 h 26"/>
                  <a:gd name="T16" fmla="*/ 2 w 110"/>
                  <a:gd name="T17" fmla="*/ 8 h 26"/>
                  <a:gd name="T18" fmla="*/ 4 w 110"/>
                  <a:gd name="T19" fmla="*/ 4 h 26"/>
                  <a:gd name="T20" fmla="*/ 8 w 110"/>
                  <a:gd name="T21" fmla="*/ 2 h 26"/>
                  <a:gd name="T22" fmla="*/ 14 w 110"/>
                  <a:gd name="T23" fmla="*/ 0 h 26"/>
                  <a:gd name="T24" fmla="*/ 96 w 110"/>
                  <a:gd name="T25" fmla="*/ 0 h 26"/>
                  <a:gd name="T26" fmla="*/ 96 w 110"/>
                  <a:gd name="T27" fmla="*/ 0 h 26"/>
                  <a:gd name="T28" fmla="*/ 102 w 110"/>
                  <a:gd name="T29" fmla="*/ 2 h 26"/>
                  <a:gd name="T30" fmla="*/ 106 w 110"/>
                  <a:gd name="T31" fmla="*/ 4 h 26"/>
                  <a:gd name="T32" fmla="*/ 108 w 110"/>
                  <a:gd name="T33" fmla="*/ 8 h 26"/>
                  <a:gd name="T34" fmla="*/ 110 w 110"/>
                  <a:gd name="T35" fmla="*/ 12 h 26"/>
                  <a:gd name="T36" fmla="*/ 110 w 110"/>
                  <a:gd name="T37" fmla="*/ 12 h 26"/>
                  <a:gd name="T38" fmla="*/ 108 w 110"/>
                  <a:gd name="T39" fmla="*/ 18 h 26"/>
                  <a:gd name="T40" fmla="*/ 106 w 110"/>
                  <a:gd name="T41" fmla="*/ 22 h 26"/>
                  <a:gd name="T42" fmla="*/ 102 w 110"/>
                  <a:gd name="T43" fmla="*/ 24 h 26"/>
                  <a:gd name="T44" fmla="*/ 96 w 110"/>
                  <a:gd name="T45" fmla="*/ 26 h 26"/>
                  <a:gd name="T46" fmla="*/ 96 w 110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" h="26">
                    <a:moveTo>
                      <a:pt x="96" y="26"/>
                    </a:moveTo>
                    <a:lnTo>
                      <a:pt x="14" y="26"/>
                    </a:lnTo>
                    <a:lnTo>
                      <a:pt x="14" y="26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2" y="2"/>
                    </a:lnTo>
                    <a:lnTo>
                      <a:pt x="106" y="4"/>
                    </a:lnTo>
                    <a:lnTo>
                      <a:pt x="108" y="8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08" y="18"/>
                    </a:lnTo>
                    <a:lnTo>
                      <a:pt x="106" y="22"/>
                    </a:lnTo>
                    <a:lnTo>
                      <a:pt x="102" y="24"/>
                    </a:lnTo>
                    <a:lnTo>
                      <a:pt x="96" y="26"/>
                    </a:lnTo>
                    <a:lnTo>
                      <a:pt x="9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98"/>
              <p:cNvSpPr>
                <a:spLocks noEditPoints="1"/>
              </p:cNvSpPr>
              <p:nvPr/>
            </p:nvSpPr>
            <p:spPr bwMode="auto">
              <a:xfrm>
                <a:off x="2428875" y="8096250"/>
                <a:ext cx="219075" cy="215900"/>
              </a:xfrm>
              <a:custGeom>
                <a:avLst/>
                <a:gdLst>
                  <a:gd name="T0" fmla="*/ 120 w 138"/>
                  <a:gd name="T1" fmla="*/ 136 h 136"/>
                  <a:gd name="T2" fmla="*/ 18 w 138"/>
                  <a:gd name="T3" fmla="*/ 136 h 136"/>
                  <a:gd name="T4" fmla="*/ 18 w 138"/>
                  <a:gd name="T5" fmla="*/ 136 h 136"/>
                  <a:gd name="T6" fmla="*/ 12 w 138"/>
                  <a:gd name="T7" fmla="*/ 136 h 136"/>
                  <a:gd name="T8" fmla="*/ 6 w 138"/>
                  <a:gd name="T9" fmla="*/ 132 h 136"/>
                  <a:gd name="T10" fmla="*/ 2 w 138"/>
                  <a:gd name="T11" fmla="*/ 126 h 136"/>
                  <a:gd name="T12" fmla="*/ 0 w 138"/>
                  <a:gd name="T13" fmla="*/ 118 h 136"/>
                  <a:gd name="T14" fmla="*/ 0 w 138"/>
                  <a:gd name="T15" fmla="*/ 18 h 136"/>
                  <a:gd name="T16" fmla="*/ 0 w 138"/>
                  <a:gd name="T17" fmla="*/ 18 h 136"/>
                  <a:gd name="T18" fmla="*/ 2 w 138"/>
                  <a:gd name="T19" fmla="*/ 10 h 136"/>
                  <a:gd name="T20" fmla="*/ 6 w 138"/>
                  <a:gd name="T21" fmla="*/ 4 h 136"/>
                  <a:gd name="T22" fmla="*/ 12 w 138"/>
                  <a:gd name="T23" fmla="*/ 2 h 136"/>
                  <a:gd name="T24" fmla="*/ 18 w 138"/>
                  <a:gd name="T25" fmla="*/ 0 h 136"/>
                  <a:gd name="T26" fmla="*/ 120 w 138"/>
                  <a:gd name="T27" fmla="*/ 0 h 136"/>
                  <a:gd name="T28" fmla="*/ 120 w 138"/>
                  <a:gd name="T29" fmla="*/ 0 h 136"/>
                  <a:gd name="T30" fmla="*/ 126 w 138"/>
                  <a:gd name="T31" fmla="*/ 2 h 136"/>
                  <a:gd name="T32" fmla="*/ 132 w 138"/>
                  <a:gd name="T33" fmla="*/ 4 h 136"/>
                  <a:gd name="T34" fmla="*/ 136 w 138"/>
                  <a:gd name="T35" fmla="*/ 10 h 136"/>
                  <a:gd name="T36" fmla="*/ 138 w 138"/>
                  <a:gd name="T37" fmla="*/ 18 h 136"/>
                  <a:gd name="T38" fmla="*/ 138 w 138"/>
                  <a:gd name="T39" fmla="*/ 118 h 136"/>
                  <a:gd name="T40" fmla="*/ 138 w 138"/>
                  <a:gd name="T41" fmla="*/ 118 h 136"/>
                  <a:gd name="T42" fmla="*/ 136 w 138"/>
                  <a:gd name="T43" fmla="*/ 126 h 136"/>
                  <a:gd name="T44" fmla="*/ 132 w 138"/>
                  <a:gd name="T45" fmla="*/ 132 h 136"/>
                  <a:gd name="T46" fmla="*/ 126 w 138"/>
                  <a:gd name="T47" fmla="*/ 136 h 136"/>
                  <a:gd name="T48" fmla="*/ 120 w 138"/>
                  <a:gd name="T49" fmla="*/ 136 h 136"/>
                  <a:gd name="T50" fmla="*/ 120 w 138"/>
                  <a:gd name="T51" fmla="*/ 136 h 136"/>
                  <a:gd name="T52" fmla="*/ 26 w 138"/>
                  <a:gd name="T53" fmla="*/ 112 h 136"/>
                  <a:gd name="T54" fmla="*/ 112 w 138"/>
                  <a:gd name="T55" fmla="*/ 112 h 136"/>
                  <a:gd name="T56" fmla="*/ 112 w 138"/>
                  <a:gd name="T57" fmla="*/ 24 h 136"/>
                  <a:gd name="T58" fmla="*/ 26 w 138"/>
                  <a:gd name="T59" fmla="*/ 24 h 136"/>
                  <a:gd name="T60" fmla="*/ 26 w 138"/>
                  <a:gd name="T61" fmla="*/ 11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36">
                    <a:moveTo>
                      <a:pt x="120" y="136"/>
                    </a:moveTo>
                    <a:lnTo>
                      <a:pt x="18" y="136"/>
                    </a:lnTo>
                    <a:lnTo>
                      <a:pt x="18" y="136"/>
                    </a:lnTo>
                    <a:lnTo>
                      <a:pt x="12" y="136"/>
                    </a:lnTo>
                    <a:lnTo>
                      <a:pt x="6" y="132"/>
                    </a:lnTo>
                    <a:lnTo>
                      <a:pt x="2" y="126"/>
                    </a:lnTo>
                    <a:lnTo>
                      <a:pt x="0" y="1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32" y="4"/>
                    </a:lnTo>
                    <a:lnTo>
                      <a:pt x="136" y="10"/>
                    </a:lnTo>
                    <a:lnTo>
                      <a:pt x="138" y="18"/>
                    </a:lnTo>
                    <a:lnTo>
                      <a:pt x="138" y="118"/>
                    </a:lnTo>
                    <a:lnTo>
                      <a:pt x="138" y="118"/>
                    </a:lnTo>
                    <a:lnTo>
                      <a:pt x="136" y="126"/>
                    </a:lnTo>
                    <a:lnTo>
                      <a:pt x="132" y="132"/>
                    </a:lnTo>
                    <a:lnTo>
                      <a:pt x="126" y="136"/>
                    </a:lnTo>
                    <a:lnTo>
                      <a:pt x="120" y="136"/>
                    </a:lnTo>
                    <a:lnTo>
                      <a:pt x="120" y="136"/>
                    </a:lnTo>
                    <a:close/>
                    <a:moveTo>
                      <a:pt x="26" y="112"/>
                    </a:moveTo>
                    <a:lnTo>
                      <a:pt x="112" y="112"/>
                    </a:lnTo>
                    <a:lnTo>
                      <a:pt x="112" y="24"/>
                    </a:lnTo>
                    <a:lnTo>
                      <a:pt x="26" y="2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9"/>
              <p:cNvSpPr>
                <a:spLocks noEditPoints="1"/>
              </p:cNvSpPr>
              <p:nvPr/>
            </p:nvSpPr>
            <p:spPr bwMode="auto">
              <a:xfrm>
                <a:off x="2428875" y="7845425"/>
                <a:ext cx="219075" cy="219075"/>
              </a:xfrm>
              <a:custGeom>
                <a:avLst/>
                <a:gdLst>
                  <a:gd name="T0" fmla="*/ 120 w 138"/>
                  <a:gd name="T1" fmla="*/ 138 h 138"/>
                  <a:gd name="T2" fmla="*/ 18 w 138"/>
                  <a:gd name="T3" fmla="*/ 138 h 138"/>
                  <a:gd name="T4" fmla="*/ 18 w 138"/>
                  <a:gd name="T5" fmla="*/ 138 h 138"/>
                  <a:gd name="T6" fmla="*/ 12 w 138"/>
                  <a:gd name="T7" fmla="*/ 136 h 138"/>
                  <a:gd name="T8" fmla="*/ 6 w 138"/>
                  <a:gd name="T9" fmla="*/ 132 h 138"/>
                  <a:gd name="T10" fmla="*/ 2 w 138"/>
                  <a:gd name="T11" fmla="*/ 128 h 138"/>
                  <a:gd name="T12" fmla="*/ 0 w 138"/>
                  <a:gd name="T13" fmla="*/ 120 h 138"/>
                  <a:gd name="T14" fmla="*/ 0 w 138"/>
                  <a:gd name="T15" fmla="*/ 20 h 138"/>
                  <a:gd name="T16" fmla="*/ 0 w 138"/>
                  <a:gd name="T17" fmla="*/ 20 h 138"/>
                  <a:gd name="T18" fmla="*/ 2 w 138"/>
                  <a:gd name="T19" fmla="*/ 12 h 138"/>
                  <a:gd name="T20" fmla="*/ 6 w 138"/>
                  <a:gd name="T21" fmla="*/ 6 h 138"/>
                  <a:gd name="T22" fmla="*/ 12 w 138"/>
                  <a:gd name="T23" fmla="*/ 2 h 138"/>
                  <a:gd name="T24" fmla="*/ 18 w 138"/>
                  <a:gd name="T25" fmla="*/ 0 h 138"/>
                  <a:gd name="T26" fmla="*/ 120 w 138"/>
                  <a:gd name="T27" fmla="*/ 0 h 138"/>
                  <a:gd name="T28" fmla="*/ 120 w 138"/>
                  <a:gd name="T29" fmla="*/ 0 h 138"/>
                  <a:gd name="T30" fmla="*/ 126 w 138"/>
                  <a:gd name="T31" fmla="*/ 2 h 138"/>
                  <a:gd name="T32" fmla="*/ 132 w 138"/>
                  <a:gd name="T33" fmla="*/ 6 h 138"/>
                  <a:gd name="T34" fmla="*/ 136 w 138"/>
                  <a:gd name="T35" fmla="*/ 12 h 138"/>
                  <a:gd name="T36" fmla="*/ 138 w 138"/>
                  <a:gd name="T37" fmla="*/ 20 h 138"/>
                  <a:gd name="T38" fmla="*/ 138 w 138"/>
                  <a:gd name="T39" fmla="*/ 120 h 138"/>
                  <a:gd name="T40" fmla="*/ 138 w 138"/>
                  <a:gd name="T41" fmla="*/ 120 h 138"/>
                  <a:gd name="T42" fmla="*/ 136 w 138"/>
                  <a:gd name="T43" fmla="*/ 128 h 138"/>
                  <a:gd name="T44" fmla="*/ 132 w 138"/>
                  <a:gd name="T45" fmla="*/ 132 h 138"/>
                  <a:gd name="T46" fmla="*/ 126 w 138"/>
                  <a:gd name="T47" fmla="*/ 136 h 138"/>
                  <a:gd name="T48" fmla="*/ 120 w 138"/>
                  <a:gd name="T49" fmla="*/ 138 h 138"/>
                  <a:gd name="T50" fmla="*/ 120 w 138"/>
                  <a:gd name="T51" fmla="*/ 138 h 138"/>
                  <a:gd name="T52" fmla="*/ 26 w 138"/>
                  <a:gd name="T53" fmla="*/ 114 h 138"/>
                  <a:gd name="T54" fmla="*/ 112 w 138"/>
                  <a:gd name="T55" fmla="*/ 114 h 138"/>
                  <a:gd name="T56" fmla="*/ 112 w 138"/>
                  <a:gd name="T57" fmla="*/ 26 h 138"/>
                  <a:gd name="T58" fmla="*/ 26 w 138"/>
                  <a:gd name="T59" fmla="*/ 26 h 138"/>
                  <a:gd name="T60" fmla="*/ 26 w 138"/>
                  <a:gd name="T61" fmla="*/ 11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38">
                    <a:moveTo>
                      <a:pt x="120" y="138"/>
                    </a:moveTo>
                    <a:lnTo>
                      <a:pt x="18" y="138"/>
                    </a:lnTo>
                    <a:lnTo>
                      <a:pt x="18" y="138"/>
                    </a:lnTo>
                    <a:lnTo>
                      <a:pt x="12" y="136"/>
                    </a:lnTo>
                    <a:lnTo>
                      <a:pt x="6" y="132"/>
                    </a:lnTo>
                    <a:lnTo>
                      <a:pt x="2" y="128"/>
                    </a:lnTo>
                    <a:lnTo>
                      <a:pt x="0" y="1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32" y="6"/>
                    </a:lnTo>
                    <a:lnTo>
                      <a:pt x="136" y="12"/>
                    </a:lnTo>
                    <a:lnTo>
                      <a:pt x="138" y="20"/>
                    </a:lnTo>
                    <a:lnTo>
                      <a:pt x="138" y="120"/>
                    </a:lnTo>
                    <a:lnTo>
                      <a:pt x="138" y="120"/>
                    </a:lnTo>
                    <a:lnTo>
                      <a:pt x="136" y="128"/>
                    </a:lnTo>
                    <a:lnTo>
                      <a:pt x="132" y="132"/>
                    </a:lnTo>
                    <a:lnTo>
                      <a:pt x="126" y="136"/>
                    </a:lnTo>
                    <a:lnTo>
                      <a:pt x="120" y="138"/>
                    </a:lnTo>
                    <a:lnTo>
                      <a:pt x="120" y="138"/>
                    </a:lnTo>
                    <a:close/>
                    <a:moveTo>
                      <a:pt x="26" y="114"/>
                    </a:moveTo>
                    <a:lnTo>
                      <a:pt x="112" y="114"/>
                    </a:lnTo>
                    <a:lnTo>
                      <a:pt x="112" y="26"/>
                    </a:lnTo>
                    <a:lnTo>
                      <a:pt x="26" y="26"/>
                    </a:lnTo>
                    <a:lnTo>
                      <a:pt x="26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00"/>
              <p:cNvSpPr>
                <a:spLocks noEditPoints="1"/>
              </p:cNvSpPr>
              <p:nvPr/>
            </p:nvSpPr>
            <p:spPr bwMode="auto">
              <a:xfrm>
                <a:off x="2676525" y="7845425"/>
                <a:ext cx="219075" cy="219075"/>
              </a:xfrm>
              <a:custGeom>
                <a:avLst/>
                <a:gdLst>
                  <a:gd name="T0" fmla="*/ 120 w 138"/>
                  <a:gd name="T1" fmla="*/ 138 h 138"/>
                  <a:gd name="T2" fmla="*/ 18 w 138"/>
                  <a:gd name="T3" fmla="*/ 138 h 138"/>
                  <a:gd name="T4" fmla="*/ 18 w 138"/>
                  <a:gd name="T5" fmla="*/ 138 h 138"/>
                  <a:gd name="T6" fmla="*/ 12 w 138"/>
                  <a:gd name="T7" fmla="*/ 136 h 138"/>
                  <a:gd name="T8" fmla="*/ 6 w 138"/>
                  <a:gd name="T9" fmla="*/ 132 h 138"/>
                  <a:gd name="T10" fmla="*/ 2 w 138"/>
                  <a:gd name="T11" fmla="*/ 128 h 138"/>
                  <a:gd name="T12" fmla="*/ 0 w 138"/>
                  <a:gd name="T13" fmla="*/ 120 h 138"/>
                  <a:gd name="T14" fmla="*/ 0 w 138"/>
                  <a:gd name="T15" fmla="*/ 20 h 138"/>
                  <a:gd name="T16" fmla="*/ 0 w 138"/>
                  <a:gd name="T17" fmla="*/ 20 h 138"/>
                  <a:gd name="T18" fmla="*/ 2 w 138"/>
                  <a:gd name="T19" fmla="*/ 12 h 138"/>
                  <a:gd name="T20" fmla="*/ 6 w 138"/>
                  <a:gd name="T21" fmla="*/ 6 h 138"/>
                  <a:gd name="T22" fmla="*/ 12 w 138"/>
                  <a:gd name="T23" fmla="*/ 2 h 138"/>
                  <a:gd name="T24" fmla="*/ 18 w 138"/>
                  <a:gd name="T25" fmla="*/ 0 h 138"/>
                  <a:gd name="T26" fmla="*/ 120 w 138"/>
                  <a:gd name="T27" fmla="*/ 0 h 138"/>
                  <a:gd name="T28" fmla="*/ 120 w 138"/>
                  <a:gd name="T29" fmla="*/ 0 h 138"/>
                  <a:gd name="T30" fmla="*/ 126 w 138"/>
                  <a:gd name="T31" fmla="*/ 2 h 138"/>
                  <a:gd name="T32" fmla="*/ 132 w 138"/>
                  <a:gd name="T33" fmla="*/ 6 h 138"/>
                  <a:gd name="T34" fmla="*/ 136 w 138"/>
                  <a:gd name="T35" fmla="*/ 12 h 138"/>
                  <a:gd name="T36" fmla="*/ 138 w 138"/>
                  <a:gd name="T37" fmla="*/ 20 h 138"/>
                  <a:gd name="T38" fmla="*/ 138 w 138"/>
                  <a:gd name="T39" fmla="*/ 120 h 138"/>
                  <a:gd name="T40" fmla="*/ 138 w 138"/>
                  <a:gd name="T41" fmla="*/ 120 h 138"/>
                  <a:gd name="T42" fmla="*/ 136 w 138"/>
                  <a:gd name="T43" fmla="*/ 128 h 138"/>
                  <a:gd name="T44" fmla="*/ 132 w 138"/>
                  <a:gd name="T45" fmla="*/ 132 h 138"/>
                  <a:gd name="T46" fmla="*/ 126 w 138"/>
                  <a:gd name="T47" fmla="*/ 136 h 138"/>
                  <a:gd name="T48" fmla="*/ 120 w 138"/>
                  <a:gd name="T49" fmla="*/ 138 h 138"/>
                  <a:gd name="T50" fmla="*/ 120 w 138"/>
                  <a:gd name="T51" fmla="*/ 138 h 138"/>
                  <a:gd name="T52" fmla="*/ 26 w 138"/>
                  <a:gd name="T53" fmla="*/ 114 h 138"/>
                  <a:gd name="T54" fmla="*/ 112 w 138"/>
                  <a:gd name="T55" fmla="*/ 114 h 138"/>
                  <a:gd name="T56" fmla="*/ 112 w 138"/>
                  <a:gd name="T57" fmla="*/ 26 h 138"/>
                  <a:gd name="T58" fmla="*/ 26 w 138"/>
                  <a:gd name="T59" fmla="*/ 26 h 138"/>
                  <a:gd name="T60" fmla="*/ 26 w 138"/>
                  <a:gd name="T61" fmla="*/ 11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38">
                    <a:moveTo>
                      <a:pt x="120" y="138"/>
                    </a:moveTo>
                    <a:lnTo>
                      <a:pt x="18" y="138"/>
                    </a:lnTo>
                    <a:lnTo>
                      <a:pt x="18" y="138"/>
                    </a:lnTo>
                    <a:lnTo>
                      <a:pt x="12" y="136"/>
                    </a:lnTo>
                    <a:lnTo>
                      <a:pt x="6" y="132"/>
                    </a:lnTo>
                    <a:lnTo>
                      <a:pt x="2" y="128"/>
                    </a:lnTo>
                    <a:lnTo>
                      <a:pt x="0" y="1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32" y="6"/>
                    </a:lnTo>
                    <a:lnTo>
                      <a:pt x="136" y="12"/>
                    </a:lnTo>
                    <a:lnTo>
                      <a:pt x="138" y="20"/>
                    </a:lnTo>
                    <a:lnTo>
                      <a:pt x="138" y="120"/>
                    </a:lnTo>
                    <a:lnTo>
                      <a:pt x="138" y="120"/>
                    </a:lnTo>
                    <a:lnTo>
                      <a:pt x="136" y="128"/>
                    </a:lnTo>
                    <a:lnTo>
                      <a:pt x="132" y="132"/>
                    </a:lnTo>
                    <a:lnTo>
                      <a:pt x="126" y="136"/>
                    </a:lnTo>
                    <a:lnTo>
                      <a:pt x="120" y="138"/>
                    </a:lnTo>
                    <a:lnTo>
                      <a:pt x="120" y="138"/>
                    </a:lnTo>
                    <a:close/>
                    <a:moveTo>
                      <a:pt x="26" y="114"/>
                    </a:moveTo>
                    <a:lnTo>
                      <a:pt x="112" y="114"/>
                    </a:lnTo>
                    <a:lnTo>
                      <a:pt x="112" y="26"/>
                    </a:lnTo>
                    <a:lnTo>
                      <a:pt x="26" y="26"/>
                    </a:lnTo>
                    <a:lnTo>
                      <a:pt x="26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01"/>
              <p:cNvSpPr>
                <a:spLocks noEditPoints="1"/>
              </p:cNvSpPr>
              <p:nvPr/>
            </p:nvSpPr>
            <p:spPr bwMode="auto">
              <a:xfrm>
                <a:off x="2428875" y="8343900"/>
                <a:ext cx="219075" cy="219075"/>
              </a:xfrm>
              <a:custGeom>
                <a:avLst/>
                <a:gdLst>
                  <a:gd name="T0" fmla="*/ 120 w 138"/>
                  <a:gd name="T1" fmla="*/ 138 h 138"/>
                  <a:gd name="T2" fmla="*/ 18 w 138"/>
                  <a:gd name="T3" fmla="*/ 138 h 138"/>
                  <a:gd name="T4" fmla="*/ 18 w 138"/>
                  <a:gd name="T5" fmla="*/ 138 h 138"/>
                  <a:gd name="T6" fmla="*/ 12 w 138"/>
                  <a:gd name="T7" fmla="*/ 136 h 138"/>
                  <a:gd name="T8" fmla="*/ 6 w 138"/>
                  <a:gd name="T9" fmla="*/ 132 h 138"/>
                  <a:gd name="T10" fmla="*/ 2 w 138"/>
                  <a:gd name="T11" fmla="*/ 126 h 138"/>
                  <a:gd name="T12" fmla="*/ 0 w 138"/>
                  <a:gd name="T13" fmla="*/ 120 h 138"/>
                  <a:gd name="T14" fmla="*/ 0 w 138"/>
                  <a:gd name="T15" fmla="*/ 18 h 138"/>
                  <a:gd name="T16" fmla="*/ 0 w 138"/>
                  <a:gd name="T17" fmla="*/ 18 h 138"/>
                  <a:gd name="T18" fmla="*/ 2 w 138"/>
                  <a:gd name="T19" fmla="*/ 12 h 138"/>
                  <a:gd name="T20" fmla="*/ 6 w 138"/>
                  <a:gd name="T21" fmla="*/ 6 h 138"/>
                  <a:gd name="T22" fmla="*/ 12 w 138"/>
                  <a:gd name="T23" fmla="*/ 2 h 138"/>
                  <a:gd name="T24" fmla="*/ 18 w 138"/>
                  <a:gd name="T25" fmla="*/ 0 h 138"/>
                  <a:gd name="T26" fmla="*/ 120 w 138"/>
                  <a:gd name="T27" fmla="*/ 0 h 138"/>
                  <a:gd name="T28" fmla="*/ 120 w 138"/>
                  <a:gd name="T29" fmla="*/ 0 h 138"/>
                  <a:gd name="T30" fmla="*/ 126 w 138"/>
                  <a:gd name="T31" fmla="*/ 2 h 138"/>
                  <a:gd name="T32" fmla="*/ 132 w 138"/>
                  <a:gd name="T33" fmla="*/ 6 h 138"/>
                  <a:gd name="T34" fmla="*/ 136 w 138"/>
                  <a:gd name="T35" fmla="*/ 12 h 138"/>
                  <a:gd name="T36" fmla="*/ 138 w 138"/>
                  <a:gd name="T37" fmla="*/ 18 h 138"/>
                  <a:gd name="T38" fmla="*/ 138 w 138"/>
                  <a:gd name="T39" fmla="*/ 120 h 138"/>
                  <a:gd name="T40" fmla="*/ 138 w 138"/>
                  <a:gd name="T41" fmla="*/ 120 h 138"/>
                  <a:gd name="T42" fmla="*/ 136 w 138"/>
                  <a:gd name="T43" fmla="*/ 126 h 138"/>
                  <a:gd name="T44" fmla="*/ 132 w 138"/>
                  <a:gd name="T45" fmla="*/ 132 h 138"/>
                  <a:gd name="T46" fmla="*/ 126 w 138"/>
                  <a:gd name="T47" fmla="*/ 136 h 138"/>
                  <a:gd name="T48" fmla="*/ 120 w 138"/>
                  <a:gd name="T49" fmla="*/ 138 h 138"/>
                  <a:gd name="T50" fmla="*/ 120 w 138"/>
                  <a:gd name="T51" fmla="*/ 138 h 138"/>
                  <a:gd name="T52" fmla="*/ 26 w 138"/>
                  <a:gd name="T53" fmla="*/ 112 h 138"/>
                  <a:gd name="T54" fmla="*/ 112 w 138"/>
                  <a:gd name="T55" fmla="*/ 112 h 138"/>
                  <a:gd name="T56" fmla="*/ 112 w 138"/>
                  <a:gd name="T57" fmla="*/ 26 h 138"/>
                  <a:gd name="T58" fmla="*/ 26 w 138"/>
                  <a:gd name="T59" fmla="*/ 26 h 138"/>
                  <a:gd name="T60" fmla="*/ 26 w 138"/>
                  <a:gd name="T61" fmla="*/ 11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38">
                    <a:moveTo>
                      <a:pt x="120" y="138"/>
                    </a:moveTo>
                    <a:lnTo>
                      <a:pt x="18" y="138"/>
                    </a:lnTo>
                    <a:lnTo>
                      <a:pt x="18" y="138"/>
                    </a:lnTo>
                    <a:lnTo>
                      <a:pt x="12" y="136"/>
                    </a:lnTo>
                    <a:lnTo>
                      <a:pt x="6" y="132"/>
                    </a:lnTo>
                    <a:lnTo>
                      <a:pt x="2" y="126"/>
                    </a:lnTo>
                    <a:lnTo>
                      <a:pt x="0" y="1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32" y="6"/>
                    </a:lnTo>
                    <a:lnTo>
                      <a:pt x="136" y="12"/>
                    </a:lnTo>
                    <a:lnTo>
                      <a:pt x="138" y="18"/>
                    </a:lnTo>
                    <a:lnTo>
                      <a:pt x="138" y="120"/>
                    </a:lnTo>
                    <a:lnTo>
                      <a:pt x="138" y="120"/>
                    </a:lnTo>
                    <a:lnTo>
                      <a:pt x="136" y="126"/>
                    </a:lnTo>
                    <a:lnTo>
                      <a:pt x="132" y="132"/>
                    </a:lnTo>
                    <a:lnTo>
                      <a:pt x="126" y="136"/>
                    </a:lnTo>
                    <a:lnTo>
                      <a:pt x="120" y="138"/>
                    </a:lnTo>
                    <a:lnTo>
                      <a:pt x="120" y="138"/>
                    </a:lnTo>
                    <a:close/>
                    <a:moveTo>
                      <a:pt x="26" y="112"/>
                    </a:moveTo>
                    <a:lnTo>
                      <a:pt x="112" y="112"/>
                    </a:lnTo>
                    <a:lnTo>
                      <a:pt x="112" y="26"/>
                    </a:lnTo>
                    <a:lnTo>
                      <a:pt x="26" y="26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02"/>
              <p:cNvSpPr>
                <a:spLocks noEditPoints="1"/>
              </p:cNvSpPr>
              <p:nvPr/>
            </p:nvSpPr>
            <p:spPr bwMode="auto">
              <a:xfrm>
                <a:off x="2676525" y="8343900"/>
                <a:ext cx="219075" cy="219075"/>
              </a:xfrm>
              <a:custGeom>
                <a:avLst/>
                <a:gdLst>
                  <a:gd name="T0" fmla="*/ 120 w 138"/>
                  <a:gd name="T1" fmla="*/ 138 h 138"/>
                  <a:gd name="T2" fmla="*/ 18 w 138"/>
                  <a:gd name="T3" fmla="*/ 138 h 138"/>
                  <a:gd name="T4" fmla="*/ 18 w 138"/>
                  <a:gd name="T5" fmla="*/ 138 h 138"/>
                  <a:gd name="T6" fmla="*/ 12 w 138"/>
                  <a:gd name="T7" fmla="*/ 136 h 138"/>
                  <a:gd name="T8" fmla="*/ 6 w 138"/>
                  <a:gd name="T9" fmla="*/ 132 h 138"/>
                  <a:gd name="T10" fmla="*/ 2 w 138"/>
                  <a:gd name="T11" fmla="*/ 126 h 138"/>
                  <a:gd name="T12" fmla="*/ 0 w 138"/>
                  <a:gd name="T13" fmla="*/ 120 h 138"/>
                  <a:gd name="T14" fmla="*/ 0 w 138"/>
                  <a:gd name="T15" fmla="*/ 18 h 138"/>
                  <a:gd name="T16" fmla="*/ 0 w 138"/>
                  <a:gd name="T17" fmla="*/ 18 h 138"/>
                  <a:gd name="T18" fmla="*/ 2 w 138"/>
                  <a:gd name="T19" fmla="*/ 12 h 138"/>
                  <a:gd name="T20" fmla="*/ 6 w 138"/>
                  <a:gd name="T21" fmla="*/ 6 h 138"/>
                  <a:gd name="T22" fmla="*/ 12 w 138"/>
                  <a:gd name="T23" fmla="*/ 2 h 138"/>
                  <a:gd name="T24" fmla="*/ 18 w 138"/>
                  <a:gd name="T25" fmla="*/ 0 h 138"/>
                  <a:gd name="T26" fmla="*/ 120 w 138"/>
                  <a:gd name="T27" fmla="*/ 0 h 138"/>
                  <a:gd name="T28" fmla="*/ 120 w 138"/>
                  <a:gd name="T29" fmla="*/ 0 h 138"/>
                  <a:gd name="T30" fmla="*/ 126 w 138"/>
                  <a:gd name="T31" fmla="*/ 2 h 138"/>
                  <a:gd name="T32" fmla="*/ 132 w 138"/>
                  <a:gd name="T33" fmla="*/ 6 h 138"/>
                  <a:gd name="T34" fmla="*/ 136 w 138"/>
                  <a:gd name="T35" fmla="*/ 12 h 138"/>
                  <a:gd name="T36" fmla="*/ 138 w 138"/>
                  <a:gd name="T37" fmla="*/ 18 h 138"/>
                  <a:gd name="T38" fmla="*/ 138 w 138"/>
                  <a:gd name="T39" fmla="*/ 120 h 138"/>
                  <a:gd name="T40" fmla="*/ 138 w 138"/>
                  <a:gd name="T41" fmla="*/ 120 h 138"/>
                  <a:gd name="T42" fmla="*/ 136 w 138"/>
                  <a:gd name="T43" fmla="*/ 126 h 138"/>
                  <a:gd name="T44" fmla="*/ 132 w 138"/>
                  <a:gd name="T45" fmla="*/ 132 h 138"/>
                  <a:gd name="T46" fmla="*/ 126 w 138"/>
                  <a:gd name="T47" fmla="*/ 136 h 138"/>
                  <a:gd name="T48" fmla="*/ 120 w 138"/>
                  <a:gd name="T49" fmla="*/ 138 h 138"/>
                  <a:gd name="T50" fmla="*/ 120 w 138"/>
                  <a:gd name="T51" fmla="*/ 138 h 138"/>
                  <a:gd name="T52" fmla="*/ 26 w 138"/>
                  <a:gd name="T53" fmla="*/ 112 h 138"/>
                  <a:gd name="T54" fmla="*/ 112 w 138"/>
                  <a:gd name="T55" fmla="*/ 112 h 138"/>
                  <a:gd name="T56" fmla="*/ 112 w 138"/>
                  <a:gd name="T57" fmla="*/ 26 h 138"/>
                  <a:gd name="T58" fmla="*/ 26 w 138"/>
                  <a:gd name="T59" fmla="*/ 26 h 138"/>
                  <a:gd name="T60" fmla="*/ 26 w 138"/>
                  <a:gd name="T61" fmla="*/ 11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38">
                    <a:moveTo>
                      <a:pt x="120" y="138"/>
                    </a:moveTo>
                    <a:lnTo>
                      <a:pt x="18" y="138"/>
                    </a:lnTo>
                    <a:lnTo>
                      <a:pt x="18" y="138"/>
                    </a:lnTo>
                    <a:lnTo>
                      <a:pt x="12" y="136"/>
                    </a:lnTo>
                    <a:lnTo>
                      <a:pt x="6" y="132"/>
                    </a:lnTo>
                    <a:lnTo>
                      <a:pt x="2" y="126"/>
                    </a:lnTo>
                    <a:lnTo>
                      <a:pt x="0" y="1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32" y="6"/>
                    </a:lnTo>
                    <a:lnTo>
                      <a:pt x="136" y="12"/>
                    </a:lnTo>
                    <a:lnTo>
                      <a:pt x="138" y="18"/>
                    </a:lnTo>
                    <a:lnTo>
                      <a:pt x="138" y="120"/>
                    </a:lnTo>
                    <a:lnTo>
                      <a:pt x="138" y="120"/>
                    </a:lnTo>
                    <a:lnTo>
                      <a:pt x="136" y="126"/>
                    </a:lnTo>
                    <a:lnTo>
                      <a:pt x="132" y="132"/>
                    </a:lnTo>
                    <a:lnTo>
                      <a:pt x="126" y="136"/>
                    </a:lnTo>
                    <a:lnTo>
                      <a:pt x="120" y="138"/>
                    </a:lnTo>
                    <a:lnTo>
                      <a:pt x="120" y="138"/>
                    </a:lnTo>
                    <a:close/>
                    <a:moveTo>
                      <a:pt x="26" y="112"/>
                    </a:moveTo>
                    <a:lnTo>
                      <a:pt x="112" y="112"/>
                    </a:lnTo>
                    <a:lnTo>
                      <a:pt x="112" y="26"/>
                    </a:lnTo>
                    <a:lnTo>
                      <a:pt x="26" y="26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03"/>
              <p:cNvSpPr>
                <a:spLocks/>
              </p:cNvSpPr>
              <p:nvPr/>
            </p:nvSpPr>
            <p:spPr bwMode="auto">
              <a:xfrm>
                <a:off x="2330450" y="8623300"/>
                <a:ext cx="422275" cy="41275"/>
              </a:xfrm>
              <a:custGeom>
                <a:avLst/>
                <a:gdLst>
                  <a:gd name="T0" fmla="*/ 264 w 266"/>
                  <a:gd name="T1" fmla="*/ 4 h 26"/>
                  <a:gd name="T2" fmla="*/ 264 w 266"/>
                  <a:gd name="T3" fmla="*/ 2 h 26"/>
                  <a:gd name="T4" fmla="*/ 266 w 266"/>
                  <a:gd name="T5" fmla="*/ 0 h 26"/>
                  <a:gd name="T6" fmla="*/ 0 w 266"/>
                  <a:gd name="T7" fmla="*/ 0 h 26"/>
                  <a:gd name="T8" fmla="*/ 0 w 266"/>
                  <a:gd name="T9" fmla="*/ 26 h 26"/>
                  <a:gd name="T10" fmla="*/ 250 w 266"/>
                  <a:gd name="T11" fmla="*/ 26 h 26"/>
                  <a:gd name="T12" fmla="*/ 250 w 266"/>
                  <a:gd name="T13" fmla="*/ 26 h 26"/>
                  <a:gd name="T14" fmla="*/ 256 w 266"/>
                  <a:gd name="T15" fmla="*/ 12 h 26"/>
                  <a:gd name="T16" fmla="*/ 264 w 266"/>
                  <a:gd name="T17" fmla="*/ 4 h 26"/>
                  <a:gd name="T18" fmla="*/ 264 w 266"/>
                  <a:gd name="T1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6" h="26">
                    <a:moveTo>
                      <a:pt x="264" y="4"/>
                    </a:moveTo>
                    <a:lnTo>
                      <a:pt x="264" y="2"/>
                    </a:lnTo>
                    <a:lnTo>
                      <a:pt x="266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250" y="26"/>
                    </a:lnTo>
                    <a:lnTo>
                      <a:pt x="250" y="26"/>
                    </a:lnTo>
                    <a:lnTo>
                      <a:pt x="256" y="12"/>
                    </a:lnTo>
                    <a:lnTo>
                      <a:pt x="264" y="4"/>
                    </a:lnTo>
                    <a:lnTo>
                      <a:pt x="26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104"/>
              <p:cNvSpPr>
                <a:spLocks/>
              </p:cNvSpPr>
              <p:nvPr/>
            </p:nvSpPr>
            <p:spPr bwMode="auto">
              <a:xfrm>
                <a:off x="2676525" y="8096250"/>
                <a:ext cx="219075" cy="215900"/>
              </a:xfrm>
              <a:custGeom>
                <a:avLst/>
                <a:gdLst>
                  <a:gd name="T0" fmla="*/ 86 w 138"/>
                  <a:gd name="T1" fmla="*/ 112 h 136"/>
                  <a:gd name="T2" fmla="*/ 26 w 138"/>
                  <a:gd name="T3" fmla="*/ 112 h 136"/>
                  <a:gd name="T4" fmla="*/ 26 w 138"/>
                  <a:gd name="T5" fmla="*/ 24 h 136"/>
                  <a:gd name="T6" fmla="*/ 112 w 138"/>
                  <a:gd name="T7" fmla="*/ 24 h 136"/>
                  <a:gd name="T8" fmla="*/ 112 w 138"/>
                  <a:gd name="T9" fmla="*/ 38 h 136"/>
                  <a:gd name="T10" fmla="*/ 114 w 138"/>
                  <a:gd name="T11" fmla="*/ 38 h 136"/>
                  <a:gd name="T12" fmla="*/ 114 w 138"/>
                  <a:gd name="T13" fmla="*/ 38 h 136"/>
                  <a:gd name="T14" fmla="*/ 118 w 138"/>
                  <a:gd name="T15" fmla="*/ 38 h 136"/>
                  <a:gd name="T16" fmla="*/ 124 w 138"/>
                  <a:gd name="T17" fmla="*/ 38 h 136"/>
                  <a:gd name="T18" fmla="*/ 124 w 138"/>
                  <a:gd name="T19" fmla="*/ 38 h 136"/>
                  <a:gd name="T20" fmla="*/ 138 w 138"/>
                  <a:gd name="T21" fmla="*/ 50 h 136"/>
                  <a:gd name="T22" fmla="*/ 138 w 138"/>
                  <a:gd name="T23" fmla="*/ 18 h 136"/>
                  <a:gd name="T24" fmla="*/ 138 w 138"/>
                  <a:gd name="T25" fmla="*/ 18 h 136"/>
                  <a:gd name="T26" fmla="*/ 136 w 138"/>
                  <a:gd name="T27" fmla="*/ 10 h 136"/>
                  <a:gd name="T28" fmla="*/ 132 w 138"/>
                  <a:gd name="T29" fmla="*/ 4 h 136"/>
                  <a:gd name="T30" fmla="*/ 126 w 138"/>
                  <a:gd name="T31" fmla="*/ 2 h 136"/>
                  <a:gd name="T32" fmla="*/ 120 w 138"/>
                  <a:gd name="T33" fmla="*/ 0 h 136"/>
                  <a:gd name="T34" fmla="*/ 18 w 138"/>
                  <a:gd name="T35" fmla="*/ 0 h 136"/>
                  <a:gd name="T36" fmla="*/ 18 w 138"/>
                  <a:gd name="T37" fmla="*/ 0 h 136"/>
                  <a:gd name="T38" fmla="*/ 12 w 138"/>
                  <a:gd name="T39" fmla="*/ 2 h 136"/>
                  <a:gd name="T40" fmla="*/ 6 w 138"/>
                  <a:gd name="T41" fmla="*/ 4 h 136"/>
                  <a:gd name="T42" fmla="*/ 2 w 138"/>
                  <a:gd name="T43" fmla="*/ 10 h 136"/>
                  <a:gd name="T44" fmla="*/ 0 w 138"/>
                  <a:gd name="T45" fmla="*/ 18 h 136"/>
                  <a:gd name="T46" fmla="*/ 0 w 138"/>
                  <a:gd name="T47" fmla="*/ 118 h 136"/>
                  <a:gd name="T48" fmla="*/ 0 w 138"/>
                  <a:gd name="T49" fmla="*/ 118 h 136"/>
                  <a:gd name="T50" fmla="*/ 2 w 138"/>
                  <a:gd name="T51" fmla="*/ 126 h 136"/>
                  <a:gd name="T52" fmla="*/ 6 w 138"/>
                  <a:gd name="T53" fmla="*/ 132 h 136"/>
                  <a:gd name="T54" fmla="*/ 12 w 138"/>
                  <a:gd name="T55" fmla="*/ 136 h 136"/>
                  <a:gd name="T56" fmla="*/ 18 w 138"/>
                  <a:gd name="T57" fmla="*/ 136 h 136"/>
                  <a:gd name="T58" fmla="*/ 102 w 138"/>
                  <a:gd name="T59" fmla="*/ 136 h 136"/>
                  <a:gd name="T60" fmla="*/ 102 w 138"/>
                  <a:gd name="T61" fmla="*/ 136 h 136"/>
                  <a:gd name="T62" fmla="*/ 86 w 138"/>
                  <a:gd name="T63" fmla="*/ 112 h 136"/>
                  <a:gd name="T64" fmla="*/ 86 w 138"/>
                  <a:gd name="T65" fmla="*/ 11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8" h="136">
                    <a:moveTo>
                      <a:pt x="86" y="112"/>
                    </a:moveTo>
                    <a:lnTo>
                      <a:pt x="26" y="112"/>
                    </a:lnTo>
                    <a:lnTo>
                      <a:pt x="26" y="24"/>
                    </a:lnTo>
                    <a:lnTo>
                      <a:pt x="112" y="24"/>
                    </a:lnTo>
                    <a:lnTo>
                      <a:pt x="112" y="38"/>
                    </a:lnTo>
                    <a:lnTo>
                      <a:pt x="114" y="38"/>
                    </a:lnTo>
                    <a:lnTo>
                      <a:pt x="114" y="38"/>
                    </a:lnTo>
                    <a:lnTo>
                      <a:pt x="118" y="38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38" y="50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36" y="10"/>
                    </a:lnTo>
                    <a:lnTo>
                      <a:pt x="132" y="4"/>
                    </a:lnTo>
                    <a:lnTo>
                      <a:pt x="126" y="2"/>
                    </a:lnTo>
                    <a:lnTo>
                      <a:pt x="12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" y="126"/>
                    </a:lnTo>
                    <a:lnTo>
                      <a:pt x="6" y="132"/>
                    </a:lnTo>
                    <a:lnTo>
                      <a:pt x="12" y="136"/>
                    </a:lnTo>
                    <a:lnTo>
                      <a:pt x="18" y="136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86" y="112"/>
                    </a:lnTo>
                    <a:lnTo>
                      <a:pt x="8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 105"/>
              <p:cNvSpPr>
                <a:spLocks noEditPoints="1"/>
              </p:cNvSpPr>
              <p:nvPr/>
            </p:nvSpPr>
            <p:spPr bwMode="auto">
              <a:xfrm>
                <a:off x="2724150" y="8156575"/>
                <a:ext cx="952500" cy="976313"/>
              </a:xfrm>
              <a:custGeom>
                <a:avLst/>
                <a:gdLst>
                  <a:gd name="T0" fmla="*/ 386 w 600"/>
                  <a:gd name="T1" fmla="*/ 609 h 615"/>
                  <a:gd name="T2" fmla="*/ 370 w 600"/>
                  <a:gd name="T3" fmla="*/ 581 h 615"/>
                  <a:gd name="T4" fmla="*/ 338 w 600"/>
                  <a:gd name="T5" fmla="*/ 565 h 615"/>
                  <a:gd name="T6" fmla="*/ 256 w 600"/>
                  <a:gd name="T7" fmla="*/ 545 h 615"/>
                  <a:gd name="T8" fmla="*/ 138 w 600"/>
                  <a:gd name="T9" fmla="*/ 457 h 615"/>
                  <a:gd name="T10" fmla="*/ 100 w 600"/>
                  <a:gd name="T11" fmla="*/ 412 h 615"/>
                  <a:gd name="T12" fmla="*/ 34 w 600"/>
                  <a:gd name="T13" fmla="*/ 358 h 615"/>
                  <a:gd name="T14" fmla="*/ 4 w 600"/>
                  <a:gd name="T15" fmla="*/ 342 h 615"/>
                  <a:gd name="T16" fmla="*/ 10 w 600"/>
                  <a:gd name="T17" fmla="*/ 306 h 615"/>
                  <a:gd name="T18" fmla="*/ 40 w 600"/>
                  <a:gd name="T19" fmla="*/ 284 h 615"/>
                  <a:gd name="T20" fmla="*/ 102 w 600"/>
                  <a:gd name="T21" fmla="*/ 286 h 615"/>
                  <a:gd name="T22" fmla="*/ 178 w 600"/>
                  <a:gd name="T23" fmla="*/ 336 h 615"/>
                  <a:gd name="T24" fmla="*/ 200 w 600"/>
                  <a:gd name="T25" fmla="*/ 310 h 615"/>
                  <a:gd name="T26" fmla="*/ 54 w 600"/>
                  <a:gd name="T27" fmla="*/ 74 h 615"/>
                  <a:gd name="T28" fmla="*/ 46 w 600"/>
                  <a:gd name="T29" fmla="*/ 30 h 615"/>
                  <a:gd name="T30" fmla="*/ 78 w 600"/>
                  <a:gd name="T31" fmla="*/ 2 h 615"/>
                  <a:gd name="T32" fmla="*/ 94 w 600"/>
                  <a:gd name="T33" fmla="*/ 0 h 615"/>
                  <a:gd name="T34" fmla="*/ 216 w 600"/>
                  <a:gd name="T35" fmla="*/ 144 h 615"/>
                  <a:gd name="T36" fmla="*/ 314 w 600"/>
                  <a:gd name="T37" fmla="*/ 174 h 615"/>
                  <a:gd name="T38" fmla="*/ 468 w 600"/>
                  <a:gd name="T39" fmla="*/ 194 h 615"/>
                  <a:gd name="T40" fmla="*/ 494 w 600"/>
                  <a:gd name="T41" fmla="*/ 204 h 615"/>
                  <a:gd name="T42" fmla="*/ 584 w 600"/>
                  <a:gd name="T43" fmla="*/ 410 h 615"/>
                  <a:gd name="T44" fmla="*/ 590 w 600"/>
                  <a:gd name="T45" fmla="*/ 477 h 615"/>
                  <a:gd name="T46" fmla="*/ 600 w 600"/>
                  <a:gd name="T47" fmla="*/ 507 h 615"/>
                  <a:gd name="T48" fmla="*/ 578 w 600"/>
                  <a:gd name="T49" fmla="*/ 535 h 615"/>
                  <a:gd name="T50" fmla="*/ 400 w 600"/>
                  <a:gd name="T51" fmla="*/ 615 h 615"/>
                  <a:gd name="T52" fmla="*/ 352 w 600"/>
                  <a:gd name="T53" fmla="*/ 539 h 615"/>
                  <a:gd name="T54" fmla="*/ 394 w 600"/>
                  <a:gd name="T55" fmla="*/ 569 h 615"/>
                  <a:gd name="T56" fmla="*/ 502 w 600"/>
                  <a:gd name="T57" fmla="*/ 547 h 615"/>
                  <a:gd name="T58" fmla="*/ 570 w 600"/>
                  <a:gd name="T59" fmla="*/ 499 h 615"/>
                  <a:gd name="T60" fmla="*/ 562 w 600"/>
                  <a:gd name="T61" fmla="*/ 430 h 615"/>
                  <a:gd name="T62" fmla="*/ 504 w 600"/>
                  <a:gd name="T63" fmla="*/ 278 h 615"/>
                  <a:gd name="T64" fmla="*/ 364 w 600"/>
                  <a:gd name="T65" fmla="*/ 202 h 615"/>
                  <a:gd name="T66" fmla="*/ 274 w 600"/>
                  <a:gd name="T67" fmla="*/ 200 h 615"/>
                  <a:gd name="T68" fmla="*/ 232 w 600"/>
                  <a:gd name="T69" fmla="*/ 208 h 615"/>
                  <a:gd name="T70" fmla="*/ 160 w 600"/>
                  <a:gd name="T71" fmla="*/ 110 h 615"/>
                  <a:gd name="T72" fmla="*/ 84 w 600"/>
                  <a:gd name="T73" fmla="*/ 26 h 615"/>
                  <a:gd name="T74" fmla="*/ 68 w 600"/>
                  <a:gd name="T75" fmla="*/ 44 h 615"/>
                  <a:gd name="T76" fmla="*/ 180 w 600"/>
                  <a:gd name="T77" fmla="*/ 218 h 615"/>
                  <a:gd name="T78" fmla="*/ 234 w 600"/>
                  <a:gd name="T79" fmla="*/ 332 h 615"/>
                  <a:gd name="T80" fmla="*/ 230 w 600"/>
                  <a:gd name="T81" fmla="*/ 352 h 615"/>
                  <a:gd name="T82" fmla="*/ 188 w 600"/>
                  <a:gd name="T83" fmla="*/ 358 h 615"/>
                  <a:gd name="T84" fmla="*/ 168 w 600"/>
                  <a:gd name="T85" fmla="*/ 362 h 615"/>
                  <a:gd name="T86" fmla="*/ 120 w 600"/>
                  <a:gd name="T87" fmla="*/ 322 h 615"/>
                  <a:gd name="T88" fmla="*/ 58 w 600"/>
                  <a:gd name="T89" fmla="*/ 306 h 615"/>
                  <a:gd name="T90" fmla="*/ 26 w 600"/>
                  <a:gd name="T91" fmla="*/ 326 h 615"/>
                  <a:gd name="T92" fmla="*/ 56 w 600"/>
                  <a:gd name="T93" fmla="*/ 344 h 615"/>
                  <a:gd name="T94" fmla="*/ 136 w 600"/>
                  <a:gd name="T95" fmla="*/ 416 h 615"/>
                  <a:gd name="T96" fmla="*/ 202 w 600"/>
                  <a:gd name="T97" fmla="*/ 483 h 615"/>
                  <a:gd name="T98" fmla="*/ 300 w 600"/>
                  <a:gd name="T99" fmla="*/ 535 h 615"/>
                  <a:gd name="T100" fmla="*/ 352 w 600"/>
                  <a:gd name="T101" fmla="*/ 53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0" h="615">
                    <a:moveTo>
                      <a:pt x="396" y="615"/>
                    </a:moveTo>
                    <a:lnTo>
                      <a:pt x="396" y="615"/>
                    </a:lnTo>
                    <a:lnTo>
                      <a:pt x="390" y="613"/>
                    </a:lnTo>
                    <a:lnTo>
                      <a:pt x="390" y="613"/>
                    </a:lnTo>
                    <a:lnTo>
                      <a:pt x="386" y="609"/>
                    </a:lnTo>
                    <a:lnTo>
                      <a:pt x="384" y="603"/>
                    </a:lnTo>
                    <a:lnTo>
                      <a:pt x="384" y="603"/>
                    </a:lnTo>
                    <a:lnTo>
                      <a:pt x="382" y="597"/>
                    </a:lnTo>
                    <a:lnTo>
                      <a:pt x="380" y="591"/>
                    </a:lnTo>
                    <a:lnTo>
                      <a:pt x="370" y="581"/>
                    </a:lnTo>
                    <a:lnTo>
                      <a:pt x="360" y="571"/>
                    </a:lnTo>
                    <a:lnTo>
                      <a:pt x="350" y="563"/>
                    </a:lnTo>
                    <a:lnTo>
                      <a:pt x="350" y="563"/>
                    </a:lnTo>
                    <a:lnTo>
                      <a:pt x="338" y="565"/>
                    </a:lnTo>
                    <a:lnTo>
                      <a:pt x="338" y="565"/>
                    </a:lnTo>
                    <a:lnTo>
                      <a:pt x="338" y="565"/>
                    </a:lnTo>
                    <a:lnTo>
                      <a:pt x="316" y="563"/>
                    </a:lnTo>
                    <a:lnTo>
                      <a:pt x="296" y="559"/>
                    </a:lnTo>
                    <a:lnTo>
                      <a:pt x="276" y="553"/>
                    </a:lnTo>
                    <a:lnTo>
                      <a:pt x="256" y="545"/>
                    </a:lnTo>
                    <a:lnTo>
                      <a:pt x="238" y="537"/>
                    </a:lnTo>
                    <a:lnTo>
                      <a:pt x="220" y="527"/>
                    </a:lnTo>
                    <a:lnTo>
                      <a:pt x="188" y="503"/>
                    </a:lnTo>
                    <a:lnTo>
                      <a:pt x="160" y="481"/>
                    </a:lnTo>
                    <a:lnTo>
                      <a:pt x="138" y="457"/>
                    </a:lnTo>
                    <a:lnTo>
                      <a:pt x="122" y="439"/>
                    </a:lnTo>
                    <a:lnTo>
                      <a:pt x="114" y="428"/>
                    </a:lnTo>
                    <a:lnTo>
                      <a:pt x="114" y="428"/>
                    </a:lnTo>
                    <a:lnTo>
                      <a:pt x="108" y="420"/>
                    </a:lnTo>
                    <a:lnTo>
                      <a:pt x="100" y="412"/>
                    </a:lnTo>
                    <a:lnTo>
                      <a:pt x="78" y="394"/>
                    </a:lnTo>
                    <a:lnTo>
                      <a:pt x="42" y="364"/>
                    </a:lnTo>
                    <a:lnTo>
                      <a:pt x="42" y="364"/>
                    </a:lnTo>
                    <a:lnTo>
                      <a:pt x="34" y="358"/>
                    </a:lnTo>
                    <a:lnTo>
                      <a:pt x="34" y="358"/>
                    </a:lnTo>
                    <a:lnTo>
                      <a:pt x="24" y="354"/>
                    </a:lnTo>
                    <a:lnTo>
                      <a:pt x="8" y="346"/>
                    </a:lnTo>
                    <a:lnTo>
                      <a:pt x="8" y="346"/>
                    </a:lnTo>
                    <a:lnTo>
                      <a:pt x="4" y="342"/>
                    </a:lnTo>
                    <a:lnTo>
                      <a:pt x="4" y="342"/>
                    </a:lnTo>
                    <a:lnTo>
                      <a:pt x="0" y="336"/>
                    </a:lnTo>
                    <a:lnTo>
                      <a:pt x="0" y="328"/>
                    </a:lnTo>
                    <a:lnTo>
                      <a:pt x="0" y="322"/>
                    </a:lnTo>
                    <a:lnTo>
                      <a:pt x="2" y="316"/>
                    </a:lnTo>
                    <a:lnTo>
                      <a:pt x="10" y="306"/>
                    </a:lnTo>
                    <a:lnTo>
                      <a:pt x="16" y="298"/>
                    </a:lnTo>
                    <a:lnTo>
                      <a:pt x="16" y="296"/>
                    </a:lnTo>
                    <a:lnTo>
                      <a:pt x="16" y="296"/>
                    </a:lnTo>
                    <a:lnTo>
                      <a:pt x="28" y="288"/>
                    </a:lnTo>
                    <a:lnTo>
                      <a:pt x="40" y="284"/>
                    </a:lnTo>
                    <a:lnTo>
                      <a:pt x="54" y="280"/>
                    </a:lnTo>
                    <a:lnTo>
                      <a:pt x="68" y="280"/>
                    </a:lnTo>
                    <a:lnTo>
                      <a:pt x="68" y="280"/>
                    </a:lnTo>
                    <a:lnTo>
                      <a:pt x="86" y="280"/>
                    </a:lnTo>
                    <a:lnTo>
                      <a:pt x="102" y="286"/>
                    </a:lnTo>
                    <a:lnTo>
                      <a:pt x="120" y="292"/>
                    </a:lnTo>
                    <a:lnTo>
                      <a:pt x="134" y="302"/>
                    </a:lnTo>
                    <a:lnTo>
                      <a:pt x="148" y="310"/>
                    </a:lnTo>
                    <a:lnTo>
                      <a:pt x="160" y="320"/>
                    </a:lnTo>
                    <a:lnTo>
                      <a:pt x="178" y="336"/>
                    </a:lnTo>
                    <a:lnTo>
                      <a:pt x="178" y="336"/>
                    </a:lnTo>
                    <a:lnTo>
                      <a:pt x="194" y="332"/>
                    </a:lnTo>
                    <a:lnTo>
                      <a:pt x="208" y="330"/>
                    </a:lnTo>
                    <a:lnTo>
                      <a:pt x="208" y="330"/>
                    </a:lnTo>
                    <a:lnTo>
                      <a:pt x="200" y="310"/>
                    </a:lnTo>
                    <a:lnTo>
                      <a:pt x="180" y="268"/>
                    </a:lnTo>
                    <a:lnTo>
                      <a:pt x="180" y="268"/>
                    </a:lnTo>
                    <a:lnTo>
                      <a:pt x="158" y="230"/>
                    </a:lnTo>
                    <a:lnTo>
                      <a:pt x="122" y="1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48" y="62"/>
                    </a:lnTo>
                    <a:lnTo>
                      <a:pt x="44" y="50"/>
                    </a:lnTo>
                    <a:lnTo>
                      <a:pt x="44" y="4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50" y="22"/>
                    </a:lnTo>
                    <a:lnTo>
                      <a:pt x="54" y="16"/>
                    </a:lnTo>
                    <a:lnTo>
                      <a:pt x="66" y="6"/>
                    </a:lnTo>
                    <a:lnTo>
                      <a:pt x="78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8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2" y="16"/>
                    </a:lnTo>
                    <a:lnTo>
                      <a:pt x="132" y="36"/>
                    </a:lnTo>
                    <a:lnTo>
                      <a:pt x="154" y="62"/>
                    </a:lnTo>
                    <a:lnTo>
                      <a:pt x="176" y="90"/>
                    </a:lnTo>
                    <a:lnTo>
                      <a:pt x="216" y="144"/>
                    </a:lnTo>
                    <a:lnTo>
                      <a:pt x="242" y="182"/>
                    </a:lnTo>
                    <a:lnTo>
                      <a:pt x="242" y="182"/>
                    </a:lnTo>
                    <a:lnTo>
                      <a:pt x="258" y="178"/>
                    </a:lnTo>
                    <a:lnTo>
                      <a:pt x="276" y="176"/>
                    </a:lnTo>
                    <a:lnTo>
                      <a:pt x="314" y="174"/>
                    </a:lnTo>
                    <a:lnTo>
                      <a:pt x="314" y="174"/>
                    </a:lnTo>
                    <a:lnTo>
                      <a:pt x="344" y="174"/>
                    </a:lnTo>
                    <a:lnTo>
                      <a:pt x="374" y="176"/>
                    </a:lnTo>
                    <a:lnTo>
                      <a:pt x="428" y="184"/>
                    </a:lnTo>
                    <a:lnTo>
                      <a:pt x="468" y="194"/>
                    </a:lnTo>
                    <a:lnTo>
                      <a:pt x="486" y="198"/>
                    </a:lnTo>
                    <a:lnTo>
                      <a:pt x="486" y="198"/>
                    </a:lnTo>
                    <a:lnTo>
                      <a:pt x="490" y="200"/>
                    </a:lnTo>
                    <a:lnTo>
                      <a:pt x="494" y="204"/>
                    </a:lnTo>
                    <a:lnTo>
                      <a:pt x="494" y="204"/>
                    </a:lnTo>
                    <a:lnTo>
                      <a:pt x="512" y="240"/>
                    </a:lnTo>
                    <a:lnTo>
                      <a:pt x="546" y="306"/>
                    </a:lnTo>
                    <a:lnTo>
                      <a:pt x="562" y="344"/>
                    </a:lnTo>
                    <a:lnTo>
                      <a:pt x="576" y="380"/>
                    </a:lnTo>
                    <a:lnTo>
                      <a:pt x="584" y="410"/>
                    </a:lnTo>
                    <a:lnTo>
                      <a:pt x="586" y="422"/>
                    </a:lnTo>
                    <a:lnTo>
                      <a:pt x="586" y="432"/>
                    </a:lnTo>
                    <a:lnTo>
                      <a:pt x="586" y="432"/>
                    </a:lnTo>
                    <a:lnTo>
                      <a:pt x="586" y="457"/>
                    </a:lnTo>
                    <a:lnTo>
                      <a:pt x="590" y="477"/>
                    </a:lnTo>
                    <a:lnTo>
                      <a:pt x="594" y="489"/>
                    </a:lnTo>
                    <a:lnTo>
                      <a:pt x="596" y="495"/>
                    </a:lnTo>
                    <a:lnTo>
                      <a:pt x="596" y="495"/>
                    </a:lnTo>
                    <a:lnTo>
                      <a:pt x="598" y="501"/>
                    </a:lnTo>
                    <a:lnTo>
                      <a:pt x="600" y="507"/>
                    </a:lnTo>
                    <a:lnTo>
                      <a:pt x="600" y="511"/>
                    </a:lnTo>
                    <a:lnTo>
                      <a:pt x="598" y="517"/>
                    </a:lnTo>
                    <a:lnTo>
                      <a:pt x="598" y="517"/>
                    </a:lnTo>
                    <a:lnTo>
                      <a:pt x="590" y="525"/>
                    </a:lnTo>
                    <a:lnTo>
                      <a:pt x="578" y="535"/>
                    </a:lnTo>
                    <a:lnTo>
                      <a:pt x="560" y="547"/>
                    </a:lnTo>
                    <a:lnTo>
                      <a:pt x="536" y="561"/>
                    </a:lnTo>
                    <a:lnTo>
                      <a:pt x="500" y="577"/>
                    </a:lnTo>
                    <a:lnTo>
                      <a:pt x="456" y="595"/>
                    </a:lnTo>
                    <a:lnTo>
                      <a:pt x="400" y="615"/>
                    </a:lnTo>
                    <a:lnTo>
                      <a:pt x="400" y="615"/>
                    </a:lnTo>
                    <a:lnTo>
                      <a:pt x="396" y="615"/>
                    </a:lnTo>
                    <a:lnTo>
                      <a:pt x="396" y="615"/>
                    </a:lnTo>
                    <a:close/>
                    <a:moveTo>
                      <a:pt x="352" y="539"/>
                    </a:moveTo>
                    <a:lnTo>
                      <a:pt x="352" y="539"/>
                    </a:lnTo>
                    <a:lnTo>
                      <a:pt x="360" y="541"/>
                    </a:lnTo>
                    <a:lnTo>
                      <a:pt x="360" y="541"/>
                    </a:lnTo>
                    <a:lnTo>
                      <a:pt x="366" y="545"/>
                    </a:lnTo>
                    <a:lnTo>
                      <a:pt x="380" y="555"/>
                    </a:lnTo>
                    <a:lnTo>
                      <a:pt x="394" y="569"/>
                    </a:lnTo>
                    <a:lnTo>
                      <a:pt x="400" y="577"/>
                    </a:lnTo>
                    <a:lnTo>
                      <a:pt x="404" y="587"/>
                    </a:lnTo>
                    <a:lnTo>
                      <a:pt x="404" y="587"/>
                    </a:lnTo>
                    <a:lnTo>
                      <a:pt x="452" y="569"/>
                    </a:lnTo>
                    <a:lnTo>
                      <a:pt x="502" y="547"/>
                    </a:lnTo>
                    <a:lnTo>
                      <a:pt x="546" y="527"/>
                    </a:lnTo>
                    <a:lnTo>
                      <a:pt x="562" y="517"/>
                    </a:lnTo>
                    <a:lnTo>
                      <a:pt x="574" y="507"/>
                    </a:lnTo>
                    <a:lnTo>
                      <a:pt x="574" y="507"/>
                    </a:lnTo>
                    <a:lnTo>
                      <a:pt x="570" y="499"/>
                    </a:lnTo>
                    <a:lnTo>
                      <a:pt x="566" y="483"/>
                    </a:lnTo>
                    <a:lnTo>
                      <a:pt x="562" y="459"/>
                    </a:lnTo>
                    <a:lnTo>
                      <a:pt x="562" y="445"/>
                    </a:lnTo>
                    <a:lnTo>
                      <a:pt x="562" y="430"/>
                    </a:lnTo>
                    <a:lnTo>
                      <a:pt x="562" y="430"/>
                    </a:lnTo>
                    <a:lnTo>
                      <a:pt x="560" y="416"/>
                    </a:lnTo>
                    <a:lnTo>
                      <a:pt x="554" y="394"/>
                    </a:lnTo>
                    <a:lnTo>
                      <a:pt x="544" y="368"/>
                    </a:lnTo>
                    <a:lnTo>
                      <a:pt x="532" y="340"/>
                    </a:lnTo>
                    <a:lnTo>
                      <a:pt x="504" y="278"/>
                    </a:lnTo>
                    <a:lnTo>
                      <a:pt x="474" y="220"/>
                    </a:lnTo>
                    <a:lnTo>
                      <a:pt x="474" y="220"/>
                    </a:lnTo>
                    <a:lnTo>
                      <a:pt x="450" y="214"/>
                    </a:lnTo>
                    <a:lnTo>
                      <a:pt x="412" y="208"/>
                    </a:lnTo>
                    <a:lnTo>
                      <a:pt x="364" y="202"/>
                    </a:lnTo>
                    <a:lnTo>
                      <a:pt x="340" y="200"/>
                    </a:lnTo>
                    <a:lnTo>
                      <a:pt x="314" y="198"/>
                    </a:lnTo>
                    <a:lnTo>
                      <a:pt x="314" y="198"/>
                    </a:lnTo>
                    <a:lnTo>
                      <a:pt x="292" y="200"/>
                    </a:lnTo>
                    <a:lnTo>
                      <a:pt x="274" y="200"/>
                    </a:lnTo>
                    <a:lnTo>
                      <a:pt x="256" y="204"/>
                    </a:lnTo>
                    <a:lnTo>
                      <a:pt x="240" y="208"/>
                    </a:lnTo>
                    <a:lnTo>
                      <a:pt x="240" y="208"/>
                    </a:lnTo>
                    <a:lnTo>
                      <a:pt x="236" y="208"/>
                    </a:lnTo>
                    <a:lnTo>
                      <a:pt x="232" y="208"/>
                    </a:lnTo>
                    <a:lnTo>
                      <a:pt x="230" y="206"/>
                    </a:lnTo>
                    <a:lnTo>
                      <a:pt x="226" y="204"/>
                    </a:lnTo>
                    <a:lnTo>
                      <a:pt x="226" y="204"/>
                    </a:lnTo>
                    <a:lnTo>
                      <a:pt x="198" y="162"/>
                    </a:lnTo>
                    <a:lnTo>
                      <a:pt x="160" y="110"/>
                    </a:lnTo>
                    <a:lnTo>
                      <a:pt x="140" y="84"/>
                    </a:lnTo>
                    <a:lnTo>
                      <a:pt x="120" y="60"/>
                    </a:lnTo>
                    <a:lnTo>
                      <a:pt x="102" y="40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76" y="30"/>
                    </a:lnTo>
                    <a:lnTo>
                      <a:pt x="72" y="3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68" y="44"/>
                    </a:lnTo>
                    <a:lnTo>
                      <a:pt x="70" y="48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144" y="162"/>
                    </a:lnTo>
                    <a:lnTo>
                      <a:pt x="180" y="218"/>
                    </a:lnTo>
                    <a:lnTo>
                      <a:pt x="202" y="256"/>
                    </a:lnTo>
                    <a:lnTo>
                      <a:pt x="202" y="256"/>
                    </a:lnTo>
                    <a:lnTo>
                      <a:pt x="222" y="296"/>
                    </a:lnTo>
                    <a:lnTo>
                      <a:pt x="232" y="320"/>
                    </a:lnTo>
                    <a:lnTo>
                      <a:pt x="234" y="332"/>
                    </a:lnTo>
                    <a:lnTo>
                      <a:pt x="236" y="336"/>
                    </a:lnTo>
                    <a:lnTo>
                      <a:pt x="234" y="344"/>
                    </a:lnTo>
                    <a:lnTo>
                      <a:pt x="234" y="344"/>
                    </a:lnTo>
                    <a:lnTo>
                      <a:pt x="234" y="348"/>
                    </a:lnTo>
                    <a:lnTo>
                      <a:pt x="230" y="352"/>
                    </a:lnTo>
                    <a:lnTo>
                      <a:pt x="226" y="354"/>
                    </a:lnTo>
                    <a:lnTo>
                      <a:pt x="222" y="356"/>
                    </a:lnTo>
                    <a:lnTo>
                      <a:pt x="222" y="356"/>
                    </a:lnTo>
                    <a:lnTo>
                      <a:pt x="200" y="356"/>
                    </a:lnTo>
                    <a:lnTo>
                      <a:pt x="188" y="358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76" y="362"/>
                    </a:lnTo>
                    <a:lnTo>
                      <a:pt x="172" y="362"/>
                    </a:lnTo>
                    <a:lnTo>
                      <a:pt x="168" y="362"/>
                    </a:lnTo>
                    <a:lnTo>
                      <a:pt x="166" y="358"/>
                    </a:lnTo>
                    <a:lnTo>
                      <a:pt x="166" y="358"/>
                    </a:lnTo>
                    <a:lnTo>
                      <a:pt x="156" y="350"/>
                    </a:lnTo>
                    <a:lnTo>
                      <a:pt x="134" y="332"/>
                    </a:lnTo>
                    <a:lnTo>
                      <a:pt x="120" y="322"/>
                    </a:lnTo>
                    <a:lnTo>
                      <a:pt x="102" y="312"/>
                    </a:lnTo>
                    <a:lnTo>
                      <a:pt x="86" y="306"/>
                    </a:lnTo>
                    <a:lnTo>
                      <a:pt x="68" y="304"/>
                    </a:lnTo>
                    <a:lnTo>
                      <a:pt x="68" y="304"/>
                    </a:lnTo>
                    <a:lnTo>
                      <a:pt x="58" y="306"/>
                    </a:lnTo>
                    <a:lnTo>
                      <a:pt x="50" y="308"/>
                    </a:lnTo>
                    <a:lnTo>
                      <a:pt x="42" y="310"/>
                    </a:lnTo>
                    <a:lnTo>
                      <a:pt x="34" y="316"/>
                    </a:lnTo>
                    <a:lnTo>
                      <a:pt x="34" y="316"/>
                    </a:lnTo>
                    <a:lnTo>
                      <a:pt x="26" y="326"/>
                    </a:lnTo>
                    <a:lnTo>
                      <a:pt x="26" y="326"/>
                    </a:lnTo>
                    <a:lnTo>
                      <a:pt x="40" y="332"/>
                    </a:lnTo>
                    <a:lnTo>
                      <a:pt x="50" y="340"/>
                    </a:lnTo>
                    <a:lnTo>
                      <a:pt x="50" y="340"/>
                    </a:lnTo>
                    <a:lnTo>
                      <a:pt x="56" y="344"/>
                    </a:lnTo>
                    <a:lnTo>
                      <a:pt x="56" y="344"/>
                    </a:lnTo>
                    <a:lnTo>
                      <a:pt x="80" y="362"/>
                    </a:lnTo>
                    <a:lnTo>
                      <a:pt x="102" y="380"/>
                    </a:lnTo>
                    <a:lnTo>
                      <a:pt x="122" y="398"/>
                    </a:lnTo>
                    <a:lnTo>
                      <a:pt x="136" y="416"/>
                    </a:lnTo>
                    <a:lnTo>
                      <a:pt x="136" y="416"/>
                    </a:lnTo>
                    <a:lnTo>
                      <a:pt x="142" y="426"/>
                    </a:lnTo>
                    <a:lnTo>
                      <a:pt x="158" y="441"/>
                    </a:lnTo>
                    <a:lnTo>
                      <a:pt x="176" y="461"/>
                    </a:lnTo>
                    <a:lnTo>
                      <a:pt x="202" y="483"/>
                    </a:lnTo>
                    <a:lnTo>
                      <a:pt x="232" y="503"/>
                    </a:lnTo>
                    <a:lnTo>
                      <a:pt x="248" y="513"/>
                    </a:lnTo>
                    <a:lnTo>
                      <a:pt x="264" y="521"/>
                    </a:lnTo>
                    <a:lnTo>
                      <a:pt x="282" y="529"/>
                    </a:lnTo>
                    <a:lnTo>
                      <a:pt x="300" y="535"/>
                    </a:lnTo>
                    <a:lnTo>
                      <a:pt x="318" y="537"/>
                    </a:lnTo>
                    <a:lnTo>
                      <a:pt x="338" y="539"/>
                    </a:lnTo>
                    <a:lnTo>
                      <a:pt x="338" y="539"/>
                    </a:lnTo>
                    <a:lnTo>
                      <a:pt x="338" y="539"/>
                    </a:lnTo>
                    <a:lnTo>
                      <a:pt x="352" y="539"/>
                    </a:lnTo>
                    <a:lnTo>
                      <a:pt x="352" y="5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Freeform 106"/>
              <p:cNvSpPr>
                <a:spLocks/>
              </p:cNvSpPr>
              <p:nvPr/>
            </p:nvSpPr>
            <p:spPr bwMode="auto">
              <a:xfrm>
                <a:off x="2308225" y="7734300"/>
                <a:ext cx="704850" cy="1154113"/>
              </a:xfrm>
              <a:custGeom>
                <a:avLst/>
                <a:gdLst>
                  <a:gd name="T0" fmla="*/ 34 w 444"/>
                  <a:gd name="T1" fmla="*/ 703 h 727"/>
                  <a:gd name="T2" fmla="*/ 34 w 444"/>
                  <a:gd name="T3" fmla="*/ 703 h 727"/>
                  <a:gd name="T4" fmla="*/ 28 w 444"/>
                  <a:gd name="T5" fmla="*/ 701 h 727"/>
                  <a:gd name="T6" fmla="*/ 26 w 444"/>
                  <a:gd name="T7" fmla="*/ 696 h 727"/>
                  <a:gd name="T8" fmla="*/ 26 w 444"/>
                  <a:gd name="T9" fmla="*/ 32 h 727"/>
                  <a:gd name="T10" fmla="*/ 26 w 444"/>
                  <a:gd name="T11" fmla="*/ 32 h 727"/>
                  <a:gd name="T12" fmla="*/ 28 w 444"/>
                  <a:gd name="T13" fmla="*/ 26 h 727"/>
                  <a:gd name="T14" fmla="*/ 34 w 444"/>
                  <a:gd name="T15" fmla="*/ 24 h 727"/>
                  <a:gd name="T16" fmla="*/ 412 w 444"/>
                  <a:gd name="T17" fmla="*/ 24 h 727"/>
                  <a:gd name="T18" fmla="*/ 412 w 444"/>
                  <a:gd name="T19" fmla="*/ 24 h 727"/>
                  <a:gd name="T20" fmla="*/ 418 w 444"/>
                  <a:gd name="T21" fmla="*/ 26 h 727"/>
                  <a:gd name="T22" fmla="*/ 420 w 444"/>
                  <a:gd name="T23" fmla="*/ 32 h 727"/>
                  <a:gd name="T24" fmla="*/ 420 w 444"/>
                  <a:gd name="T25" fmla="*/ 348 h 727"/>
                  <a:gd name="T26" fmla="*/ 420 w 444"/>
                  <a:gd name="T27" fmla="*/ 348 h 727"/>
                  <a:gd name="T28" fmla="*/ 444 w 444"/>
                  <a:gd name="T29" fmla="*/ 382 h 727"/>
                  <a:gd name="T30" fmla="*/ 444 w 444"/>
                  <a:gd name="T31" fmla="*/ 32 h 727"/>
                  <a:gd name="T32" fmla="*/ 444 w 444"/>
                  <a:gd name="T33" fmla="*/ 32 h 727"/>
                  <a:gd name="T34" fmla="*/ 444 w 444"/>
                  <a:gd name="T35" fmla="*/ 26 h 727"/>
                  <a:gd name="T36" fmla="*/ 442 w 444"/>
                  <a:gd name="T37" fmla="*/ 20 h 727"/>
                  <a:gd name="T38" fmla="*/ 440 w 444"/>
                  <a:gd name="T39" fmla="*/ 14 h 727"/>
                  <a:gd name="T40" fmla="*/ 436 w 444"/>
                  <a:gd name="T41" fmla="*/ 8 h 727"/>
                  <a:gd name="T42" fmla="*/ 430 w 444"/>
                  <a:gd name="T43" fmla="*/ 4 h 727"/>
                  <a:gd name="T44" fmla="*/ 426 w 444"/>
                  <a:gd name="T45" fmla="*/ 2 h 727"/>
                  <a:gd name="T46" fmla="*/ 420 w 444"/>
                  <a:gd name="T47" fmla="*/ 0 h 727"/>
                  <a:gd name="T48" fmla="*/ 412 w 444"/>
                  <a:gd name="T49" fmla="*/ 0 h 727"/>
                  <a:gd name="T50" fmla="*/ 34 w 444"/>
                  <a:gd name="T51" fmla="*/ 0 h 727"/>
                  <a:gd name="T52" fmla="*/ 34 w 444"/>
                  <a:gd name="T53" fmla="*/ 0 h 727"/>
                  <a:gd name="T54" fmla="*/ 26 w 444"/>
                  <a:gd name="T55" fmla="*/ 0 h 727"/>
                  <a:gd name="T56" fmla="*/ 20 w 444"/>
                  <a:gd name="T57" fmla="*/ 2 h 727"/>
                  <a:gd name="T58" fmla="*/ 16 w 444"/>
                  <a:gd name="T59" fmla="*/ 4 h 727"/>
                  <a:gd name="T60" fmla="*/ 10 w 444"/>
                  <a:gd name="T61" fmla="*/ 8 h 727"/>
                  <a:gd name="T62" fmla="*/ 6 w 444"/>
                  <a:gd name="T63" fmla="*/ 14 h 727"/>
                  <a:gd name="T64" fmla="*/ 4 w 444"/>
                  <a:gd name="T65" fmla="*/ 20 h 727"/>
                  <a:gd name="T66" fmla="*/ 2 w 444"/>
                  <a:gd name="T67" fmla="*/ 26 h 727"/>
                  <a:gd name="T68" fmla="*/ 0 w 444"/>
                  <a:gd name="T69" fmla="*/ 32 h 727"/>
                  <a:gd name="T70" fmla="*/ 0 w 444"/>
                  <a:gd name="T71" fmla="*/ 696 h 727"/>
                  <a:gd name="T72" fmla="*/ 0 w 444"/>
                  <a:gd name="T73" fmla="*/ 696 h 727"/>
                  <a:gd name="T74" fmla="*/ 2 w 444"/>
                  <a:gd name="T75" fmla="*/ 701 h 727"/>
                  <a:gd name="T76" fmla="*/ 4 w 444"/>
                  <a:gd name="T77" fmla="*/ 707 h 727"/>
                  <a:gd name="T78" fmla="*/ 6 w 444"/>
                  <a:gd name="T79" fmla="*/ 713 h 727"/>
                  <a:gd name="T80" fmla="*/ 10 w 444"/>
                  <a:gd name="T81" fmla="*/ 719 h 727"/>
                  <a:gd name="T82" fmla="*/ 16 w 444"/>
                  <a:gd name="T83" fmla="*/ 723 h 727"/>
                  <a:gd name="T84" fmla="*/ 20 w 444"/>
                  <a:gd name="T85" fmla="*/ 725 h 727"/>
                  <a:gd name="T86" fmla="*/ 26 w 444"/>
                  <a:gd name="T87" fmla="*/ 727 h 727"/>
                  <a:gd name="T88" fmla="*/ 34 w 444"/>
                  <a:gd name="T89" fmla="*/ 727 h 727"/>
                  <a:gd name="T90" fmla="*/ 404 w 444"/>
                  <a:gd name="T91" fmla="*/ 727 h 727"/>
                  <a:gd name="T92" fmla="*/ 404 w 444"/>
                  <a:gd name="T93" fmla="*/ 727 h 727"/>
                  <a:gd name="T94" fmla="*/ 382 w 444"/>
                  <a:gd name="T95" fmla="*/ 703 h 727"/>
                  <a:gd name="T96" fmla="*/ 34 w 444"/>
                  <a:gd name="T97" fmla="*/ 703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44" h="727">
                    <a:moveTo>
                      <a:pt x="34" y="703"/>
                    </a:moveTo>
                    <a:lnTo>
                      <a:pt x="34" y="703"/>
                    </a:lnTo>
                    <a:lnTo>
                      <a:pt x="28" y="701"/>
                    </a:lnTo>
                    <a:lnTo>
                      <a:pt x="26" y="69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8" y="26"/>
                    </a:lnTo>
                    <a:lnTo>
                      <a:pt x="34" y="24"/>
                    </a:lnTo>
                    <a:lnTo>
                      <a:pt x="412" y="24"/>
                    </a:lnTo>
                    <a:lnTo>
                      <a:pt x="412" y="24"/>
                    </a:lnTo>
                    <a:lnTo>
                      <a:pt x="418" y="26"/>
                    </a:lnTo>
                    <a:lnTo>
                      <a:pt x="420" y="32"/>
                    </a:lnTo>
                    <a:lnTo>
                      <a:pt x="420" y="348"/>
                    </a:lnTo>
                    <a:lnTo>
                      <a:pt x="420" y="348"/>
                    </a:lnTo>
                    <a:lnTo>
                      <a:pt x="444" y="382"/>
                    </a:lnTo>
                    <a:lnTo>
                      <a:pt x="444" y="32"/>
                    </a:lnTo>
                    <a:lnTo>
                      <a:pt x="444" y="32"/>
                    </a:lnTo>
                    <a:lnTo>
                      <a:pt x="444" y="26"/>
                    </a:lnTo>
                    <a:lnTo>
                      <a:pt x="442" y="20"/>
                    </a:lnTo>
                    <a:lnTo>
                      <a:pt x="440" y="14"/>
                    </a:lnTo>
                    <a:lnTo>
                      <a:pt x="436" y="8"/>
                    </a:lnTo>
                    <a:lnTo>
                      <a:pt x="430" y="4"/>
                    </a:lnTo>
                    <a:lnTo>
                      <a:pt x="426" y="2"/>
                    </a:lnTo>
                    <a:lnTo>
                      <a:pt x="420" y="0"/>
                    </a:lnTo>
                    <a:lnTo>
                      <a:pt x="41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696"/>
                    </a:lnTo>
                    <a:lnTo>
                      <a:pt x="0" y="696"/>
                    </a:lnTo>
                    <a:lnTo>
                      <a:pt x="2" y="701"/>
                    </a:lnTo>
                    <a:lnTo>
                      <a:pt x="4" y="707"/>
                    </a:lnTo>
                    <a:lnTo>
                      <a:pt x="6" y="713"/>
                    </a:lnTo>
                    <a:lnTo>
                      <a:pt x="10" y="719"/>
                    </a:lnTo>
                    <a:lnTo>
                      <a:pt x="16" y="723"/>
                    </a:lnTo>
                    <a:lnTo>
                      <a:pt x="20" y="725"/>
                    </a:lnTo>
                    <a:lnTo>
                      <a:pt x="26" y="727"/>
                    </a:lnTo>
                    <a:lnTo>
                      <a:pt x="34" y="727"/>
                    </a:lnTo>
                    <a:lnTo>
                      <a:pt x="404" y="727"/>
                    </a:lnTo>
                    <a:lnTo>
                      <a:pt x="404" y="727"/>
                    </a:lnTo>
                    <a:lnTo>
                      <a:pt x="382" y="703"/>
                    </a:lnTo>
                    <a:lnTo>
                      <a:pt x="34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 107"/>
              <p:cNvSpPr>
                <a:spLocks/>
              </p:cNvSpPr>
              <p:nvPr/>
            </p:nvSpPr>
            <p:spPr bwMode="auto">
              <a:xfrm>
                <a:off x="2974975" y="8467725"/>
                <a:ext cx="38100" cy="263525"/>
              </a:xfrm>
              <a:custGeom>
                <a:avLst/>
                <a:gdLst>
                  <a:gd name="T0" fmla="*/ 0 w 24"/>
                  <a:gd name="T1" fmla="*/ 0 h 166"/>
                  <a:gd name="T2" fmla="*/ 0 w 24"/>
                  <a:gd name="T3" fmla="*/ 134 h 166"/>
                  <a:gd name="T4" fmla="*/ 0 w 24"/>
                  <a:gd name="T5" fmla="*/ 134 h 166"/>
                  <a:gd name="T6" fmla="*/ 24 w 24"/>
                  <a:gd name="T7" fmla="*/ 166 h 166"/>
                  <a:gd name="T8" fmla="*/ 24 w 24"/>
                  <a:gd name="T9" fmla="*/ 50 h 166"/>
                  <a:gd name="T10" fmla="*/ 24 w 24"/>
                  <a:gd name="T11" fmla="*/ 50 h 166"/>
                  <a:gd name="T12" fmla="*/ 12 w 24"/>
                  <a:gd name="T13" fmla="*/ 22 h 166"/>
                  <a:gd name="T14" fmla="*/ 0 w 24"/>
                  <a:gd name="T15" fmla="*/ 0 h 166"/>
                  <a:gd name="T16" fmla="*/ 0 w 24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66">
                    <a:moveTo>
                      <a:pt x="0" y="0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24" y="166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2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7" name="Freeform 256"/>
            <p:cNvSpPr>
              <a:spLocks noChangeAspect="1"/>
            </p:cNvSpPr>
            <p:nvPr/>
          </p:nvSpPr>
          <p:spPr bwMode="auto">
            <a:xfrm>
              <a:off x="594076" y="5166087"/>
              <a:ext cx="269639" cy="457200"/>
            </a:xfrm>
            <a:custGeom>
              <a:avLst/>
              <a:gdLst>
                <a:gd name="connsiteX0" fmla="*/ 652199 w 1962365"/>
                <a:gd name="connsiteY0" fmla="*/ 661855 h 3327402"/>
                <a:gd name="connsiteX1" fmla="*/ 518186 w 1962365"/>
                <a:gd name="connsiteY1" fmla="*/ 722665 h 3327402"/>
                <a:gd name="connsiteX2" fmla="*/ 466408 w 1962365"/>
                <a:gd name="connsiteY2" fmla="*/ 853406 h 3327402"/>
                <a:gd name="connsiteX3" fmla="*/ 466408 w 1962365"/>
                <a:gd name="connsiteY3" fmla="*/ 1151375 h 3327402"/>
                <a:gd name="connsiteX4" fmla="*/ 466408 w 1962365"/>
                <a:gd name="connsiteY4" fmla="*/ 1282116 h 3327402"/>
                <a:gd name="connsiteX5" fmla="*/ 466408 w 1962365"/>
                <a:gd name="connsiteY5" fmla="*/ 1285157 h 3327402"/>
                <a:gd name="connsiteX6" fmla="*/ 466408 w 1962365"/>
                <a:gd name="connsiteY6" fmla="*/ 1726029 h 3327402"/>
                <a:gd name="connsiteX7" fmla="*/ 466408 w 1962365"/>
                <a:gd name="connsiteY7" fmla="*/ 1732110 h 3327402"/>
                <a:gd name="connsiteX8" fmla="*/ 466280 w 1962365"/>
                <a:gd name="connsiteY8" fmla="*/ 1733367 h 3327402"/>
                <a:gd name="connsiteX9" fmla="*/ 466726 w 1962365"/>
                <a:gd name="connsiteY9" fmla="*/ 1735547 h 3327402"/>
                <a:gd name="connsiteX10" fmla="*/ 466726 w 1962365"/>
                <a:gd name="connsiteY10" fmla="*/ 2345918 h 3327402"/>
                <a:gd name="connsiteX11" fmla="*/ 405607 w 1962365"/>
                <a:gd name="connsiteY11" fmla="*/ 2406651 h 3327402"/>
                <a:gd name="connsiteX12" fmla="*/ 344488 w 1962365"/>
                <a:gd name="connsiteY12" fmla="*/ 2345918 h 3327402"/>
                <a:gd name="connsiteX13" fmla="*/ 344488 w 1962365"/>
                <a:gd name="connsiteY13" fmla="*/ 1884564 h 3327402"/>
                <a:gd name="connsiteX14" fmla="*/ 344488 w 1962365"/>
                <a:gd name="connsiteY14" fmla="*/ 1816216 h 3327402"/>
                <a:gd name="connsiteX15" fmla="*/ 314121 w 1962365"/>
                <a:gd name="connsiteY15" fmla="*/ 1811163 h 3327402"/>
                <a:gd name="connsiteX16" fmla="*/ 292800 w 1962365"/>
                <a:gd name="connsiteY16" fmla="*/ 1814204 h 3327402"/>
                <a:gd name="connsiteX17" fmla="*/ 122238 w 1962365"/>
                <a:gd name="connsiteY17" fmla="*/ 2014877 h 3327402"/>
                <a:gd name="connsiteX18" fmla="*/ 122238 w 1962365"/>
                <a:gd name="connsiteY18" fmla="*/ 2671624 h 3327402"/>
                <a:gd name="connsiteX19" fmla="*/ 655245 w 1962365"/>
                <a:gd name="connsiteY19" fmla="*/ 3206752 h 3327402"/>
                <a:gd name="connsiteX20" fmla="*/ 1316173 w 1962365"/>
                <a:gd name="connsiteY20" fmla="*/ 3206752 h 3327402"/>
                <a:gd name="connsiteX21" fmla="*/ 1660343 w 1962365"/>
                <a:gd name="connsiteY21" fmla="*/ 3069930 h 3327402"/>
                <a:gd name="connsiteX22" fmla="*/ 1840042 w 1962365"/>
                <a:gd name="connsiteY22" fmla="*/ 2635138 h 3327402"/>
                <a:gd name="connsiteX23" fmla="*/ 1836997 w 1962365"/>
                <a:gd name="connsiteY23" fmla="*/ 2200347 h 3327402"/>
                <a:gd name="connsiteX24" fmla="*/ 1836997 w 1962365"/>
                <a:gd name="connsiteY24" fmla="*/ 1865892 h 3327402"/>
                <a:gd name="connsiteX25" fmla="*/ 1766944 w 1962365"/>
                <a:gd name="connsiteY25" fmla="*/ 1710827 h 3327402"/>
                <a:gd name="connsiteX26" fmla="*/ 1691943 w 1962365"/>
                <a:gd name="connsiteY26" fmla="*/ 1673201 h 3327402"/>
                <a:gd name="connsiteX27" fmla="*/ 1627188 w 1962365"/>
                <a:gd name="connsiteY27" fmla="*/ 1674055 h 3327402"/>
                <a:gd name="connsiteX28" fmla="*/ 1627188 w 1962365"/>
                <a:gd name="connsiteY28" fmla="*/ 1739862 h 3327402"/>
                <a:gd name="connsiteX29" fmla="*/ 1627188 w 1962365"/>
                <a:gd name="connsiteY29" fmla="*/ 2002880 h 3327402"/>
                <a:gd name="connsiteX30" fmla="*/ 1566069 w 1962365"/>
                <a:gd name="connsiteY30" fmla="*/ 2063750 h 3327402"/>
                <a:gd name="connsiteX31" fmla="*/ 1504950 w 1962365"/>
                <a:gd name="connsiteY31" fmla="*/ 2002880 h 3327402"/>
                <a:gd name="connsiteX32" fmla="*/ 1504950 w 1962365"/>
                <a:gd name="connsiteY32" fmla="*/ 1659347 h 3327402"/>
                <a:gd name="connsiteX33" fmla="*/ 1504950 w 1962365"/>
                <a:gd name="connsiteY33" fmla="*/ 1634494 h 3327402"/>
                <a:gd name="connsiteX34" fmla="*/ 1492827 w 1962365"/>
                <a:gd name="connsiteY34" fmla="*/ 1616571 h 3327402"/>
                <a:gd name="connsiteX35" fmla="*/ 1343347 w 1962365"/>
                <a:gd name="connsiteY35" fmla="*/ 1504121 h 3327402"/>
                <a:gd name="connsiteX36" fmla="*/ 1295401 w 1962365"/>
                <a:gd name="connsiteY36" fmla="*/ 1508888 h 3327402"/>
                <a:gd name="connsiteX37" fmla="*/ 1295401 w 1962365"/>
                <a:gd name="connsiteY37" fmla="*/ 1587395 h 3327402"/>
                <a:gd name="connsiteX38" fmla="*/ 1295401 w 1962365"/>
                <a:gd name="connsiteY38" fmla="*/ 1853811 h 3327402"/>
                <a:gd name="connsiteX39" fmla="*/ 1234282 w 1962365"/>
                <a:gd name="connsiteY39" fmla="*/ 1914526 h 3327402"/>
                <a:gd name="connsiteX40" fmla="*/ 1173163 w 1962365"/>
                <a:gd name="connsiteY40" fmla="*/ 1853811 h 3327402"/>
                <a:gd name="connsiteX41" fmla="*/ 1173163 w 1962365"/>
                <a:gd name="connsiteY41" fmla="*/ 1505839 h 3327402"/>
                <a:gd name="connsiteX42" fmla="*/ 1173163 w 1962365"/>
                <a:gd name="connsiteY42" fmla="*/ 1481814 h 3327402"/>
                <a:gd name="connsiteX43" fmla="*/ 1154748 w 1962365"/>
                <a:gd name="connsiteY43" fmla="*/ 1452384 h 3327402"/>
                <a:gd name="connsiteX44" fmla="*/ 1014692 w 1962365"/>
                <a:gd name="connsiteY44" fmla="*/ 1336513 h 3327402"/>
                <a:gd name="connsiteX45" fmla="*/ 960438 w 1962365"/>
                <a:gd name="connsiteY45" fmla="*/ 1336809 h 3327402"/>
                <a:gd name="connsiteX46" fmla="*/ 960438 w 1962365"/>
                <a:gd name="connsiteY46" fmla="*/ 1351429 h 3327402"/>
                <a:gd name="connsiteX47" fmla="*/ 960438 w 1962365"/>
                <a:gd name="connsiteY47" fmla="*/ 1856956 h 3327402"/>
                <a:gd name="connsiteX48" fmla="*/ 899319 w 1962365"/>
                <a:gd name="connsiteY48" fmla="*/ 1917701 h 3327402"/>
                <a:gd name="connsiteX49" fmla="*/ 838200 w 1962365"/>
                <a:gd name="connsiteY49" fmla="*/ 1856956 h 3327402"/>
                <a:gd name="connsiteX50" fmla="*/ 838200 w 1962365"/>
                <a:gd name="connsiteY50" fmla="*/ 1244632 h 3327402"/>
                <a:gd name="connsiteX51" fmla="*/ 838200 w 1962365"/>
                <a:gd name="connsiteY51" fmla="*/ 1244582 h 3327402"/>
                <a:gd name="connsiteX52" fmla="*/ 837990 w 1962365"/>
                <a:gd name="connsiteY52" fmla="*/ 1242590 h 3327402"/>
                <a:gd name="connsiteX53" fmla="*/ 837990 w 1962365"/>
                <a:gd name="connsiteY53" fmla="*/ 853406 h 3327402"/>
                <a:gd name="connsiteX54" fmla="*/ 777075 w 1962365"/>
                <a:gd name="connsiteY54" fmla="*/ 713543 h 3327402"/>
                <a:gd name="connsiteX55" fmla="*/ 652199 w 1962365"/>
                <a:gd name="connsiteY55" fmla="*/ 661855 h 3327402"/>
                <a:gd name="connsiteX56" fmla="*/ 639828 w 1962365"/>
                <a:gd name="connsiteY56" fmla="*/ 121613 h 3327402"/>
                <a:gd name="connsiteX57" fmla="*/ 137622 w 1962365"/>
                <a:gd name="connsiteY57" fmla="*/ 626308 h 3327402"/>
                <a:gd name="connsiteX58" fmla="*/ 282720 w 1962365"/>
                <a:gd name="connsiteY58" fmla="*/ 979461 h 3327402"/>
                <a:gd name="connsiteX59" fmla="*/ 345272 w 1962365"/>
                <a:gd name="connsiteY59" fmla="*/ 1028322 h 3327402"/>
                <a:gd name="connsiteX60" fmla="*/ 345456 w 1962365"/>
                <a:gd name="connsiteY60" fmla="*/ 1004557 h 3327402"/>
                <a:gd name="connsiteX61" fmla="*/ 344313 w 1962365"/>
                <a:gd name="connsiteY61" fmla="*/ 857195 h 3327402"/>
                <a:gd name="connsiteX62" fmla="*/ 429629 w 1962365"/>
                <a:gd name="connsiteY62" fmla="*/ 638431 h 3327402"/>
                <a:gd name="connsiteX63" fmla="*/ 649015 w 1962365"/>
                <a:gd name="connsiteY63" fmla="*/ 541203 h 3327402"/>
                <a:gd name="connsiteX64" fmla="*/ 859259 w 1962365"/>
                <a:gd name="connsiteY64" fmla="*/ 626277 h 3327402"/>
                <a:gd name="connsiteX65" fmla="*/ 959810 w 1962365"/>
                <a:gd name="connsiteY65" fmla="*/ 854156 h 3327402"/>
                <a:gd name="connsiteX66" fmla="*/ 961689 w 1962365"/>
                <a:gd name="connsiteY66" fmla="*/ 1008367 h 3327402"/>
                <a:gd name="connsiteX67" fmla="*/ 997413 w 1962365"/>
                <a:gd name="connsiteY67" fmla="*/ 981171 h 3327402"/>
                <a:gd name="connsiteX68" fmla="*/ 1145078 w 1962365"/>
                <a:gd name="connsiteY68" fmla="*/ 626308 h 3327402"/>
                <a:gd name="connsiteX69" fmla="*/ 639828 w 1962365"/>
                <a:gd name="connsiteY69" fmla="*/ 121613 h 3327402"/>
                <a:gd name="connsiteX70" fmla="*/ 639828 w 1962365"/>
                <a:gd name="connsiteY70" fmla="*/ 0 h 3327402"/>
                <a:gd name="connsiteX71" fmla="*/ 1266825 w 1962365"/>
                <a:gd name="connsiteY71" fmla="*/ 626308 h 3327402"/>
                <a:gd name="connsiteX72" fmla="*/ 1024764 w 1962365"/>
                <a:gd name="connsiteY72" fmla="*/ 1121039 h 3327402"/>
                <a:gd name="connsiteX73" fmla="*/ 960481 w 1962365"/>
                <a:gd name="connsiteY73" fmla="*/ 1164696 h 3327402"/>
                <a:gd name="connsiteX74" fmla="*/ 959810 w 1962365"/>
                <a:gd name="connsiteY74" fmla="*/ 1215724 h 3327402"/>
                <a:gd name="connsiteX75" fmla="*/ 1261465 w 1962365"/>
                <a:gd name="connsiteY75" fmla="*/ 1388912 h 3327402"/>
                <a:gd name="connsiteX76" fmla="*/ 1596636 w 1962365"/>
                <a:gd name="connsiteY76" fmla="*/ 1549947 h 3327402"/>
                <a:gd name="connsiteX77" fmla="*/ 1843445 w 1962365"/>
                <a:gd name="connsiteY77" fmla="*/ 1613753 h 3327402"/>
                <a:gd name="connsiteX78" fmla="*/ 1959231 w 1962365"/>
                <a:gd name="connsiteY78" fmla="*/ 1865939 h 3327402"/>
                <a:gd name="connsiteX79" fmla="*/ 1959231 w 1962365"/>
                <a:gd name="connsiteY79" fmla="*/ 2200161 h 3327402"/>
                <a:gd name="connsiteX80" fmla="*/ 1962278 w 1962365"/>
                <a:gd name="connsiteY80" fmla="*/ 2631612 h 3327402"/>
                <a:gd name="connsiteX81" fmla="*/ 1742893 w 1962365"/>
                <a:gd name="connsiteY81" fmla="*/ 3160291 h 3327402"/>
                <a:gd name="connsiteX82" fmla="*/ 1316311 w 1962365"/>
                <a:gd name="connsiteY82" fmla="*/ 3327402 h 3327402"/>
                <a:gd name="connsiteX83" fmla="*/ 981139 w 1962365"/>
                <a:gd name="connsiteY83" fmla="*/ 3327402 h 3327402"/>
                <a:gd name="connsiteX84" fmla="*/ 652062 w 1962365"/>
                <a:gd name="connsiteY84" fmla="*/ 3327402 h 3327402"/>
                <a:gd name="connsiteX85" fmla="*/ 0 w 1962365"/>
                <a:gd name="connsiteY85" fmla="*/ 2674149 h 3327402"/>
                <a:gd name="connsiteX86" fmla="*/ 0 w 1962365"/>
                <a:gd name="connsiteY86" fmla="*/ 2014820 h 3327402"/>
                <a:gd name="connsiteX87" fmla="*/ 271185 w 1962365"/>
                <a:gd name="connsiteY87" fmla="*/ 1695789 h 3327402"/>
                <a:gd name="connsiteX88" fmla="*/ 344313 w 1962365"/>
                <a:gd name="connsiteY88" fmla="*/ 1692751 h 3327402"/>
                <a:gd name="connsiteX89" fmla="*/ 344313 w 1962365"/>
                <a:gd name="connsiteY89" fmla="*/ 1282569 h 3327402"/>
                <a:gd name="connsiteX90" fmla="*/ 344313 w 1962365"/>
                <a:gd name="connsiteY90" fmla="*/ 1276492 h 3327402"/>
                <a:gd name="connsiteX91" fmla="*/ 344313 w 1962365"/>
                <a:gd name="connsiteY91" fmla="*/ 1169483 h 3327402"/>
                <a:gd name="connsiteX92" fmla="*/ 326330 w 1962365"/>
                <a:gd name="connsiteY92" fmla="*/ 1167487 h 3327402"/>
                <a:gd name="connsiteX93" fmla="*/ 15875 w 1962365"/>
                <a:gd name="connsiteY93" fmla="*/ 626308 h 3327402"/>
                <a:gd name="connsiteX94" fmla="*/ 639828 w 1962365"/>
                <a:gd name="connsiteY94" fmla="*/ 0 h 33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962365" h="3327402">
                  <a:moveTo>
                    <a:pt x="652199" y="661855"/>
                  </a:moveTo>
                  <a:cubicBezTo>
                    <a:pt x="603467" y="661855"/>
                    <a:pt x="554735" y="683138"/>
                    <a:pt x="518186" y="722665"/>
                  </a:cubicBezTo>
                  <a:cubicBezTo>
                    <a:pt x="484683" y="759151"/>
                    <a:pt x="463362" y="807799"/>
                    <a:pt x="466408" y="853406"/>
                  </a:cubicBezTo>
                  <a:cubicBezTo>
                    <a:pt x="469454" y="953743"/>
                    <a:pt x="466408" y="1054079"/>
                    <a:pt x="466408" y="1151375"/>
                  </a:cubicBezTo>
                  <a:cubicBezTo>
                    <a:pt x="466408" y="1193942"/>
                    <a:pt x="466408" y="1236509"/>
                    <a:pt x="466408" y="1282116"/>
                  </a:cubicBezTo>
                  <a:cubicBezTo>
                    <a:pt x="466408" y="1282116"/>
                    <a:pt x="466408" y="1285157"/>
                    <a:pt x="466408" y="1285157"/>
                  </a:cubicBezTo>
                  <a:cubicBezTo>
                    <a:pt x="466408" y="1726029"/>
                    <a:pt x="466408" y="1726029"/>
                    <a:pt x="466408" y="1726029"/>
                  </a:cubicBezTo>
                  <a:cubicBezTo>
                    <a:pt x="466408" y="1729070"/>
                    <a:pt x="466408" y="1729070"/>
                    <a:pt x="466408" y="1732110"/>
                  </a:cubicBezTo>
                  <a:lnTo>
                    <a:pt x="466280" y="1733367"/>
                  </a:lnTo>
                  <a:lnTo>
                    <a:pt x="466726" y="1735547"/>
                  </a:lnTo>
                  <a:cubicBezTo>
                    <a:pt x="466726" y="2345918"/>
                    <a:pt x="466726" y="2345918"/>
                    <a:pt x="466726" y="2345918"/>
                  </a:cubicBezTo>
                  <a:cubicBezTo>
                    <a:pt x="466726" y="2379321"/>
                    <a:pt x="439223" y="2406651"/>
                    <a:pt x="405607" y="2406651"/>
                  </a:cubicBezTo>
                  <a:cubicBezTo>
                    <a:pt x="371992" y="2406651"/>
                    <a:pt x="344488" y="2379321"/>
                    <a:pt x="344488" y="2345918"/>
                  </a:cubicBezTo>
                  <a:cubicBezTo>
                    <a:pt x="344488" y="2117029"/>
                    <a:pt x="344488" y="1973973"/>
                    <a:pt x="344488" y="1884564"/>
                  </a:cubicBezTo>
                  <a:lnTo>
                    <a:pt x="344488" y="1816216"/>
                  </a:lnTo>
                  <a:lnTo>
                    <a:pt x="314121" y="1811163"/>
                  </a:lnTo>
                  <a:cubicBezTo>
                    <a:pt x="308029" y="1811163"/>
                    <a:pt x="298892" y="1811163"/>
                    <a:pt x="292800" y="1814204"/>
                  </a:cubicBezTo>
                  <a:cubicBezTo>
                    <a:pt x="189245" y="1832447"/>
                    <a:pt x="122238" y="1911500"/>
                    <a:pt x="122238" y="2014877"/>
                  </a:cubicBezTo>
                  <a:cubicBezTo>
                    <a:pt x="122238" y="2233793"/>
                    <a:pt x="122238" y="2455749"/>
                    <a:pt x="122238" y="2671624"/>
                  </a:cubicBezTo>
                  <a:cubicBezTo>
                    <a:pt x="122238" y="2969593"/>
                    <a:pt x="356761" y="3203712"/>
                    <a:pt x="655245" y="3206752"/>
                  </a:cubicBezTo>
                  <a:cubicBezTo>
                    <a:pt x="874539" y="3206752"/>
                    <a:pt x="1096879" y="3206752"/>
                    <a:pt x="1316173" y="3206752"/>
                  </a:cubicBezTo>
                  <a:cubicBezTo>
                    <a:pt x="1447140" y="3203712"/>
                    <a:pt x="1562879" y="3158104"/>
                    <a:pt x="1660343" y="3069930"/>
                  </a:cubicBezTo>
                  <a:cubicBezTo>
                    <a:pt x="1782173" y="2960472"/>
                    <a:pt x="1843088" y="2817568"/>
                    <a:pt x="1840042" y="2635138"/>
                  </a:cubicBezTo>
                  <a:cubicBezTo>
                    <a:pt x="1836997" y="2489194"/>
                    <a:pt x="1836997" y="2343251"/>
                    <a:pt x="1836997" y="2200347"/>
                  </a:cubicBezTo>
                  <a:cubicBezTo>
                    <a:pt x="1836997" y="2090889"/>
                    <a:pt x="1840042" y="1978391"/>
                    <a:pt x="1836997" y="1865892"/>
                  </a:cubicBezTo>
                  <a:cubicBezTo>
                    <a:pt x="1836997" y="1802042"/>
                    <a:pt x="1812631" y="1747313"/>
                    <a:pt x="1766944" y="1710827"/>
                  </a:cubicBezTo>
                  <a:cubicBezTo>
                    <a:pt x="1744101" y="1692584"/>
                    <a:pt x="1718974" y="1679662"/>
                    <a:pt x="1691943" y="1673201"/>
                  </a:cubicBezTo>
                  <a:lnTo>
                    <a:pt x="1627188" y="1674055"/>
                  </a:lnTo>
                  <a:lnTo>
                    <a:pt x="1627188" y="1739862"/>
                  </a:lnTo>
                  <a:cubicBezTo>
                    <a:pt x="1627188" y="2002880"/>
                    <a:pt x="1627188" y="2002880"/>
                    <a:pt x="1627188" y="2002880"/>
                  </a:cubicBezTo>
                  <a:cubicBezTo>
                    <a:pt x="1627188" y="2036359"/>
                    <a:pt x="1599685" y="2063750"/>
                    <a:pt x="1566069" y="2063750"/>
                  </a:cubicBezTo>
                  <a:cubicBezTo>
                    <a:pt x="1532454" y="2063750"/>
                    <a:pt x="1504950" y="2036359"/>
                    <a:pt x="1504950" y="2002880"/>
                  </a:cubicBezTo>
                  <a:cubicBezTo>
                    <a:pt x="1504950" y="1806575"/>
                    <a:pt x="1504950" y="1708423"/>
                    <a:pt x="1504950" y="1659347"/>
                  </a:cubicBezTo>
                  <a:lnTo>
                    <a:pt x="1504950" y="1634494"/>
                  </a:lnTo>
                  <a:lnTo>
                    <a:pt x="1492827" y="1616571"/>
                  </a:lnTo>
                  <a:cubicBezTo>
                    <a:pt x="1456278" y="1550441"/>
                    <a:pt x="1402597" y="1509964"/>
                    <a:pt x="1343347" y="1504121"/>
                  </a:cubicBezTo>
                  <a:lnTo>
                    <a:pt x="1295401" y="1508888"/>
                  </a:lnTo>
                  <a:lnTo>
                    <a:pt x="1295401" y="1587395"/>
                  </a:lnTo>
                  <a:cubicBezTo>
                    <a:pt x="1295401" y="1853811"/>
                    <a:pt x="1295401" y="1853811"/>
                    <a:pt x="1295401" y="1853811"/>
                  </a:cubicBezTo>
                  <a:cubicBezTo>
                    <a:pt x="1295401" y="1887204"/>
                    <a:pt x="1270954" y="1914526"/>
                    <a:pt x="1234282" y="1914526"/>
                  </a:cubicBezTo>
                  <a:cubicBezTo>
                    <a:pt x="1200667" y="1914526"/>
                    <a:pt x="1173163" y="1887204"/>
                    <a:pt x="1173163" y="1853811"/>
                  </a:cubicBezTo>
                  <a:cubicBezTo>
                    <a:pt x="1173163" y="1654970"/>
                    <a:pt x="1173163" y="1555549"/>
                    <a:pt x="1173163" y="1505839"/>
                  </a:cubicBezTo>
                  <a:lnTo>
                    <a:pt x="1173163" y="1481814"/>
                  </a:lnTo>
                  <a:lnTo>
                    <a:pt x="1154748" y="1452384"/>
                  </a:lnTo>
                  <a:cubicBezTo>
                    <a:pt x="1127336" y="1388534"/>
                    <a:pt x="1074226" y="1346917"/>
                    <a:pt x="1014692" y="1336513"/>
                  </a:cubicBezTo>
                  <a:lnTo>
                    <a:pt x="960438" y="1336809"/>
                  </a:lnTo>
                  <a:lnTo>
                    <a:pt x="960438" y="1351429"/>
                  </a:lnTo>
                  <a:cubicBezTo>
                    <a:pt x="960438" y="1856956"/>
                    <a:pt x="960438" y="1856956"/>
                    <a:pt x="960438" y="1856956"/>
                  </a:cubicBezTo>
                  <a:cubicBezTo>
                    <a:pt x="960438" y="1890366"/>
                    <a:pt x="932935" y="1917701"/>
                    <a:pt x="899319" y="1917701"/>
                  </a:cubicBezTo>
                  <a:cubicBezTo>
                    <a:pt x="865704" y="1917701"/>
                    <a:pt x="838200" y="1890366"/>
                    <a:pt x="838200" y="1856956"/>
                  </a:cubicBezTo>
                  <a:cubicBezTo>
                    <a:pt x="838200" y="1320124"/>
                    <a:pt x="838200" y="1253020"/>
                    <a:pt x="838200" y="1244632"/>
                  </a:cubicBezTo>
                  <a:lnTo>
                    <a:pt x="838200" y="1244582"/>
                  </a:lnTo>
                  <a:lnTo>
                    <a:pt x="837990" y="1242590"/>
                  </a:lnTo>
                  <a:cubicBezTo>
                    <a:pt x="841036" y="1127051"/>
                    <a:pt x="841036" y="993269"/>
                    <a:pt x="837990" y="853406"/>
                  </a:cubicBezTo>
                  <a:cubicBezTo>
                    <a:pt x="837990" y="801718"/>
                    <a:pt x="816670" y="750029"/>
                    <a:pt x="777075" y="713543"/>
                  </a:cubicBezTo>
                  <a:cubicBezTo>
                    <a:pt x="740526" y="677057"/>
                    <a:pt x="694840" y="658814"/>
                    <a:pt x="652199" y="661855"/>
                  </a:cubicBezTo>
                  <a:close/>
                  <a:moveTo>
                    <a:pt x="639828" y="121613"/>
                  </a:moveTo>
                  <a:cubicBezTo>
                    <a:pt x="362854" y="121613"/>
                    <a:pt x="137622" y="346598"/>
                    <a:pt x="137622" y="626308"/>
                  </a:cubicBezTo>
                  <a:cubicBezTo>
                    <a:pt x="137622" y="758562"/>
                    <a:pt x="190696" y="885686"/>
                    <a:pt x="282720" y="979461"/>
                  </a:cubicBezTo>
                  <a:lnTo>
                    <a:pt x="345272" y="1028322"/>
                  </a:lnTo>
                  <a:lnTo>
                    <a:pt x="345456" y="1004557"/>
                  </a:lnTo>
                  <a:cubicBezTo>
                    <a:pt x="345837" y="955183"/>
                    <a:pt x="345837" y="905809"/>
                    <a:pt x="344313" y="857195"/>
                  </a:cubicBezTo>
                  <a:cubicBezTo>
                    <a:pt x="341266" y="781235"/>
                    <a:pt x="371736" y="699199"/>
                    <a:pt x="429629" y="638431"/>
                  </a:cubicBezTo>
                  <a:cubicBezTo>
                    <a:pt x="490570" y="577663"/>
                    <a:pt x="566745" y="541203"/>
                    <a:pt x="649015" y="541203"/>
                  </a:cubicBezTo>
                  <a:cubicBezTo>
                    <a:pt x="725190" y="538164"/>
                    <a:pt x="801365" y="568548"/>
                    <a:pt x="859259" y="626277"/>
                  </a:cubicBezTo>
                  <a:cubicBezTo>
                    <a:pt x="923246" y="687045"/>
                    <a:pt x="959810" y="769081"/>
                    <a:pt x="959810" y="854156"/>
                  </a:cubicBezTo>
                  <a:lnTo>
                    <a:pt x="961689" y="1008367"/>
                  </a:lnTo>
                  <a:lnTo>
                    <a:pt x="997413" y="981171"/>
                  </a:lnTo>
                  <a:cubicBezTo>
                    <a:pt x="1090292" y="888536"/>
                    <a:pt x="1145078" y="760842"/>
                    <a:pt x="1145078" y="626308"/>
                  </a:cubicBezTo>
                  <a:cubicBezTo>
                    <a:pt x="1145078" y="346598"/>
                    <a:pt x="919846" y="121613"/>
                    <a:pt x="639828" y="121613"/>
                  </a:cubicBezTo>
                  <a:close/>
                  <a:moveTo>
                    <a:pt x="639828" y="0"/>
                  </a:moveTo>
                  <a:cubicBezTo>
                    <a:pt x="986807" y="0"/>
                    <a:pt x="1266825" y="279710"/>
                    <a:pt x="1266825" y="626308"/>
                  </a:cubicBezTo>
                  <a:cubicBezTo>
                    <a:pt x="1266825" y="820509"/>
                    <a:pt x="1175943" y="1003071"/>
                    <a:pt x="1024764" y="1121039"/>
                  </a:cubicBezTo>
                  <a:lnTo>
                    <a:pt x="960481" y="1164696"/>
                  </a:lnTo>
                  <a:lnTo>
                    <a:pt x="959810" y="1215724"/>
                  </a:lnTo>
                  <a:cubicBezTo>
                    <a:pt x="1084738" y="1203571"/>
                    <a:pt x="1200524" y="1273454"/>
                    <a:pt x="1261465" y="1388912"/>
                  </a:cubicBezTo>
                  <a:cubicBezTo>
                    <a:pt x="1392486" y="1358528"/>
                    <a:pt x="1523508" y="1422334"/>
                    <a:pt x="1596636" y="1549947"/>
                  </a:cubicBezTo>
                  <a:cubicBezTo>
                    <a:pt x="1688047" y="1537793"/>
                    <a:pt x="1776410" y="1559062"/>
                    <a:pt x="1843445" y="1613753"/>
                  </a:cubicBezTo>
                  <a:cubicBezTo>
                    <a:pt x="1916573" y="1674520"/>
                    <a:pt x="1959231" y="1765672"/>
                    <a:pt x="1959231" y="1865939"/>
                  </a:cubicBezTo>
                  <a:cubicBezTo>
                    <a:pt x="1962278" y="1975321"/>
                    <a:pt x="1959231" y="2090779"/>
                    <a:pt x="1959231" y="2200161"/>
                  </a:cubicBezTo>
                  <a:cubicBezTo>
                    <a:pt x="1959231" y="2339927"/>
                    <a:pt x="1959231" y="2488808"/>
                    <a:pt x="1962278" y="2631612"/>
                  </a:cubicBezTo>
                  <a:cubicBezTo>
                    <a:pt x="1965325" y="2847337"/>
                    <a:pt x="1889150" y="3026602"/>
                    <a:pt x="1742893" y="3160291"/>
                  </a:cubicBezTo>
                  <a:cubicBezTo>
                    <a:pt x="1621012" y="3269673"/>
                    <a:pt x="1477803" y="3324364"/>
                    <a:pt x="1316311" y="3327402"/>
                  </a:cubicBezTo>
                  <a:cubicBezTo>
                    <a:pt x="1206618" y="3327402"/>
                    <a:pt x="1093879" y="3327402"/>
                    <a:pt x="981139" y="3327402"/>
                  </a:cubicBezTo>
                  <a:cubicBezTo>
                    <a:pt x="871447" y="3327402"/>
                    <a:pt x="761754" y="3327402"/>
                    <a:pt x="652062" y="3327402"/>
                  </a:cubicBezTo>
                  <a:cubicBezTo>
                    <a:pt x="289467" y="3324364"/>
                    <a:pt x="3047" y="3035717"/>
                    <a:pt x="0" y="2674149"/>
                  </a:cubicBezTo>
                  <a:cubicBezTo>
                    <a:pt x="0" y="2455386"/>
                    <a:pt x="0" y="2233583"/>
                    <a:pt x="0" y="2014820"/>
                  </a:cubicBezTo>
                  <a:cubicBezTo>
                    <a:pt x="0" y="1853785"/>
                    <a:pt x="109693" y="1723135"/>
                    <a:pt x="271185" y="1695789"/>
                  </a:cubicBezTo>
                  <a:cubicBezTo>
                    <a:pt x="295561" y="1689712"/>
                    <a:pt x="319937" y="1689712"/>
                    <a:pt x="344313" y="1692751"/>
                  </a:cubicBezTo>
                  <a:cubicBezTo>
                    <a:pt x="344313" y="1282569"/>
                    <a:pt x="344313" y="1282569"/>
                    <a:pt x="344313" y="1282569"/>
                  </a:cubicBezTo>
                  <a:cubicBezTo>
                    <a:pt x="344313" y="1279530"/>
                    <a:pt x="344313" y="1279530"/>
                    <a:pt x="344313" y="1276492"/>
                  </a:cubicBezTo>
                  <a:lnTo>
                    <a:pt x="344313" y="1169483"/>
                  </a:lnTo>
                  <a:lnTo>
                    <a:pt x="326330" y="1167487"/>
                  </a:lnTo>
                  <a:cubicBezTo>
                    <a:pt x="134579" y="1054994"/>
                    <a:pt x="15875" y="848252"/>
                    <a:pt x="15875" y="626308"/>
                  </a:cubicBezTo>
                  <a:cubicBezTo>
                    <a:pt x="15875" y="279710"/>
                    <a:pt x="295893" y="0"/>
                    <a:pt x="63982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6008529" y="3138987"/>
            <a:ext cx="294051" cy="292608"/>
            <a:chOff x="8580718" y="793097"/>
            <a:chExt cx="2587625" cy="2574925"/>
          </a:xfrm>
        </p:grpSpPr>
        <p:sp>
          <p:nvSpPr>
            <p:cNvPr id="196" name="Freeform 34"/>
            <p:cNvSpPr>
              <a:spLocks/>
            </p:cNvSpPr>
            <p:nvPr/>
          </p:nvSpPr>
          <p:spPr bwMode="auto">
            <a:xfrm>
              <a:off x="9477655" y="1434447"/>
              <a:ext cx="792163" cy="1312862"/>
            </a:xfrm>
            <a:custGeom>
              <a:avLst/>
              <a:gdLst>
                <a:gd name="T0" fmla="*/ 1459 w 1508"/>
                <a:gd name="T1" fmla="*/ 930 h 2501"/>
                <a:gd name="T2" fmla="*/ 837 w 1508"/>
                <a:gd name="T3" fmla="*/ 930 h 2501"/>
                <a:gd name="T4" fmla="*/ 1097 w 1508"/>
                <a:gd name="T5" fmla="*/ 63 h 2501"/>
                <a:gd name="T6" fmla="*/ 1072 w 1508"/>
                <a:gd name="T7" fmla="*/ 4 h 2501"/>
                <a:gd name="T8" fmla="*/ 1053 w 1508"/>
                <a:gd name="T9" fmla="*/ 0 h 2501"/>
                <a:gd name="T10" fmla="*/ 1014 w 1508"/>
                <a:gd name="T11" fmla="*/ 19 h 2501"/>
                <a:gd name="T12" fmla="*/ 10 w 1508"/>
                <a:gd name="T13" fmla="*/ 1483 h 2501"/>
                <a:gd name="T14" fmla="*/ 5 w 1508"/>
                <a:gd name="T15" fmla="*/ 1532 h 2501"/>
                <a:gd name="T16" fmla="*/ 49 w 1508"/>
                <a:gd name="T17" fmla="*/ 1556 h 2501"/>
                <a:gd name="T18" fmla="*/ 651 w 1508"/>
                <a:gd name="T19" fmla="*/ 1556 h 2501"/>
                <a:gd name="T20" fmla="*/ 382 w 1508"/>
                <a:gd name="T21" fmla="*/ 2438 h 2501"/>
                <a:gd name="T22" fmla="*/ 407 w 1508"/>
                <a:gd name="T23" fmla="*/ 2497 h 2501"/>
                <a:gd name="T24" fmla="*/ 426 w 1508"/>
                <a:gd name="T25" fmla="*/ 2501 h 2501"/>
                <a:gd name="T26" fmla="*/ 465 w 1508"/>
                <a:gd name="T27" fmla="*/ 2482 h 2501"/>
                <a:gd name="T28" fmla="*/ 1498 w 1508"/>
                <a:gd name="T29" fmla="*/ 1003 h 2501"/>
                <a:gd name="T30" fmla="*/ 1508 w 1508"/>
                <a:gd name="T31" fmla="*/ 974 h 2501"/>
                <a:gd name="T32" fmla="*/ 1459 w 1508"/>
                <a:gd name="T33" fmla="*/ 93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8" h="2501">
                  <a:moveTo>
                    <a:pt x="1459" y="930"/>
                  </a:moveTo>
                  <a:lnTo>
                    <a:pt x="837" y="930"/>
                  </a:lnTo>
                  <a:lnTo>
                    <a:pt x="1097" y="63"/>
                  </a:lnTo>
                  <a:cubicBezTo>
                    <a:pt x="1102" y="39"/>
                    <a:pt x="1092" y="14"/>
                    <a:pt x="1072" y="4"/>
                  </a:cubicBezTo>
                  <a:cubicBezTo>
                    <a:pt x="1068" y="0"/>
                    <a:pt x="1058" y="0"/>
                    <a:pt x="1053" y="0"/>
                  </a:cubicBezTo>
                  <a:cubicBezTo>
                    <a:pt x="1038" y="0"/>
                    <a:pt x="1024" y="9"/>
                    <a:pt x="1014" y="19"/>
                  </a:cubicBezTo>
                  <a:lnTo>
                    <a:pt x="10" y="1483"/>
                  </a:lnTo>
                  <a:cubicBezTo>
                    <a:pt x="0" y="1498"/>
                    <a:pt x="0" y="1517"/>
                    <a:pt x="5" y="1532"/>
                  </a:cubicBezTo>
                  <a:cubicBezTo>
                    <a:pt x="15" y="1547"/>
                    <a:pt x="30" y="1556"/>
                    <a:pt x="49" y="1556"/>
                  </a:cubicBezTo>
                  <a:lnTo>
                    <a:pt x="651" y="1556"/>
                  </a:lnTo>
                  <a:lnTo>
                    <a:pt x="382" y="2438"/>
                  </a:lnTo>
                  <a:cubicBezTo>
                    <a:pt x="377" y="2462"/>
                    <a:pt x="387" y="2487"/>
                    <a:pt x="407" y="2497"/>
                  </a:cubicBezTo>
                  <a:cubicBezTo>
                    <a:pt x="412" y="2501"/>
                    <a:pt x="421" y="2501"/>
                    <a:pt x="426" y="2501"/>
                  </a:cubicBezTo>
                  <a:cubicBezTo>
                    <a:pt x="441" y="2501"/>
                    <a:pt x="456" y="2492"/>
                    <a:pt x="465" y="2482"/>
                  </a:cubicBezTo>
                  <a:lnTo>
                    <a:pt x="1498" y="1003"/>
                  </a:lnTo>
                  <a:cubicBezTo>
                    <a:pt x="1503" y="993"/>
                    <a:pt x="1508" y="984"/>
                    <a:pt x="1508" y="974"/>
                  </a:cubicBezTo>
                  <a:cubicBezTo>
                    <a:pt x="1508" y="949"/>
                    <a:pt x="1484" y="930"/>
                    <a:pt x="1459" y="93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35"/>
            <p:cNvSpPr>
              <a:spLocks noEditPoints="1"/>
            </p:cNvSpPr>
            <p:nvPr/>
          </p:nvSpPr>
          <p:spPr bwMode="auto">
            <a:xfrm>
              <a:off x="8580718" y="793097"/>
              <a:ext cx="2587625" cy="2574925"/>
            </a:xfrm>
            <a:custGeom>
              <a:avLst/>
              <a:gdLst>
                <a:gd name="T0" fmla="*/ 3231 w 4925"/>
                <a:gd name="T1" fmla="*/ 4866 h 4910"/>
                <a:gd name="T2" fmla="*/ 3422 w 4925"/>
                <a:gd name="T3" fmla="*/ 4910 h 4910"/>
                <a:gd name="T4" fmla="*/ 3579 w 4925"/>
                <a:gd name="T5" fmla="*/ 4881 h 4910"/>
                <a:gd name="T6" fmla="*/ 3833 w 4925"/>
                <a:gd name="T7" fmla="*/ 4646 h 4910"/>
                <a:gd name="T8" fmla="*/ 3899 w 4925"/>
                <a:gd name="T9" fmla="*/ 4509 h 4910"/>
                <a:gd name="T10" fmla="*/ 4063 w 4925"/>
                <a:gd name="T11" fmla="*/ 4509 h 4910"/>
                <a:gd name="T12" fmla="*/ 4509 w 4925"/>
                <a:gd name="T13" fmla="*/ 4063 h 4910"/>
                <a:gd name="T14" fmla="*/ 4509 w 4925"/>
                <a:gd name="T15" fmla="*/ 2794 h 4910"/>
                <a:gd name="T16" fmla="*/ 4866 w 4925"/>
                <a:gd name="T17" fmla="*/ 2031 h 4910"/>
                <a:gd name="T18" fmla="*/ 4881 w 4925"/>
                <a:gd name="T19" fmla="*/ 1679 h 4910"/>
                <a:gd name="T20" fmla="*/ 4646 w 4925"/>
                <a:gd name="T21" fmla="*/ 1424 h 4910"/>
                <a:gd name="T22" fmla="*/ 4509 w 4925"/>
                <a:gd name="T23" fmla="*/ 1358 h 4910"/>
                <a:gd name="T24" fmla="*/ 4509 w 4925"/>
                <a:gd name="T25" fmla="*/ 856 h 4910"/>
                <a:gd name="T26" fmla="*/ 4063 w 4925"/>
                <a:gd name="T27" fmla="*/ 411 h 4910"/>
                <a:gd name="T28" fmla="*/ 2779 w 4925"/>
                <a:gd name="T29" fmla="*/ 411 h 4910"/>
                <a:gd name="T30" fmla="*/ 2026 w 4925"/>
                <a:gd name="T31" fmla="*/ 58 h 4910"/>
                <a:gd name="T32" fmla="*/ 1679 w 4925"/>
                <a:gd name="T33" fmla="*/ 44 h 4910"/>
                <a:gd name="T34" fmla="*/ 1424 w 4925"/>
                <a:gd name="T35" fmla="*/ 279 h 4910"/>
                <a:gd name="T36" fmla="*/ 1360 w 4925"/>
                <a:gd name="T37" fmla="*/ 411 h 4910"/>
                <a:gd name="T38" fmla="*/ 856 w 4925"/>
                <a:gd name="T39" fmla="*/ 411 h 4910"/>
                <a:gd name="T40" fmla="*/ 411 w 4925"/>
                <a:gd name="T41" fmla="*/ 856 h 4910"/>
                <a:gd name="T42" fmla="*/ 411 w 4925"/>
                <a:gd name="T43" fmla="*/ 2478 h 4910"/>
                <a:gd name="T44" fmla="*/ 58 w 4925"/>
                <a:gd name="T45" fmla="*/ 3231 h 4910"/>
                <a:gd name="T46" fmla="*/ 44 w 4925"/>
                <a:gd name="T47" fmla="*/ 3579 h 4910"/>
                <a:gd name="T48" fmla="*/ 279 w 4925"/>
                <a:gd name="T49" fmla="*/ 3833 h 4910"/>
                <a:gd name="T50" fmla="*/ 411 w 4925"/>
                <a:gd name="T51" fmla="*/ 3897 h 4910"/>
                <a:gd name="T52" fmla="*/ 411 w 4925"/>
                <a:gd name="T53" fmla="*/ 4063 h 4910"/>
                <a:gd name="T54" fmla="*/ 856 w 4925"/>
                <a:gd name="T55" fmla="*/ 4509 h 4910"/>
                <a:gd name="T56" fmla="*/ 2468 w 4925"/>
                <a:gd name="T57" fmla="*/ 4509 h 4910"/>
                <a:gd name="T58" fmla="*/ 3231 w 4925"/>
                <a:gd name="T59" fmla="*/ 4866 h 4910"/>
                <a:gd name="T60" fmla="*/ 856 w 4925"/>
                <a:gd name="T61" fmla="*/ 705 h 4910"/>
                <a:gd name="T62" fmla="*/ 4063 w 4925"/>
                <a:gd name="T63" fmla="*/ 705 h 4910"/>
                <a:gd name="T64" fmla="*/ 4210 w 4925"/>
                <a:gd name="T65" fmla="*/ 851 h 4910"/>
                <a:gd name="T66" fmla="*/ 4210 w 4925"/>
                <a:gd name="T67" fmla="*/ 4058 h 4910"/>
                <a:gd name="T68" fmla="*/ 4063 w 4925"/>
                <a:gd name="T69" fmla="*/ 4205 h 4910"/>
                <a:gd name="T70" fmla="*/ 856 w 4925"/>
                <a:gd name="T71" fmla="*/ 4205 h 4910"/>
                <a:gd name="T72" fmla="*/ 709 w 4925"/>
                <a:gd name="T73" fmla="*/ 4058 h 4910"/>
                <a:gd name="T74" fmla="*/ 709 w 4925"/>
                <a:gd name="T75" fmla="*/ 851 h 4910"/>
                <a:gd name="T76" fmla="*/ 856 w 4925"/>
                <a:gd name="T77" fmla="*/ 705 h 4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5" h="4910">
                  <a:moveTo>
                    <a:pt x="3231" y="4866"/>
                  </a:moveTo>
                  <a:cubicBezTo>
                    <a:pt x="3290" y="4896"/>
                    <a:pt x="3358" y="4910"/>
                    <a:pt x="3422" y="4910"/>
                  </a:cubicBezTo>
                  <a:cubicBezTo>
                    <a:pt x="3476" y="4910"/>
                    <a:pt x="3525" y="4900"/>
                    <a:pt x="3579" y="4881"/>
                  </a:cubicBezTo>
                  <a:cubicBezTo>
                    <a:pt x="3691" y="4842"/>
                    <a:pt x="3784" y="4758"/>
                    <a:pt x="3833" y="4646"/>
                  </a:cubicBezTo>
                  <a:lnTo>
                    <a:pt x="3899" y="4509"/>
                  </a:lnTo>
                  <a:lnTo>
                    <a:pt x="4063" y="4509"/>
                  </a:lnTo>
                  <a:cubicBezTo>
                    <a:pt x="4308" y="4509"/>
                    <a:pt x="4509" y="4308"/>
                    <a:pt x="4509" y="4063"/>
                  </a:cubicBezTo>
                  <a:lnTo>
                    <a:pt x="4509" y="2794"/>
                  </a:lnTo>
                  <a:lnTo>
                    <a:pt x="4866" y="2031"/>
                  </a:lnTo>
                  <a:cubicBezTo>
                    <a:pt x="4920" y="1919"/>
                    <a:pt x="4925" y="1796"/>
                    <a:pt x="4881" y="1679"/>
                  </a:cubicBezTo>
                  <a:cubicBezTo>
                    <a:pt x="4842" y="1566"/>
                    <a:pt x="4758" y="1473"/>
                    <a:pt x="4646" y="1424"/>
                  </a:cubicBezTo>
                  <a:lnTo>
                    <a:pt x="4509" y="1358"/>
                  </a:lnTo>
                  <a:lnTo>
                    <a:pt x="4509" y="856"/>
                  </a:lnTo>
                  <a:cubicBezTo>
                    <a:pt x="4509" y="612"/>
                    <a:pt x="4308" y="411"/>
                    <a:pt x="4063" y="411"/>
                  </a:cubicBezTo>
                  <a:lnTo>
                    <a:pt x="2779" y="411"/>
                  </a:lnTo>
                  <a:lnTo>
                    <a:pt x="2026" y="58"/>
                  </a:lnTo>
                  <a:cubicBezTo>
                    <a:pt x="1919" y="9"/>
                    <a:pt x="1791" y="0"/>
                    <a:pt x="1679" y="44"/>
                  </a:cubicBezTo>
                  <a:cubicBezTo>
                    <a:pt x="1566" y="83"/>
                    <a:pt x="1473" y="166"/>
                    <a:pt x="1424" y="279"/>
                  </a:cubicBezTo>
                  <a:lnTo>
                    <a:pt x="1360" y="411"/>
                  </a:lnTo>
                  <a:lnTo>
                    <a:pt x="856" y="411"/>
                  </a:lnTo>
                  <a:cubicBezTo>
                    <a:pt x="612" y="411"/>
                    <a:pt x="411" y="612"/>
                    <a:pt x="411" y="856"/>
                  </a:cubicBezTo>
                  <a:lnTo>
                    <a:pt x="411" y="2478"/>
                  </a:lnTo>
                  <a:lnTo>
                    <a:pt x="58" y="3231"/>
                  </a:lnTo>
                  <a:cubicBezTo>
                    <a:pt x="9" y="3339"/>
                    <a:pt x="0" y="3466"/>
                    <a:pt x="44" y="3579"/>
                  </a:cubicBezTo>
                  <a:cubicBezTo>
                    <a:pt x="83" y="3691"/>
                    <a:pt x="166" y="3784"/>
                    <a:pt x="279" y="3833"/>
                  </a:cubicBezTo>
                  <a:lnTo>
                    <a:pt x="411" y="3897"/>
                  </a:lnTo>
                  <a:lnTo>
                    <a:pt x="411" y="4063"/>
                  </a:lnTo>
                  <a:cubicBezTo>
                    <a:pt x="411" y="4308"/>
                    <a:pt x="612" y="4509"/>
                    <a:pt x="856" y="4509"/>
                  </a:cubicBezTo>
                  <a:lnTo>
                    <a:pt x="2468" y="4509"/>
                  </a:lnTo>
                  <a:lnTo>
                    <a:pt x="3231" y="4866"/>
                  </a:lnTo>
                  <a:close/>
                  <a:moveTo>
                    <a:pt x="856" y="705"/>
                  </a:moveTo>
                  <a:lnTo>
                    <a:pt x="4063" y="705"/>
                  </a:lnTo>
                  <a:cubicBezTo>
                    <a:pt x="4142" y="705"/>
                    <a:pt x="4210" y="768"/>
                    <a:pt x="4210" y="851"/>
                  </a:cubicBezTo>
                  <a:lnTo>
                    <a:pt x="4210" y="4058"/>
                  </a:lnTo>
                  <a:cubicBezTo>
                    <a:pt x="4210" y="4137"/>
                    <a:pt x="4146" y="4205"/>
                    <a:pt x="4063" y="4205"/>
                  </a:cubicBezTo>
                  <a:lnTo>
                    <a:pt x="856" y="4205"/>
                  </a:lnTo>
                  <a:cubicBezTo>
                    <a:pt x="778" y="4205"/>
                    <a:pt x="709" y="4142"/>
                    <a:pt x="709" y="4058"/>
                  </a:cubicBezTo>
                  <a:lnTo>
                    <a:pt x="709" y="851"/>
                  </a:lnTo>
                  <a:cubicBezTo>
                    <a:pt x="709" y="773"/>
                    <a:pt x="773" y="705"/>
                    <a:pt x="856" y="70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1" name="Group 260"/>
          <p:cNvGrpSpPr>
            <a:grpSpLocks noChangeAspect="1"/>
          </p:cNvGrpSpPr>
          <p:nvPr/>
        </p:nvGrpSpPr>
        <p:grpSpPr>
          <a:xfrm>
            <a:off x="4165572" y="2521823"/>
            <a:ext cx="292608" cy="229390"/>
            <a:chOff x="8588655" y="3482322"/>
            <a:chExt cx="2571750" cy="2016125"/>
          </a:xfrm>
        </p:grpSpPr>
        <p:sp>
          <p:nvSpPr>
            <p:cNvPr id="262" name="Freeform 36"/>
            <p:cNvSpPr>
              <a:spLocks/>
            </p:cNvSpPr>
            <p:nvPr/>
          </p:nvSpPr>
          <p:spPr bwMode="auto">
            <a:xfrm>
              <a:off x="8588655" y="3482322"/>
              <a:ext cx="1547813" cy="241300"/>
            </a:xfrm>
            <a:custGeom>
              <a:avLst/>
              <a:gdLst>
                <a:gd name="T0" fmla="*/ 2894 w 2948"/>
                <a:gd name="T1" fmla="*/ 397 h 460"/>
                <a:gd name="T2" fmla="*/ 2752 w 2948"/>
                <a:gd name="T3" fmla="*/ 152 h 460"/>
                <a:gd name="T4" fmla="*/ 2488 w 2948"/>
                <a:gd name="T5" fmla="*/ 0 h 460"/>
                <a:gd name="T6" fmla="*/ 304 w 2948"/>
                <a:gd name="T7" fmla="*/ 0 h 460"/>
                <a:gd name="T8" fmla="*/ 0 w 2948"/>
                <a:gd name="T9" fmla="*/ 304 h 460"/>
                <a:gd name="T10" fmla="*/ 0 w 2948"/>
                <a:gd name="T11" fmla="*/ 460 h 460"/>
                <a:gd name="T12" fmla="*/ 2948 w 2948"/>
                <a:gd name="T13" fmla="*/ 460 h 460"/>
                <a:gd name="T14" fmla="*/ 2894 w 2948"/>
                <a:gd name="T15" fmla="*/ 39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8" h="460">
                  <a:moveTo>
                    <a:pt x="2894" y="397"/>
                  </a:moveTo>
                  <a:lnTo>
                    <a:pt x="2752" y="152"/>
                  </a:lnTo>
                  <a:cubicBezTo>
                    <a:pt x="2698" y="59"/>
                    <a:pt x="2595" y="0"/>
                    <a:pt x="2488" y="0"/>
                  </a:cubicBezTo>
                  <a:lnTo>
                    <a:pt x="304" y="0"/>
                  </a:lnTo>
                  <a:cubicBezTo>
                    <a:pt x="138" y="0"/>
                    <a:pt x="0" y="137"/>
                    <a:pt x="0" y="304"/>
                  </a:cubicBezTo>
                  <a:lnTo>
                    <a:pt x="0" y="460"/>
                  </a:lnTo>
                  <a:lnTo>
                    <a:pt x="2948" y="460"/>
                  </a:lnTo>
                  <a:cubicBezTo>
                    <a:pt x="2923" y="446"/>
                    <a:pt x="2909" y="421"/>
                    <a:pt x="2894" y="3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37"/>
            <p:cNvSpPr>
              <a:spLocks noEditPoints="1"/>
            </p:cNvSpPr>
            <p:nvPr/>
          </p:nvSpPr>
          <p:spPr bwMode="auto">
            <a:xfrm>
              <a:off x="8588655" y="3804585"/>
              <a:ext cx="2571750" cy="1693862"/>
            </a:xfrm>
            <a:custGeom>
              <a:avLst/>
              <a:gdLst>
                <a:gd name="T0" fmla="*/ 4706 w 4896"/>
                <a:gd name="T1" fmla="*/ 0 h 3227"/>
                <a:gd name="T2" fmla="*/ 0 w 4896"/>
                <a:gd name="T3" fmla="*/ 0 h 3227"/>
                <a:gd name="T4" fmla="*/ 0 w 4896"/>
                <a:gd name="T5" fmla="*/ 2923 h 3227"/>
                <a:gd name="T6" fmla="*/ 304 w 4896"/>
                <a:gd name="T7" fmla="*/ 3227 h 3227"/>
                <a:gd name="T8" fmla="*/ 4593 w 4896"/>
                <a:gd name="T9" fmla="*/ 3227 h 3227"/>
                <a:gd name="T10" fmla="*/ 4896 w 4896"/>
                <a:gd name="T11" fmla="*/ 2923 h 3227"/>
                <a:gd name="T12" fmla="*/ 4896 w 4896"/>
                <a:gd name="T13" fmla="*/ 279 h 3227"/>
                <a:gd name="T14" fmla="*/ 4706 w 4896"/>
                <a:gd name="T15" fmla="*/ 0 h 3227"/>
                <a:gd name="T16" fmla="*/ 3070 w 4896"/>
                <a:gd name="T17" fmla="*/ 1469 h 3227"/>
                <a:gd name="T18" fmla="*/ 2204 w 4896"/>
                <a:gd name="T19" fmla="*/ 2708 h 3227"/>
                <a:gd name="T20" fmla="*/ 2169 w 4896"/>
                <a:gd name="T21" fmla="*/ 2727 h 3227"/>
                <a:gd name="T22" fmla="*/ 2150 w 4896"/>
                <a:gd name="T23" fmla="*/ 2722 h 3227"/>
                <a:gd name="T24" fmla="*/ 2130 w 4896"/>
                <a:gd name="T25" fmla="*/ 2673 h 3227"/>
                <a:gd name="T26" fmla="*/ 2355 w 4896"/>
                <a:gd name="T27" fmla="*/ 1934 h 3227"/>
                <a:gd name="T28" fmla="*/ 1851 w 4896"/>
                <a:gd name="T29" fmla="*/ 1934 h 3227"/>
                <a:gd name="T30" fmla="*/ 1812 w 4896"/>
                <a:gd name="T31" fmla="*/ 1910 h 3227"/>
                <a:gd name="T32" fmla="*/ 1817 w 4896"/>
                <a:gd name="T33" fmla="*/ 1866 h 3227"/>
                <a:gd name="T34" fmla="*/ 2659 w 4896"/>
                <a:gd name="T35" fmla="*/ 642 h 3227"/>
                <a:gd name="T36" fmla="*/ 2693 w 4896"/>
                <a:gd name="T37" fmla="*/ 622 h 3227"/>
                <a:gd name="T38" fmla="*/ 2713 w 4896"/>
                <a:gd name="T39" fmla="*/ 627 h 3227"/>
                <a:gd name="T40" fmla="*/ 2732 w 4896"/>
                <a:gd name="T41" fmla="*/ 676 h 3227"/>
                <a:gd name="T42" fmla="*/ 2517 w 4896"/>
                <a:gd name="T43" fmla="*/ 1400 h 3227"/>
                <a:gd name="T44" fmla="*/ 3036 w 4896"/>
                <a:gd name="T45" fmla="*/ 1400 h 3227"/>
                <a:gd name="T46" fmla="*/ 3080 w 4896"/>
                <a:gd name="T47" fmla="*/ 1444 h 3227"/>
                <a:gd name="T48" fmla="*/ 3070 w 4896"/>
                <a:gd name="T49" fmla="*/ 1469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6" h="3227">
                  <a:moveTo>
                    <a:pt x="4706" y="0"/>
                  </a:moveTo>
                  <a:lnTo>
                    <a:pt x="0" y="0"/>
                  </a:lnTo>
                  <a:lnTo>
                    <a:pt x="0" y="2923"/>
                  </a:lnTo>
                  <a:cubicBezTo>
                    <a:pt x="0" y="3090"/>
                    <a:pt x="138" y="3227"/>
                    <a:pt x="304" y="3227"/>
                  </a:cubicBezTo>
                  <a:lnTo>
                    <a:pt x="4593" y="3227"/>
                  </a:lnTo>
                  <a:cubicBezTo>
                    <a:pt x="4759" y="3227"/>
                    <a:pt x="4896" y="3090"/>
                    <a:pt x="4896" y="2923"/>
                  </a:cubicBezTo>
                  <a:lnTo>
                    <a:pt x="4896" y="279"/>
                  </a:lnTo>
                  <a:cubicBezTo>
                    <a:pt x="4896" y="157"/>
                    <a:pt x="4818" y="49"/>
                    <a:pt x="4706" y="0"/>
                  </a:cubicBezTo>
                  <a:close/>
                  <a:moveTo>
                    <a:pt x="3070" y="1469"/>
                  </a:moveTo>
                  <a:lnTo>
                    <a:pt x="2204" y="2708"/>
                  </a:lnTo>
                  <a:cubicBezTo>
                    <a:pt x="2194" y="2717"/>
                    <a:pt x="2184" y="2727"/>
                    <a:pt x="2169" y="2727"/>
                  </a:cubicBezTo>
                  <a:cubicBezTo>
                    <a:pt x="2164" y="2727"/>
                    <a:pt x="2155" y="2727"/>
                    <a:pt x="2150" y="2722"/>
                  </a:cubicBezTo>
                  <a:cubicBezTo>
                    <a:pt x="2130" y="2713"/>
                    <a:pt x="2120" y="2693"/>
                    <a:pt x="2130" y="2673"/>
                  </a:cubicBezTo>
                  <a:lnTo>
                    <a:pt x="2355" y="1934"/>
                  </a:lnTo>
                  <a:lnTo>
                    <a:pt x="1851" y="1934"/>
                  </a:lnTo>
                  <a:cubicBezTo>
                    <a:pt x="1836" y="1934"/>
                    <a:pt x="1822" y="1924"/>
                    <a:pt x="1812" y="1910"/>
                  </a:cubicBezTo>
                  <a:cubicBezTo>
                    <a:pt x="1807" y="1895"/>
                    <a:pt x="1807" y="1880"/>
                    <a:pt x="1817" y="1866"/>
                  </a:cubicBezTo>
                  <a:lnTo>
                    <a:pt x="2659" y="642"/>
                  </a:lnTo>
                  <a:cubicBezTo>
                    <a:pt x="2669" y="632"/>
                    <a:pt x="2679" y="622"/>
                    <a:pt x="2693" y="622"/>
                  </a:cubicBezTo>
                  <a:cubicBezTo>
                    <a:pt x="2698" y="622"/>
                    <a:pt x="2703" y="622"/>
                    <a:pt x="2713" y="627"/>
                  </a:cubicBezTo>
                  <a:cubicBezTo>
                    <a:pt x="2732" y="637"/>
                    <a:pt x="2742" y="656"/>
                    <a:pt x="2732" y="676"/>
                  </a:cubicBezTo>
                  <a:lnTo>
                    <a:pt x="2517" y="1400"/>
                  </a:lnTo>
                  <a:lnTo>
                    <a:pt x="3036" y="1400"/>
                  </a:lnTo>
                  <a:cubicBezTo>
                    <a:pt x="3060" y="1400"/>
                    <a:pt x="3080" y="1420"/>
                    <a:pt x="3080" y="1444"/>
                  </a:cubicBezTo>
                  <a:cubicBezTo>
                    <a:pt x="3080" y="1454"/>
                    <a:pt x="3075" y="1459"/>
                    <a:pt x="3070" y="14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339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Framework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7" y="1257846"/>
            <a:ext cx="11096625" cy="5076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370" y="5269043"/>
            <a:ext cx="581618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/>
              <a:t>https://dev.botframework.com/</a:t>
            </a:r>
            <a:endParaRPr lang="en-GB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68439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45" y="1189176"/>
            <a:ext cx="8574029" cy="48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502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Connector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7" y="649401"/>
            <a:ext cx="10058400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40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Builder SDKs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527" y="1131758"/>
            <a:ext cx="11025266" cy="55399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 and Node.js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Dialogs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a conversational process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primary channel of interaction with the outside world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dialog state is persisted in Bot Connector(per-user, per-session etc.)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GB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Types of Dialogs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prompts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LUIS (natural language understanding)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FormFlow</a:t>
            </a: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– building guided conversations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Profile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300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23" y="1007956"/>
            <a:ext cx="7955874" cy="52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64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Cognitive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10" y="1189176"/>
            <a:ext cx="7764899" cy="4978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468" y="6343869"/>
            <a:ext cx="544526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https://www.microsoft.com/cognitive</a:t>
            </a:r>
          </a:p>
        </p:txBody>
      </p:sp>
    </p:spTree>
    <p:extLst>
      <p:ext uri="{BB962C8B-B14F-4D97-AF65-F5344CB8AC3E}">
        <p14:creationId xmlns:p14="http://schemas.microsoft.com/office/powerpoint/2010/main" val="26282765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125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COLOR TEMPLATE</vt:lpstr>
      <vt:lpstr>Cortana Intelligence Suite</vt:lpstr>
      <vt:lpstr>Bot Framework </vt:lpstr>
      <vt:lpstr>Components</vt:lpstr>
      <vt:lpstr>Bot Connector </vt:lpstr>
      <vt:lpstr>Bot Builder SDKs</vt:lpstr>
      <vt:lpstr>Bot Directory</vt:lpstr>
      <vt:lpstr>Cognitive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Furtuna</dc:creator>
  <cp:lastModifiedBy>Bianca Furtuna</cp:lastModifiedBy>
  <cp:revision>8</cp:revision>
  <dcterms:created xsi:type="dcterms:W3CDTF">2016-04-14T15:45:22Z</dcterms:created>
  <dcterms:modified xsi:type="dcterms:W3CDTF">2016-04-19T09:24:22Z</dcterms:modified>
</cp:coreProperties>
</file>