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90" r:id="rId3"/>
  </p:sldMasterIdLst>
  <p:notesMasterIdLst>
    <p:notesMasterId r:id="rId81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7" r:id="rId13"/>
    <p:sldId id="340" r:id="rId14"/>
    <p:sldId id="330" r:id="rId15"/>
    <p:sldId id="32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6" r:id="rId24"/>
    <p:sldId id="278" r:id="rId25"/>
    <p:sldId id="26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331" r:id="rId36"/>
    <p:sldId id="289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27" r:id="rId47"/>
    <p:sldId id="337" r:id="rId48"/>
    <p:sldId id="342" r:id="rId49"/>
    <p:sldId id="343" r:id="rId50"/>
    <p:sldId id="318" r:id="rId51"/>
    <p:sldId id="319" r:id="rId52"/>
    <p:sldId id="320" r:id="rId53"/>
    <p:sldId id="332" r:id="rId54"/>
    <p:sldId id="322" r:id="rId55"/>
    <p:sldId id="321" r:id="rId56"/>
    <p:sldId id="354" r:id="rId57"/>
    <p:sldId id="355" r:id="rId58"/>
    <p:sldId id="356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45" r:id="rId68"/>
    <p:sldId id="346" r:id="rId69"/>
    <p:sldId id="348" r:id="rId70"/>
    <p:sldId id="349" r:id="rId71"/>
    <p:sldId id="350" r:id="rId72"/>
    <p:sldId id="351" r:id="rId73"/>
    <p:sldId id="324" r:id="rId74"/>
    <p:sldId id="334" r:id="rId75"/>
    <p:sldId id="335" r:id="rId76"/>
    <p:sldId id="325" r:id="rId77"/>
    <p:sldId id="326" r:id="rId78"/>
    <p:sldId id="352" r:id="rId79"/>
    <p:sldId id="35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04040"/>
    <a:srgbClr val="CF0163"/>
    <a:srgbClr val="2FC9FF"/>
    <a:srgbClr val="92D050"/>
    <a:srgbClr val="C00000"/>
    <a:srgbClr val="FFFFFF"/>
    <a:srgbClr val="548235"/>
    <a:srgbClr val="9BE5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presProps" Target="presProp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6:13:59.993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BE96BE76-ED5B-4742-8257-E2B51CD47634}" emma:medium="tactile" emma:mode="ink">
          <msink:context xmlns:msink="http://schemas.microsoft.com/ink/2010/main" type="writingRegion" rotatedBoundingBox="17086,12080 20111,12221 19893,16909 16867,16768"/>
        </emma:interpretation>
      </emma:emma>
    </inkml:annotationXML>
    <inkml:traceGroup>
      <inkml:annotationXML>
        <emma:emma xmlns:emma="http://www.w3.org/2003/04/emma" version="1.0">
          <emma:interpretation id="{8F8BDCCE-9EAC-4609-98AE-86ADCBA16C22}" emma:medium="tactile" emma:mode="ink">
            <msink:context xmlns:msink="http://schemas.microsoft.com/ink/2010/main" type="paragraph" rotatedBoundingBox="16956,14859 19982,15000 19893,16909 16867,167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023748-15A4-4E9B-8F53-BC8C60707CCE}" emma:medium="tactile" emma:mode="ink">
              <msink:context xmlns:msink="http://schemas.microsoft.com/ink/2010/main" type="line" rotatedBoundingBox="16956,14859 19982,15000 19893,16909 16867,16768"/>
            </emma:interpretation>
          </emma:emma>
        </inkml:annotationXML>
        <inkml:traceGroup>
          <inkml:annotationXML>
            <emma:emma xmlns:emma="http://www.w3.org/2003/04/emma" version="1.0">
              <emma:interpretation id="{4B8EFCF2-4660-4DCA-A536-06C144D8E878}" emma:medium="tactile" emma:mode="ink">
                <msink:context xmlns:msink="http://schemas.microsoft.com/ink/2010/main" type="inkWord" rotatedBoundingBox="16956,14859 19982,15000 19893,16909 16867,16768"/>
              </emma:interpretation>
            </emma:emma>
          </inkml:annotationXML>
          <inkml:trace contextRef="#ctx0" brushRef="#br0">12227 7772 2688,'-20'0'1280,"0"20"-1024,0-20 1280,20 0-1536,-20 21 128,20 19 0,-20 0 128,20 0-256,-21 21 0,1-1 128,0 21 128,0-1-128,-1 22 128,1-2-128,0 21 0,0 20-128,0 0 128,-20-20-128,20 0 0,0-41-128,-21 1 0,21-20-128,0-21 128,-1-20-128,1-40 0,-20 0 0,40-41 128,-20 1 0,0-41 0,20 21 128,-20-22 0,20 2 128,0-1 128,0 1-128,20 39 128,-20 0 0,0 1 0,0 20 0,0 20 0,0 20-128,0 20 128,0 20-128,-20 20 128,20 21-256,-20 0 0,20 40 128,-21-1 0,1 2-128,0-2 128,0 1 0,-1-20 0,1-20 0,0-21 128,0-39-256,20-1 0,-20-40-128,0-41 128,20-20-128,20-19 128,0-42-128,0-19 0,0 0 128,0 0 0,21-1 0,-21 22 0,0 39-128,1 0 128,19 41 0,-20-1 128,-20 41-128,20 40 128,-20 0-128,20 41 0,-20-1 128,-20 41 0,20 0-128,-20 40 0,20 0 128,-20 0 0,0 0-128,-21-20 128,21 0-128,-20-41 128,19-19-128,-19-21 0,0-40-128,0-20 0,0-20 0,-1-41 128,1-20-128,-1 1 128,-19-2 0,40 2 0,0-1 0,0 41 0,-21 0 128,21 19 0,20 41-128,-20 20 128,0 21-128,20 19 128,-21 41-128,21-1 128,0 42-128,0-22 128,0 22 0,0-22 128,-20-19-128,20-20 0,0-41-128,-20-20 128,0-40-128,0-20 0,0-61-128,0-20 0,-21-20 0,21 0 128,0-21 0,0 22 0,-1-1 0,1 40 128,0 20-128,20 21 128,-20 40 0,20 20 0,-20 40-128,0 40 128,20 42-128,-20 19 128,20 19 0,0 2 0,0-21-128,-20 0 128,20-40 0,-20-20 128,20-21-256,-21-40 0,21-40 0,-20-20 0,0-41-128,-21-40 128,21 0-128,-20-40 128,20-1-128,-20 2 128,20 19 0,-1 19 0,1 42 0,20 0 128,-20 39-128,20 41 128,0 41 0,0 19 0,20 40-128,-20 2 128,20 38-128,1-19 128,-21 20-128,0-40 0,0 0 0,0-20 0,0-41-128,-21-20 128,1-20-128,-20-40 128,-1-41-128,1-20 128,-20-20-128,-1 0 128,1-20 0,-1 1 0,21 18 0,0 42 0,-1-1 0,21 41 128,0 20-128,20 40 0,0 20 0,0 41 128,20 19-128,21 2 128,-1-2-128,-20 21 0,0 0 0,20-40 128,-20-21-128,-20-20 128,0-40-128,0-20 128,-20-40-128,-20-21 0,0-20-128,0-20 128,-21 1-128,0 19 0,1-20 128,20 20 0,0 20 0,19 21 0,-19 40 0,20 0 128,20 40 0,0 20 0,0 0-128,20 41 0,0-20 0,21 19 128,19 1-128,-20-21 0,-20 1 0,21-41 128,-21 0-128,0-20 128,-20-40-128,-20-41 0,0 20 0,-41-39 128,21 19-128,0-20 128,-21 21-256,0-1 128,21-20 0,-20 41 0,40 0 0,-20 19 0,-1 1 0,21 40 128,20 20-128,0 0 0,0 41 0,40-1 0,-19 20-128,39 1 128,-20 20-128,0-20 128,21-41-256,0-20 0,-41-20 0,0-20 128,-20-20-128,0-1 0,-20-19 128,0 20 0,20-21 256,-21 21 0,21-1 0,-20 21 128,20 40-128,20 0 128,-20 41-128,41 20 0,-21-1-128,0 21 0,20 0 0,0 0 0,1 0-128,-21-41 128,20 0-128,-19-39 128,19-1-128,-20-40 128,0-41-384,-20 1 128,20-21 0,-20-20 128,20 1-128,-20 19 0,0 20 128,20 1 128,-20 40 0,21 20 128,19 40 0,-20 20 0,1 42 0,19 18 0,-20 22 0,20-2 0,-20 21-128,20-19 0,1-1 0,-21-40 0,0-21 0,-20-40 128,0-20-128,0-60 0,0-20-128,0-21 128,-20-20-128,20-40 128,0 20 0,0-20 0,0 21-128,0-2 128,20 22 0,1 40 0,19-1 0,-20 20 0,20 41 0,21 0 128,-21 61-128,1-20 0,19 39 0,-20 21 128,0-20-128,21 19 0,-21-39 0,1-1 128,-21-20-128,20-20 0,-20-20 0,0-40 0,21-40 0,-21-21 0,0-20-128,0-20 128,0 20-128,1 20 128,19 21 0,-20 19 0,0 20 0,0 21 128,0 40-128,21 41 128,-21 20-128,0-1 0,0 42 0,21-2 128,-21 1-128,0 20 0,-20-20 0,20-20 128,-20-20-128,0-21 0,0-20 0,-20-40 128,20-20-256,-20-20 128,20-21-128,0-20 128,20 1 0,-20-21 0,40 21-128,-20 20 128,0-1 0,0 0 0,1 21 0,-1 40 128,20 0-256,-19 20 128,-1 61-128,0-20 128,0-21 0,0 0 0,0-20-128,-20-20 128,20-20-128,-20-20 128,0-21 0,0-20 0,0-19 0,0-21 0,0 20 0,20-20 0,-20 40 0,21 1 0,-1 40 0,0-1 128,0 102-256,1-1 128,-21 21-128,0 40 0,0-21-128,-21 22 128,1-2 0,20 2 0,-20-22 256,0-19 0,-1-1 0,1-20 128,20-19-128,0-21 128,0-20-256,0-20 128,20-41-128,-20 1 0,21-20-128,-1-1 128,0-20-128,21 20 128,-21 21-128,0 0 128,0 20 0,20-1 0,-20 41 0,-20 20 128,0 1-128,0 39 0,0 0-128,0 1 128,-20-21-128,0 21 128,0-21 0,20-20 0,-20 0 0,20-20 0,-20 0 0,20-40 128,0 0 0,20-21 0,0-20-128,20 21 128,-20-20 0,20 19 0,1 20-128,-1-19 0,1 20 0,-21 20 128,0 0-256,0-1 128,0 21-128,-20 21 128,0-1-128,0 20 128,0 0-128,-20 0 128,0 1 0,20 20 0,0-41-128,0 20 128,0-40 0,20 20 0,0-40-1408,20 0 128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7:07:25.452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1F60E2E5-29BB-4FEE-93F5-216C9D94D719}" emma:medium="tactile" emma:mode="ink">
          <msink:context xmlns:msink="http://schemas.microsoft.com/ink/2010/main" type="inkDrawing" rotatedBoundingBox="18816,10860 21205,10452 21436,11803 19047,12211" semanticType="enclosure" shapeName="Other">
            <msink:sourceLink direction="with" ref="{D2665E6F-5C45-400B-AAD0-56677EAF877E}"/>
          </msink:context>
        </emma:interpretation>
      </emma:emma>
    </inkml:annotationXML>
    <inkml:trace contextRef="#ctx0" brushRef="#br0">9957 5922 3968,'-19'19'1920,"19"-19"-2304,0 0 3456,0 0-3072,0 0 128,0-38-128,0 18 128,0 1-256,0-20 128,0 1 0,0 18 128,19-19-128,-19 0 128,20 1 0,-1-20 0,0 19 128,20 0 0,-20 0-128,21 20 128,-21-20-128,20 20 0,-1 19-128,20-20 128,-19 20-128,0 0 0,19 20 0,-19-20 0,19 19 0,-19 0 0,0 1 0,-20-1 128,20 20 0,-20-19 128,20 18-128,-20 1 0,1-20 0,-1 20 0,0 38 0,1-18 0,0-1 0,-1 0 128,20 0 0,-20-19 0,20 19 0,-1-19 0,1 0-128,0-1 128,19 2-256,-19-2 128,-1-18-128,1 18 0,20-38 0,-1 0 0,0 0-128,0-19 128,20-20 0,-20 1 0,19-2 0,-18 2 0,-1-1 0,0 0 128,0-19-128,20 0 128,-40 0-128,20-20 0,-19 20-256,19-20 0,-38 1-128,19 0 0,-20-1 0,0 0 0,-19 1 0,0-1 128,0 20 256,-19 0 0,0 19 256,-20-19 0,19 19-128,-38 0 0,19 1-128,-19 18 128,0 1-256,-20 19 128,1 19-128,19 1 0,-1 18 128,1 1 0,20 19 0,-20 20 128,58-1-256,0 20 0,0-19-1280,58-1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7:07:24.009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3A6BFB21-1656-44DD-B1E4-15AC31200B4B}" emma:medium="tactile" emma:mode="ink">
          <msink:context xmlns:msink="http://schemas.microsoft.com/ink/2010/main" type="inkDrawing" rotatedBoundingBox="15176,10461 17792,10387 17834,11890 15218,11963" semanticType="enclosure" shapeName="Other">
            <msink:sourceLink direction="with" ref="{2B822E7A-AE95-488F-BEEA-931A4176B08D}"/>
          </msink:context>
        </emma:interpretation>
      </emma:emma>
    </inkml:annotationXML>
    <inkml:trace contextRef="#ctx0" brushRef="#br0">8755 5961 3200,'0'-20'1536,"20"-18"-1152,-1 18 1152,-19-18-1536,0-1 0,19 0-128,-19 0 0,0 20 0,0-39 128,0 19-128,-19 0 128,19 20-128,-19-20 128,-1 0 0,1 1 0,0-1 0,-21 0 128,21 1 0,-20-2 128,20 21 0,-20-20 128,-19 39-128,19 0 0,-19 0 0,19 0 0,1 0-256,-1 20 128,0-20-256,19 19 0,-18-19 0,-1 19 0,0 1 256,1 0 0,-1-1 128,0 0 128,-19 20-128,19 0 128,0-1-128,1 1 0,-2 19-128,2-19 0,-1 0-128,20-1 0,-20 1 0,20 0 128,-20 0-128,20 0 0,-21-1 0,2 1 128,-1 0-128,20 0 0,-20 0 0,0 18 0,0-37 0,20 18 0,-20 1-128,0-20 128,20 1 0,-20 0 128,1-1-128,-2-19 128,2 0-128,-20 19 128,19-19 0,0 0 0,20 0 0,-20 0 0,0 0-128,0-19 128,20-20 0,-20 19 0,1 1-128,-21-20 0,20 20 0,1-20 128,-1 20-128,0-19 128,1-1-128,-2 0 0,2 0-128,-1 0 128,20 1 0,-20-1 0,20 0 0,-1-19 128,1 0-128,19 19 0,0-38 0,0 18 0,0-18 0,19 0 128,-19-1-256,39 0 128,-20 20 0,20-19 0,-20 38-128,20-19 128,20 0 0,-21 39 0,20-1 0,0-19 0,1 39 0,-1 0 0,19 0 0,-19 39 0,1-39 0,-1 39 0,0 0 0,-39-1 128,1 20-256,-1 20 128,-38-1-384,-1 20 128,1-19-896,0-1 128,-1 1-512,20-20 128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7:07:29.157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FB2D4E88-2E2A-4C6D-8F36-4A2B287C443F}" emma:medium="tactile" emma:mode="ink">
          <msink:context xmlns:msink="http://schemas.microsoft.com/ink/2010/main" type="writingRegion" rotatedBoundingBox="20360,15998 17376,16789 16965,15239 19949,14447"/>
        </emma:interpretation>
      </emma:emma>
    </inkml:annotationXML>
    <inkml:traceGroup>
      <inkml:annotationXML>
        <emma:emma xmlns:emma="http://www.w3.org/2003/04/emma" version="1.0">
          <emma:interpretation id="{E3133A18-EBE7-49E9-9A69-3FD000A0CB26}" emma:medium="tactile" emma:mode="ink">
            <msink:context xmlns:msink="http://schemas.microsoft.com/ink/2010/main" type="paragraph" rotatedBoundingBox="20360,15998 17376,16789 16965,15239 19949,14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A436A9-806B-4647-8077-AA1A2F3531BC}" emma:medium="tactile" emma:mode="ink">
              <msink:context xmlns:msink="http://schemas.microsoft.com/ink/2010/main" type="line" rotatedBoundingBox="20360,15998 17376,16789 16965,15239 19949,14447"/>
            </emma:interpretation>
          </emma:emma>
        </inkml:annotationXML>
        <inkml:traceGroup>
          <inkml:annotationXML>
            <emma:emma xmlns:emma="http://www.w3.org/2003/04/emma" version="1.0">
              <emma:interpretation id="{5EF859AA-E1FA-4209-85B2-8D24AE93B1AB}" emma:medium="tactile" emma:mode="ink">
                <msink:context xmlns:msink="http://schemas.microsoft.com/ink/2010/main" type="inkWord" rotatedBoundingBox="20360,15998 17376,16789 16965,15239 19949,14447"/>
              </emma:interpretation>
            </emma:emma>
          </inkml:annotationXML>
          <inkml:trace contextRef="#ctx0" brushRef="#br0">11691 8523 768,'0'-19'384,"-19"-20"-256,19 39 384,0-20 0,0 20 0,0-19 512,0 0 0,0 19-1280,19-20 128,-19 1 768,20 19 0,-1-19-384,1-1 128,-20-18-384,19-1 0,1 0-128,-1 0 0,20-19-128,-20-19 0,0 18 128,1-19 0,18 1 128,-18 18 0,0 1 128,-1 0 128,0 20 128,-19 18 0,0 1 0,0 38 0,-19 1-128,0-1 0,-1 20-128,0 19 128,1 0-256,-20-19 128,20 0 0,0 19 0,-20-19 128,20-20 0,-1 0 0,20 1 0,-19-20-128,19 0 0,19-39-128,1-19 0,-1 19-128,0-19 0,1 19 0,-1 0 0,0 0 0,-19 20 128,20 0 128,-20-1 128,0 20-128,-20 20 0,20-1 0,-19 20 128,0 19-128,-1 0 0,-18 39-128,-1 1 128,0-2-128,0 21 128,-19-20-128,19-20 128,1 1-128,-2-20 0,2-19-128,18-1 0,1-38 0,0 0 0,-1-19 0,20-20 0,0-19 0,0 20 128,0-21 0,0 20 0,-19 20 128,19 0 128,0-1-128,-19 40 0,-20-1 0,19 20 128,1 19-256,-20 20 128,0-1-256,1 0 128,-1-18-128,0 19 128,19-20-128,-18-20 128,18-18-128,1-20 0,0-20-128,19-18 128,-20-20-384,20 19 128,0-19 0,-19-1 0,19 20 128,-19 1 0,19 18 256,-20 20 128,1 20 256,0 18 128,-1 1-128,0 20 128,1 18-256,-20 1 128,20-20-384,0 20 128,-1-40-384,1 1 0,0-20-128,-1-38 0,20-20-128,0-19 128,-19 0-128,19-39 128,0 20 384,-20-2 0,20 2 256,-19 0 128,-1 38 128,20 0 128,-19 0-128,-20 39 128,20 19-256,0 21 0,-20 18-256,20 0 128,-20 19-256,0 1 0,20-20-128,-1 0 128,-18-19 0,18 0 0,1-19-128,0-1 0,-1-19-128,1-19 128,-1-21-128,1 2 128,-20-20-256,20-20 128,-1 0 0,1 1 128,-20 19 128,20 19 0,0-20 128,-21 40 128,21 0 0,-20 19 128,20 19-128,-20 20 128,20 19-128,-20 0 0,1 0-128,18 20 0,0-19-128,1-1 0,0-20-128,-1-18 128,20 18-128,-19-38 0,19 0-128,-19-19 128,19-20 0,-20-19 0,20-19-128,-19-21 128,19 21 0,-19-20 128,-20 19-256,19 1 128,-19-1 0,1 39 128,-1 1 0,0-1 128,1 39 128,-2-19 0,2 19 0,-20-20 0,19 20-640,0-19 0,1-40-896,-21-18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6:13:45.508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CE2EA1A9-FDB3-4612-AF62-AC1877C95906}" emma:medium="tactile" emma:mode="ink">
          <msink:context xmlns:msink="http://schemas.microsoft.com/ink/2010/main" type="inkDrawing" rotatedBoundingBox="15482,10601 17841,10609 17837,11817 15478,11809" semanticType="callout" shapeName="Other"/>
        </emma:interpretation>
      </emma:emma>
    </inkml:annotationXML>
    <inkml:trace contextRef="#ctx0" brushRef="#br0">10131 4305 2560,'0'0'1280,"0"0"-896,0 0 2048,0 0-2304,0-20 128,0 20 256,0 0 0,0-20-640,0 20 0,0-20 384,0-20 0,0 20-128,0-21 0,0 1-256,0-1 0,20 1 0,-20 0 0,-20 0 0,20-1 128,-20 1 0,0 20 128,0-21 0,-20 21 128,20 0-128,-21 0 0,1 20-128,-1-20 128,1 40-256,0-20 128,0 0 0,-1 20 128,1-20 0,-1 20 128,1 20-128,0-19 128,0 19-128,-1 1 128,-19-1-256,19 20 0,-19-20-256,20 1 128,0-1-128,-1 21 0,-20-21 128,21 0 128,0 0 128,-20 1 128,19-1 128,-19 1 0,20-1 0,-21-20 0,21 0-128,-21 0 0,21 0 0,-20 0 0,-1-20 0,1 0 0,-1 0 0,1-20 0,-1 0 0,1 0 128,19-20-128,-39 20 0,20-20-256,-1-1 0,20 1-256,-19-41 0,20 21-256,20-41 128,0 20-128,-1-19 128,42-2 0,-1 2 0,0-1 384,0 20 0,20 21 128,0 20 0,41-21 128,-20 61 0,-1 0 0,21 41 0,-41-1-128,21 20 0,-21-20-128,0 21 0,0 0-128,-40-1 128,0-20-384,-20 21 128,-20-41-1152,-20 20 128,19-19-256,-40-21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6:13:42.464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2B70E582-36B9-45CC-89EC-522A99061EAF}" emma:medium="tactile" emma:mode="ink">
          <msink:context xmlns:msink="http://schemas.microsoft.com/ink/2010/main" type="inkDrawing" rotatedBoundingBox="18752,10965 21001,10656 21130,11593 18880,11902" semanticType="callout" shapeName="Other">
            <msink:sourceLink direction="with" ref="{D87B15D8-04B3-494B-9101-AB4FB884960E}"/>
          </msink:context>
        </emma:interpretation>
      </emma:emma>
    </inkml:annotationXML>
    <inkml:trace contextRef="#ctx0" brushRef="#br0">11139 4286 2432,'0'0'1152,"20"-20"-640,-20 20 1152,0 0-1792,0 0 128,20 0 128,-20 0 0,0 0 0,0 0 0,0-21 0,0 21 0,0 0 0,0 0 0,0-20 0,21 20 128,-21-20 0,0 20 0,20-20 0,-20 0 128,20 0 0,0 20 128,0-40-256,0 20 128,20-1-256,1-19 128,-1 20-256,1-21 128,19 21-128,0-21 0,1 21 0,0 20 0,-1 0 0,0 20 0,1 1 0,20-1 128,-21 0-128,0 21 128,1-1-128,-21 1 128,21-1-128,19 0 0,-19 20 128,-1-19 128,1-1-128,-21 1 0,20-21 0,1 20 0,0-20 0,-21-20 0,20 20-128,-20-20 0,21-20 0,0-20 0,-1 20-128,-20-21 128,21-19-128,-1 19 0,-19-19 0,-1 0 128,-20-1-128,0 0 0,0 1-128,-20-1 0,0 1 0,0-1 128,-20 1-128,0-1 128,0 21 0,-20 0 128,-1 0 128,1 19 0,0 1 128,19 20 0,-39 20 0,0 1 128,-1-1-128,21 0 0,-1 40-128,21-20 128,-20 21 0,20 0 128,0 19-128,20-20 0,20 1-384,0-20 128,20-21-1536,0 0 128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6:14:21.750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168E78A1-FC6C-42AA-9884-8BF04C044C7B}" emma:medium="tactile" emma:mode="ink">
          <msink:context xmlns:msink="http://schemas.microsoft.com/ink/2010/main" type="inkDrawing" rotatedBoundingBox="21075,5948 22081,9076 19438,9926 18432,6798" semanticType="scratchOut" shapeName="Other"/>
        </emma:interpretation>
      </emma:emma>
    </inkml:annotationXML>
    <inkml:trace contextRef="#ctx0" brushRef="#br0">12449 6098 2688,'-20'20'1280,"-20"1"-896,40-1 2304,0 0-2688,-21-20 128,21 20 0,-20-20 128,20 0-256,0 20 0,0-20 0,20 0 128,-20-20-128,21 20 0,-1-40-256,0-1 128,21 1-128,-1-1 0,0-19 128,0 20 0,1 0 0,-21 20 0,0-1 128,0 1 0,-20 20 0,0 20 128,-20 1-128,-20 19 0,19 20 0,-19 0 0,-20 1 128,20 0 0,-21 19 0,0-19 128,21 19 0,-21-39 0,41 19 0,-20-20 128,20-20-128,20 1 0,-20-1-256,40-40 128,-20-1-128,20 1 128,20-40-256,0 20 128,1-21 0,-1 21 0,1-21 0,19 1 0,-19 20-128,-1 20 128,0-21-256,0 41 0,-19-20 0,-1 40 128,-20-20-128,0 20 128,-20 21 0,-21-1 0,21 20 256,-20 1 0,-20-1 128,19 1 0,1-21-128,-1 0 128,1-20-256,40-40 128,0 0-128,0-20 0,40 0-128,-20-21 128,21-20 0,20 1 0,-21 20 128,20-21 0,-20 40-128,21-19 128,-21 0-384,-19 40 128,-1-1-256,0 21 0,-20 0 0,0 21 128,-20 19 128,0 0 0,-21 40 384,-19-19 0,-1 0 128,1 19 128,-1-19 0,1 19 0,19-39-128,-20-1 128,41-20-384,0 0 0,0-20-128,20-20 0,20 0-128,20-40 0,1-1 0,20-20 0,20 1 0,-21-21 0,20 0 0,-19 21 0,0-21 0,-1 40 128,0 1-128,-19 20 128,-21 19-128,0 21 128,-40 21 0,0-21 128,-1 40-128,1 20 128,-40 1-128,0 20 0,-21-1 0,0 0 128,1 1-128,-1 0 128,20-1 0,0 1 0,1-20-128,20-21 128,20-20-128,0 0 128,0-40-256,20 0 128,40-20-128,-20-21 128,40-20-128,1 1 128,-1-21 0,21 20 0,0-19 0,-21-1 128,1 40-128,-1 1 0,-19 0 0,-21 39 0,20-19 0,-40 40 0,0 0 0,-20 40 0,-20 1 0,-1 19 128,-19 0-128,-21 21 128,1 20 0,-1 0 128,0 0-128,0-1 128,1 1-128,-1-20 0,41-1-128,-21-39 0,21-1-128,20-20 0,40-40 0,0-20 0,20-21 0,1-19 128,40-41 0,-1 0 0,21-21 0,20 22 0,-20-22 0,0 2 128,0 18-256,-1 2 128,1 19-256,-40 20 128,-1 21-256,-40 19 128,20 21-128,-40 20 128,-40 41 0,0 19 128,0 0 256,-41 41 0,-20 20 256,0 20 0,-40 0 128,41 1 0,-22-2-256,1 2 0,21-21-128,-22-20 128,42-21-384,-1 1 128,41-21-128,-1-39 0,21-21-128,20 0 128,20-41 0,21-20 0,19-19 128,1-41 0,19 0-128,21 0 128,0-20 128,20 20 0,-20-20-128,-20 20 128,-1 20-128,1 1 128,-20 19-128,-1 20 128,-40 21-128,0 20 128,-20 20-256,0 20 128,-40 20 0,0 21 0,-21 40 0,-40-1 0,1 1 0,-1 20 128,-1 41-128,-18-22 128,-1-18-128,0 18 128,40-18-128,-20-2 128,41-19-256,0-40 128,39-21-128,1-20 0,20-40 0,0 0 128,41-40-128,-1-21 128,40-20 0,-19-20 0,40-20 128,-21 20 0,21-20 0,20 20 0,-20 0-128,-20 0 128,20 20 0,-41 1 0,0 39-128,-19 0 0,-21 21-128,0 40 128,0 0-256,-40 20 0,-40 20 0,19 41 128,-39 0 0,-21 40 0,0 20 128,0-20 128,-20 40 128,0-20 0,0 0 0,20-20 128,21-40-128,19-1 0,1-39-128,39-1 0,-19-40-256,40-40 128,40-21-128,1-19 128,20-21-128,39-40 0,-19 0 0,20-20 128,19-1 0,2 1 128,-22 20-128,21 0 0,-40 40 0,0 0 0,-1 21-128,-39 40 128,-1-1-256,-20 21 128,-40 40 0,0 21 0,-41 39 0,-19 21 128,-21 19 0,20 2 128,-40 39 0,0 0 0,0-20 0,0 0 128,20-20-128,1 0 0,39-40-128,1-21 0,19-19-256,21-21 128,0-20-128,20-40 128,20-21-128,20-20 128,21-39 0,40-22 128,-21 1 128,21-20 0,20-1 0,0 2 128,0 18-128,0 1 0,-40 1 0,20 38 0,-41 22-128,-19 20 0,-1-1-128,0 61 128,-60 20-128,-20 41 0,-21 39 0,-19 22 128,-21 38 0,-21 1 0,2 21 0,-42 0 128,21-1 0,0 20 0,20-39 128,0-1 0,1-40 0,39 0 0,0-40-128,21-21 0,19-40-128,41-20 0,0-40-128,41-41 0,19-20-128,0-40 128,42-20 0,18-21 128,22-19 0,-22 0 0,22 19 0,-22 0 128,22 1-128,-22 41 0,2-2 0,-41 21 0,-1 20 0,-40 41 0,1 20 0,-21 20 0,-20 20 0,-20 40 0,-21 20 0,-39 41 0,-1 20-128,-20 20 128,-20 40 0,-20 1 128,0-1-128,0 1 0,20-1 0,0-20 0,0-19 0,20-42 128,40 1-128,1-40 0,20-21-128,40-40 128,0-40 0,40-21 0,20-40-128,1-40 128,60-20-128,-20-41 128,40 21 0,-20-21 128,20 21-128,0 0 0,-20 39 0,0 2 128,-20 39-256,-20 20 128,-21 21-128,-20 19 0,1 21-128,-41 20 128,-20 41-128,-41 19 128,1 41-128,-41 40 128,-21 20 256,2 20 128,-42 0-128,21 21 128,0-20 0,0-1 128,20-20-128,0-19 128,20-22-256,21-19 0,19-40-128,1-21 128,39-40-256,21-20 0,21-41 0,39-40 0,1-19 0,19-22 0,1-19 128,40-20 0,0-1-128,0 1 128,0 20 0,0 0 0,0-1 0,-20 42 128,-1-22-128,1 42 0,-40-1 0,0 20 0,-21 41 128,-20 0 0,-20 40-128,-20 20 0,-41 60 0,-20 21 128,-20 40-128,1 21 128,-42 19-128,2 0 0,-2 20 0,1-39 128,20 19 0,1-40 128,18-19-256,2-42 128,39 0 0,21-59 0,20-1-128,20-40 0,0-21-128,60-19 128,1-41-128,19-40 128,1 0-128,40 0 128,0-21 0,0 1 0,-20 21 0,20-22 0,-21 41 0,-19 0 0,0 41 0,-1-1 128,-40 20-256,-19 21 128,-1 40-128,-40 20 0,-21 21-128,-19 40 128,-20 39 0,-22 22 0,-18-2 128,-1 22 0,0-1 128,20-20 128,-60 60-128,19-59 128,62-42-128,-1-39 128,41-21-384,20-40 0,20-20 0,40-41 0,1-39 0,39-21 0,1-20 0,20-21 0,-1 1 128,1 0 128,20 20 0,-20-20 0,0 40 0,-21 0 0,21 20-256,-40 21 128,-1 19-256,-20 0 0,-20 41 0,-20 20 0,0 20 0,-40 41 128,-20 20 0,-1 60 128,-40 0 128,-19 20 0,-2 20 0,-18 1 0,18-1 0,-18-19 0,18-2 0,22-38 128,-1-2-128,40-39 0,0-20 0,1-21 128,40 0-128,0-60 128,20 0-256,20-40 0,40-21-128,1-40 128,20-20-128,20-20 128,-1-1-128,22-19 0,-2 0 0,22 20 0,-42-21 128,21 41 0,-20 0 0,-21 40 0,1 20 128,-20 1 0,-21 40-128,-20 19 0,-20 42-128,-20 19 0,-20 20-128,-21 41 128,-20 0 0,-19 60 0,-21 0 256,-20 1 0,-1 39 128,2-20 0,-2 1 0,1-1 128,40-40-128,0-40 0,21 0-256,19-20 128,21-41-128,20-20 0,-1-40-128,42-20 128,19-41-128,21-40 0,19-20 0,21-20 128,0-1-128,20-19 128,0 20 0,20-20 0,-20 19 0,0 1 0,-20 20-128,-20 20 128,-1 0 0,1 40 0,-41 21 0,-20 19 128,-20 41-128,0 0 0,-40 41 0,-1 40 0,-39 19 0,-21 21 0,0 20-128,-19 21 128,-2 19 0,-18 0 0,18-19 0,-19 19 0,20-40 0,20 0 128,21-40-128,-1-20 0,20-1 0,21-60 0,20-20-128,20-20 0,20-60-128,20-1 128,1-40 0,40-20 0,-1 0 128,21-20 0,-20-1 128,20 21 0,-1 0 0,1 0 128,0 0-128,-21 40 0,-19 0-128,0 21 128,-21 40-256,0-1 128,-40 21-256,0 40 128,-40 21 0,0 39 128,-21 1 0,-20 40 0,-19-1 0,-21 22 0,0-1 256,20 0 0,0-20-128,-20 20 0,40-40-128,-20-1 128,41-39-128,0-1 128,40-39-256,-1-21 128,21-21-128,41-39 128,-1-21-128,20-40 128,21 1-128,20-42 128,20-19 0,-20 20 0,0-1 0,19 1 0,2 0 0,-22 40 128,1 0-128,-20 40 0,-21 0-128,1 21 128,-41 40 0,-20 20 0,0 0-128,-41 60 128,-19 21-128,0 20 128,-41 20 0,0 20 0,-40 0 0,0 20 128,20-19 0,20-2 0,-20-18 0,20-22 0,20 1 0,21-40 0,0-1 0,39-20 0,1-40-256,20-20 128,20-40-128,21-21 0,-1-20 0,20 1 128,41-42-128,-20 1 128,19-20 0,1 20 0,-20 20 0,-20 20 0,-1 20 0,-20 1 0,1 20 0,-1 39 128,-40 1-256,0 0 128,0 40 0,-20 21 0,-20 19-128,-21 0 0,-19 41 128,-1 20 0,0-20 0,-20 20 128,21 0-128,-21-20 0,40-1 0,-19-19 128,40-20-128,-1-41 128,21 0-128,20-20 0,0-20 0,40-41 0,1-20 0,19-39 0,20-2-128,1-18 128,20-2 0,0 22 0,0-2 0,-20 2 0,-21 19 0,0 20 0,1 21-128,-20 19 128,-1 21-128,-40 20 128,0 0-256,-40 41 128,-1 19-128,-20 20 128,-19 1-128,-21 40 128,0-20 0,0 20 0,1 0 384,19-40 0,0-21 0,21 0 0,20-19 0,-1-21 0,21-20-128,0-20 0,40-21-128,20 1 0,1-20-128,-1-21 128,20 0-128,1-19 0,-1 19 128,21 0 0,-21 1-128,21-1 128,-20 20 0,-21 21 0,1 0 0,-21 40 0,-20 0 0,-20 20 0,-1 40 0,-19 1 128,-21 40-128,1 20 0,-41 0 0,20 0 0,-20 20 0,1-20 0,19 0 0,0-41 128,21 1-128,0 0 128,19-61-256,21 0 128,20-20 0,20-40 0,0-21-128,41-20 128,-1 1 0,1-21 0,20-20 0,-1 21 0,0-22 0,22 22 0,-22-1-128,1 20 128,-21 21-128,1-1 0,-21 21-128,1 20 128,-21-1 0,-20 42 0,-20 19 0,-21 21 0,1 19 256,-41 41 0,20 0 0,-39 20 0,-1 0 0,0 21 0,1-21-128,19 0 128,0-20-128,1-40 128,39-21-128,1-20 0,40-20 0,0-20 0,20-40 0,20-20 0,1-1 0,19-20 0,21-19-128,0-1 128,-1 0 0,0 21 0,22-22 0,-22 42 0,1 0 0,-21 20 0,1 19-128,-21 1 128,-19 40-128,-21 21 128,-21 19 0,1 41 0,-41 20 0,1 20 128,-21 0 128,21 0 0,-1 20-128,-20-20 128,41-40-128,-20 0 128,20-21-256,20-19 0,-1-21-128,21-20 128,0-40-128,21 0 0,-1-21 0,20-39 0,0 20 0,0-21 128,1 20 0,19 1 0,-19 20 0,-1-1 0,-20 21 0,0 20 128,-20 20-128,0 41 0,-20 19 0,-20 21 0,20-20 0,-21 40 0,1-40-128,20 19 128,-21-19 0,21 0 128,0-21-128,0-40 0,20 0-128,20-20 128,0-20 0,-20-20 0,40 0-128,1-1 128,-1-19 0,1-1 0,-1 21-128,0 0 128,0 20 0,1-1 128,-21 1-128,0 40 128,-20 1-128,0 19 0,0 20 0,-20 1 128,0 20-128,0-21 0,-1 0 0,1 1 0,0-21 0,0-20 0,20 1 0,0-21 0,0 0 0,20-21 0,0 1-128,0-20 128,1 19 0,-1 1 0,0 0-128,0 20 128,-20 0 0,20 20 0,-20 21 0,-20 19 128,20-19-128,-20-1 128,0 0-128,0 0 128,-1-19-128,21-1 128,-20-20-256,20-20 128,20-21 0,1-19 0,19 0-256,0-42 0,21-18 0,-20-22 128,19-19-128,0 0 0,1 0 0,0 20 128,-1-20 128,-20 40 128,20 0-128,1 20 128,-20 0 0,-21 41 0,0 20-256,0-1 128,-40 41-256,0 41 0,-41 19 128,21 41 0,-41 20 128,-19-1 0,19 2 256,0-22 0,1 1 0,19-21 128,20-19-128,1-21 0,20-40-128,20-20 0,0-41-128,40-19 0,21-21-128,0-19 0,-1-2 0,0 2 128,41-22-256,-20 2 128,19-2-128,-19 22 128,0 18 0,-21 22 128,1-1-128,-41 41 0,0 20 128,-20 40 0,-40 20 0,-1 41 0,-39 20 0,20 20 128,-21 40-128,-20-20 0,0-20 0,20 0 128,21-20 0,-20-20 0,39-21-128,1-40 128,19 0-128,1-40 0,40-40 0,1-1 0,-1-20 0,41-19 0,-21-1 0,20 0 0,1 0 0,20-20 128,-21 41 0,0-1 0,1 0-128,-21 41 0,-20 20 0,-20 20 0,0 20 0,-20 20 0,-41 21-128,21 40 128,-20-1 0,-21 1 0,0 0 128,1 0 0,-1 0-128,21-41 128,-1 0-128,41-19 0,-21-41 0,41 0 128,21-61-128,-1 1 0,40-41 0,1-20 0,0-20 0,19 0 0,1-20-128,20 40 128,-21-21 0,1 42 0,0 19-128,-41 0 128,0 41-128,0 20 128,-40 20-128,-20 40 128,-20 21-128,0 40 128,-41-1 0,-20 42 0,1-1 128,-22 20 0,22-20 0,-21 0 0,40-40 128,20 0 0,1-41-128,20-20 0,20-40-128,-1-20 128,21-20-256,41-40 0,-1-21 0,20-20 128,21 0-128,0-20 128,0-1-128,-21 42 128,21-21 0,-21 40 0,21 1 0,-41 39 0,0 1 0,-20 20 0,-20 40-128,-20 0 128,0 41-128,-20 19 128,-40 1 0,-1 20 0,0-1 0,1-19 128,-1 20 0,20-41 0,0 1 0,1-21 0,40-20-128,0-40 0,20 0 0,20-41 0,20 1 0,0-20 0,41-22-128,-20 22 0,0-21 128,19 40 0,-20 1 0,1 20 0,20 0 0,-21-1 0,0 41 0,-19 0 0,20 0-128,-21 0 128,0 21 0,-20-1 0,20 0 0,1 0 0,-21 20 0,0 0 0,21 21 0,-21 0 128,-20-1-128,0 0 128,20 21-128,-20 0 0,0-1 0,0-19 128,0-1-128,0-19 0,-20-1 0,20-20 0,0 0-128,0-40 128,0 0-128,0 0 0,20-41-128,0 1 128,0-21 0,20 1 0,1 19 0,-21-20 128,20 21-128,21 20 128,-21-1-128,0 21 128,0 20-128,-19 41 0,19-1 0,-40 20 128,20-20-128,-40 41 128,0 0 0,0 19 0,-1 2 0,-19-22 0,0 21 0,0-20 0,20-1 0,-21 1 0,21-41-128,0 1 0,0-1-128,20-20 0,0 0-128,0-20 128,0 0-128,20-20 128,-20 20 128,0 0 0,20-20 128,-20 20 0,20 0 0,-20 0 128,0 0 0,0 20 0,0 20-128,0 0 128,-20 41-128,0-1 0,0 21 0,-21-20 128,1 19-128,0 2 128,20-22-128,0-20 0,-1-19 128,1-1 0,20-40-128,0-40 128,41-1 0,-1-19 0,-20-20 0,20-22 0,21-18 0,-1-1 0,1 0 0,-1 20 0,-20 1-128,21 19 128,-41 20-128,21 21 0,-41 20-128,0 0 128,-21 20-128,1 40 128,-41-20-128,1 41 128,-20 20 0,-1-21 0,-20 0 0,21 1 128,-1-21 0,20 0 0,1-40 0,20 0 128,20-60-128,-1-1 0,42-39-128,-1-1 128,20-20-128,0 0 0,0 0-128,21 20 128,0 0-128,-21 21 0,-20-1 128,0 41 0,0-1 0,-20 21 128,-20 20-128,-20 0 0,0 61 0,-41-21 128,20 41 0,-19-1 0,-1 1 0,20 0 0,-19-21 0,40 1 128,-21-21-256,21 0 128,20-40-128,20 0 128,0-40-256,20-41 128,20 21-128,1-41 128,19 0-128,20 1 128,-19-22 0,0 42 0,-1-21 0,0 40 0,-19 21 0,-1 0 0,-40 20 0,0 20 0,-20 20 0,0 20 0,-41 41 0,-19 0 0,-1 19 0,0 1 0,1-20 0,-1 19 128,0-19 0,21-20 0,20-1 0,0-40 128,40-40-128,0 0 0,20-40 0,20-21 0,0-20-128,21 1 0,-1-22-128,21 22 128,-1-22-128,1 22 128,-20 19 0,-1 0 0,-20 21-128,-20 20 128,1 0-128,-21 40 128,-21 0-128,-19 40 128,-20 0-128,-1 41 128,-20 20-128,-19-1 0,-1 1 0,20 0 128,-19-21-128,39 1 128,0-20 0,21-41 128,0 0-128,40-40 128,0 0-128,20-20 128,20-21-256,1-20 128,19 1 0,1-1 0,-1 20-128,1-19 128,-1 20-128,1-1 128,-1 20-128,-20 21 128,-20 0 0,1 20 0,-21 20-128,-21 41 128,-19-21 0,20 41 0,-20-1 0,-20 21 0,19-20 0,1-1 128,19-19-128,1-20 0,20-1 0,20-40 128,1 0-128,-1-20 0,41-21 0,-1 1 0,0-21 0,1 1 0,20 0 0,-21 19 0,20 1-256,-39 19 128,19 1-128,-39 40 0,-1 21 0,-20 40 128,-41-1-128,-19 41 128,-1 20 0,-39 21 128,-62 100 256,42-40 0,18-41 0,22-61 0,40-19 0,-1-60 0,41-21 0,21-60 0,39-21-512,0-40 0,21 0-128,40-39 128,0-2-128,-20 22 0,20-22 0,-20 42 128,-1 19 0,-19 40 128,0 21 128,-41 40 0,-20 21 0,-40 60 128,0-1-128,-20 62 128,-21-1-128,0 20 128,-19 0-128,-1 1 128,0 0-128,21-42 128,20-18-128,0-42 128,-1 1-128,41-41 128,0-40 0,41-20 0,-1-21-128,20-39 0,1 0 0,-1-1 128,21 0-256,-21-20 128,1 41 0,-1-1 0,-19 21 0,-21 40 128,0 0-128,-40 40 0,20 21 0,-40 20 0,-21 39 0,-20 2 0,21-2 0,-21 1 0,21-20 0,-1 0 128,1-20 0,20-41 128,19 0-256,21-40 0,21-20 0,19-61 0,20-20 0,21-19 0,20-22-128,-1-19 0,22 0 0,-2 20 128,-19 0 0,0 20 0,-20 40 0,-1 1 0,-19 39-128,-21 21 128,-40 40 0,21 0 0,-42 61-128,-39 20 128,-1 0 0,1 39 128,-41 2-128,20-1 128,0 0 0,21 0 0,-20-40 0,39-21 128,1-19-256,19-21 128,1-40-256,40 0 128,1-40-128,-1 0 0,41-41 0,-21 1 0,40 19 128,-19-20 0,-1 21 0,1 0 0,0 39 0,-21-19 0,0 20 0,-40 40 0,0 20-128,-20 21 128,0-1 0,-20 41 0,-21 0 0,21-1 0,-21-19 0,20 0 128,1-21 0,0-20 0,20 1-128,0-21 0,20-40-128,0 0 128,20-1 0,20-39 0,-20 20-128,41-21 0,-21 1 128,1-1 0,19 1 0,1 20 0,-21-1-128,-20 21 128,20 20-640,-19 0 0,-21 20-896,0 1 128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6:14:11.074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D87B15D8-04B3-494B-9101-AB4FB884960E}" emma:medium="tactile" emma:mode="ink">
          <msink:context xmlns:msink="http://schemas.microsoft.com/ink/2010/main" type="inkDrawing" rotatedBoundingBox="21411,5918 21878,9486 19095,9851 18628,6283" hotPoints="21818,7918 20218,9518 18617,7918 20218,6317" semanticType="enclosure" shapeName="Circle">
            <msink:sourceLink direction="with" ref="{4512D620-1806-410F-99DB-809010D0967B}"/>
            <msink:destinationLink direction="with" ref="{2B70E582-36B9-45CC-89EC-522A99061EAF}"/>
          </msink:context>
        </emma:interpretation>
      </emma:emma>
    </inkml:annotationXML>
    <inkml:trace contextRef="#ctx0" brushRef="#br0">12459 6301 3328,'-31'0'1664,"62"-30"-2560,-31 30 2944,0-31-3200,30 31 128,-30-30-512,0 30 128</inkml:trace>
    <inkml:trace contextRef="#ctx0" brushRef="#br0" timeOffset="-3693">12065 3368 2944,'-40'-41'1408,"-40"21"-1664,59 0 2560,1 20-2304,-20 0 128,-1 0-128,-19 0 0,0 0 0,-1 0 0,1 20 0,0 0 128,-21 0 0,0 1 128,-19 19 0,19 20 128,-20 0-128,0 21 128,20 0-128,1-1 128,-1 22-128,0-2 0,1 1-256,20 20 128,-1-20-128,0 20 0,1-21 0,20 22 0,0-2 0,19 22 128,1-22 0,20 42 0,20-21 0,1 21 128,19-2-128,0 2 128,20 20-128,1-22 0,20-18-128,19-1 0,22 0 0,-2-61 0,1 22 0,20-22 0,21-40 0,-1-20 0,0 0 128,20-40 0,-19-20-128,19 0 0,-20-41 0,1 0 0,-42-39-128,22-22 128,-42-19-128,-19 0 128,-20-61 0,-21 20 128,-20-39 256,-20 19 0,-20 0 128,-20 20 0,-21 1 0,-40-21 128,1 41-128,-42 19 0,1 1-256,-20 20 128,-21 20-384,1 20 128,0 41-384,-20 40 128,-1 60-640,20 20 128,1 82-1408,0 39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6:14:27.590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4512D620-1806-410F-99DB-809010D0967B}" emma:medium="tactile" emma:mode="ink">
          <msink:context xmlns:msink="http://schemas.microsoft.com/ink/2010/main" type="writingRegion" rotatedBoundingBox="21179,7484 23048,7587 23029,7921 21160,7818">
            <msink:destinationLink direction="with" ref="{D87B15D8-04B3-494B-9101-AB4FB884960E}"/>
          </msink:context>
        </emma:interpretation>
      </emma:emma>
    </inkml:annotationXML>
    <inkml:traceGroup>
      <inkml:annotationXML>
        <emma:emma xmlns:emma="http://www.w3.org/2003/04/emma" version="1.0">
          <emma:interpretation id="{CA63B5F6-F7A1-44F2-8AC6-2FFC082A73F2}" emma:medium="tactile" emma:mode="ink">
            <msink:context xmlns:msink="http://schemas.microsoft.com/ink/2010/main" type="paragraph" rotatedBoundingBox="21179,7484 23048,7587 23029,7921 21160,7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51F809-B720-4E39-A20A-06EDE2B122AB}" emma:medium="tactile" emma:mode="ink">
              <msink:context xmlns:msink="http://schemas.microsoft.com/ink/2010/main" type="line" rotatedBoundingBox="21179,7484 23048,7587 23029,7921 21160,7818"/>
            </emma:interpretation>
          </emma:emma>
        </inkml:annotationXML>
        <inkml:traceGroup>
          <inkml:annotationXML>
            <emma:emma xmlns:emma="http://www.w3.org/2003/04/emma" version="1.0">
              <emma:interpretation id="{5995007F-5897-47F3-A348-C9C573132B68}" emma:medium="tactile" emma:mode="ink">
                <msink:context xmlns:msink="http://schemas.microsoft.com/ink/2010/main" type="inkWord" rotatedBoundingBox="21179,7484 23048,7587 23029,7921 21160,7818">
                  <msink:destinationLink direction="to" ref="{8D8087A8-AE71-406A-A13C-CFCE3845BBE1}"/>
                </msink:context>
              </emma:interpretation>
            </emma:emma>
          </inkml:annotationXML>
          <inkml:trace contextRef="#ctx0" brushRef="#br0">12972 5062 1664,'-20'0'768,"-20"-20"896,20 0-256,0 20-1280,20 0 128,-21-20-128,1 20 128,-20 0-384,19 0 128,-19-21 0,0 21 128,0 21-128,0-21 128,19 0-256,1 0 128,0 0 0,20 0 0,20 0 128,0 0 0,21 0 0,-1 0 128,20 0 0,1 0 0,20 0 0,-1 0 0,21 0-128,0 0 0,-1 0-128,1 0 128,0 0 0,-21 20 0,1-20-128,-1 0 0,-19 20-128,0-20 128,-1 20-128,0-20 128,-19 20 0,-1-20 0,-20 0 0,1 0 0,-1 0 128,0 0 0,-40 0 0,20 0 128,-41 0-256,1 0 128,-1-20-128,-19 20 128,-20-20-128,19 20 128,-20 0-256,1-20 128,-1 20 0,1 0 128,-1-20-128,0 20 0,-19 0 0,19 0 0,21 0 0,-1-21 0,1 21-128,20 0 0,-1 0 0,21 0 128,20 0-256,0 0 128,20 0 0,21 0 128,-1 0-128,20 0 128,21 0-128,0 21 128,-1-21 0,21 20 128,-20 0-128,19-20 128,1 20-128,-21 0 128,1-20 0,0 0 0,-21 0-128,0 0 128,-39 20 0,-1-20 0,-20 0-128,-41 0 128,21 0-128,-40-20 128,0 20-128,-21-20 128,0 20-128,-19-20 0,19 0 0,-19 0 0,-2-1 0,2 1 0,19 20-128,-20-20 128,21 20 0,-21-20 128,20 20-256,21 0 128,0 0 0,19 20 0,1-20-128,40 0 128,20 20-128,0-20 128,41 0-256,19 0 128,1 0-256,20 0 128,19 0 0,-19 20 128,20-20-128,-20 21 128,0-21 128,-1 20 0,-19 0 256,-1 0 0,-19-20 0,-20 0 0,19 20 0,-40-20 128,20 0-256,-20-20 128,-20 20-256,0-20 0,-40 0 0,20 0 128,-40-1-128,19 1 0,-40 0 0,21 20 0,-20-20 0,-1 0 128,-19 20-128,19 0 128,-20-21-128,20 21 128,1 0-128,19 0 128,21 0-256,20 21 128,0-21-128,20 0 128,20-21-128,40 21 0,21 0-256,20 0 128,-1 0-128,22 0 0,-2 0 0,21 0 0,-20 21 128,-20-21 128,20 20 256,-20-20 128,-21 20 0,1-20 128,0 0-256,-41 0 128,0 20-256,-40-20 128,0 0-384,-40 0 128,-20 0-128,-42 0 0,-18 20 0,-22-20 0,-19-20-128,0 40 128,0-20-640,-21 0 0</inkml:trace>
          <inkml:trace contextRef="#ctx0" brushRef="#br0" timeOffset="-3364">12912 4838 128,'-61'-60'0,"1"30"0,60 0 128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6:14:32.213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8D8087A8-AE71-406A-A13C-CFCE3845BBE1}" emma:medium="tactile" emma:mode="ink">
          <msink:context xmlns:msink="http://schemas.microsoft.com/ink/2010/main" type="inkDrawing" rotatedBoundingBox="12707,6030 19490,7702 19405,8050 12621,6378" semanticType="callout" shapeName="Other">
            <msink:sourceLink direction="to" ref="{5995007F-5897-47F3-A348-C9C573132B68}"/>
            <msink:sourceLink direction="to" ref="{EA0655BC-3180-4055-9D23-FAE4F7A5ED1C}"/>
          </msink:context>
        </emma:interpretation>
      </emma:emma>
    </inkml:annotationXML>
    <inkml:trace contextRef="#ctx0" brushRef="#br0">13748 5162 2048,'0'0'1024,"41"0"-896,-21 0 1024,0-20-1152,-20 20 0,20-20 0,0 0 128,-20 20 0,20-20 0,-20 20 128,-20-20 0,20 20 128,-20 0 0,0 0-128,-20-21 128,-1 21-128,1 0 128,-21-20-128,1 0 128,0 20-128,-41-41 128,0 21-256,0-20 128,-40 0 0,0-21 0,-20 21-256,-21-41 128,-40 21-128,21 0 0,-41-1 0,0-20 128,-20 21-128,-20-21 0,-1 21 0,1-21 0,0 0 128,0 1 0,0-1 0,0 20 0,20 1 0,20 0 128,20-1-128,0 20 0,20 1-128,41 0 0,20 20 0,20 20 0,20-20-128,41 20 128,0 0-128,19 0 128,41 0 0,20 20 0,1-20-128,19 20 128,40 0-128,1-20 0,40 20-256,20 20 0,40-19-256,21-1 128,40 20-128,20 21 0,40-1 128,1 0 128,19 1 128,1 20 0,19-21 256,-39 21 128,20 0 0,-21 0 0,-20-1-128,-20 1 128,-20 0-256,-40-21 0,-1 0-256,-40-20 0,-39 1 0,-22-21 0,-19 21 0,-21-41 128,-39 20 128,-21-20 128,-21 0 128,-19-20 128,-41-1 0,-39 1 128,-22-20 0,-39-21 128,-21 21 0,-39-20 0,-22-1 0,-39-20 0,20 21-128,-41-21 128,1 1-384,-1-22 128,0 22-256,-19-1 0,19-20 0,1 41 128,19-20 0,21 19 0,20 0 0,20 1 0,20 20 0,41-1 0,20 21-128,40 0 128,20 0-256,41 0 128,19 20-128,21 0 128,40 20-128,41 0 128,-1 0 0,61 0 0,0 21-128,41-21 128,19 0-128,20 40 128,21-19-128,20-1 0,20 1 0,20 19 128,0 0-128,1 1 128,19-1-128,1 1 128,-1 19 0,-20-19 0,20 0 0,-19-1 0,-42 1 0,22 19 0,-62-19 128,1-1 0,-21 1-128,-40-21 128,-19 0 0,-22-20 0,-19 0 0,-21-20 128,-19 0-256,-21 0 128,-20-20-128,0 0 128,-40 0-128,-1 0 0,-20-20 0,-39 20 0,-1-21 0,-40 21 128,-21-20-128,-19-21 0,-20 41 0,-41-20 0,-20-21 0,-41 21 0,1-21 0,-41 1 0,1-21 0,-22 21 0,2-21-384,19 0 0,0 21-896,21 20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6:15:05.764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EA0655BC-3180-4055-9D23-FAE4F7A5ED1C}" emma:medium="tactile" emma:mode="ink">
          <msink:context xmlns:msink="http://schemas.microsoft.com/ink/2010/main" type="inkDrawing" rotatedBoundingBox="18427,9153 19614,6012 22176,6980 20989,10121" shapeName="Other">
            <msink:destinationLink direction="to" ref="{8D8087A8-AE71-406A-A13C-CFCE3845BBE1}"/>
          </msink:context>
        </emma:interpretation>
      </emma:emma>
    </inkml:annotationXML>
    <inkml:trace contextRef="#ctx0" brushRef="#br0">12791 5887 3200,'0'20'1536,"0"-40"-1024,0 20 1536,0 0-2048,0 0 0,-20 0-128,20 20 128,-20-20-128,-1 0 128,1 20-128,0-20 128,-20 0 0,40 0 0,-20 0-128,0 20 128,0-20 0,20 0 128,0 0-128,0 0 128,0 0-128,0 0 0,0 0 0,-20-20 128,20 20 0,0-20 0,0 20 0,-21-20 0,21 0 128,21 20 0,-21-21-128,20 21 128,-20 0-128,20 0 0,0 0-128,0 0 128,0 0-256,-20 0 0,20 0-128,0 0 128,-20-20 0,20 0 0,-20 0 0,21-1 0,-21 1 256,0 0 0,0 20 128,20-20 0,-20 20 0,0 0 0,0 0 0,0 0 0,0 0-128,0 20 128,0 0-256,-20 21 128,20-1-128,-21 21 128,-19-21-128,20 20 0,0-20 0,-20 1 0,20-1 0,0-19 0,-1-1 0,1 0 0,20 0 0,-20-20 0,20-20-128,0 0 128,20 0-128,-20-21 128,20-20-128,1 21 128,-1 0-128,20 0 128,-20 0-128,-20 19 128,20-19-128,0 20 128,-20-1 0,20 21 128,-20 0-128,20 21 0,-20-1 0,0 20 128,-20 1-128,20 19 0,-20 0 0,0-19 0,0 19 0,-20 21 0,20-41 0,20 0 128,-20-19-128,20-1 0,0 0 0,0-40 0,0 0 0,20-1 0,-20-19-128,20 0 128,0-20-128,0 19 128,0 1 0,-20-1 0,20 1 0,-20 20 0,20 0 0,-20 0 0,20 0 0,-20 20 128,0 0-128,-20 20 0,20 0 0,-20 0 128,20 20-128,-20 0 0,0-19 0,0 19 0,-20-20 0,20 21 0,-1-21 0,1 0 0,0 0-128,20 0 128,0-40-128,0 0 128,20-20-128,0-21 0,1 0-128,-1 1 0,20 20 128,-20-20 128,0 39 0,0-19 0,0 20 0,0-1 128,1 1 0,-21 20 0,0 20-128,0 1 0,-21 19-128,1 21 128,0-1 0,-20 0 0,-20 21 0,19-20 0,-19 19 128,19-19 128,-19 19-128,20-39 128,20-1 0,-21 0 0,21-20-256,0-20 128,20-20-256,0 0 0,20-20 0,0-21 0,21 1 0,-21-21 0,0 21 128,20-1 0,0 1 0,1 19 128,-21 1 0,20 20 0,-19 20-128,-21 20 128,0 0-128,0 20 128,0-19-128,-21 39 128,1-19-128,0-1 0,0 0 0,20-20 128,-21 0-128,1 1 0,20-21 0,-20 0 0,20-21 0,20 1 128,-20-20-128,20 0 0,21-21 0,-21-20 0,0 21 0,21-20 0,-1-1 0,-20 0 0,0 1 0,0-1 0,-20 20 0,20 1 0,0 0 0,-20-1 0,0 21 0,0 19 0,0 1 0,0 0 0,0 0 0,0 20 128,0 20 0,0 0 0,21 21 0,-21 19 0,0-19-128,0-21 128,20 20-128,-20-20 128,0 0-128,0-20 128,0-20-128,0 0 0,0-40 0,0-21 128,-20 0-128,20 1 128,0-21-128,0 21 0,0-21 0,-21 20 0,21 21 0,0 19 0,0 1 0,0 20 128,0 40-128,0 0 0,0 41 0,21-21 128,-21 40-256,0 1 128,0-20 0,0-1 0,20 0-128,-20-19 128,0-1 0,0-20 0,0-20 0,0 0 128,-20-20-128,20-20 128,0-21-128,0 1 0,0-20 0,0 19 128,0-20-128,0 41 0,0 0 0,0-1 0,0 41-128,0 0 128,0 41-128,0 19 128,0 0 0,0 21 0,0 0-128,0-1 128,0 1 0,0-41 0,0 20 0,0-39 128,0-1-128,0-20 0,0-20 0,0-21 128,0 1-128,0-40 0,20-1 0,-20 1 128,0-21-128,0 20 0,0 21 0,0-1 0,0 41 0,0 0 0,-20 40 0,20 0 0,0 41 0,-21-1 128,21 0-128,0 21 0,0-20 0,0-1 0,0-20-128,0 1 128,0-21 0,0 0 0,0 0 0,0-40 0,0-20 0,0 19 0,0-39 0,0-20 0,0 19-128,0-20 128,-20 41 0,0 20 128,0 20-128,0 40 0,-40 41 0,-1 20 0,0 19 0,1 21 0,-20-19-128,-1 18 128,20-18-128,21-42 128,0 1 0,0-41 0,19 1 0,1-41 0,20-21 0,0-19 128,20-41-128,1 1 0,19-21 0,0 0 0,20 0 0,-19 20 0,19 1-128,-19 20 128,-21 39 0,20-19 0,-20 40-128,0 0 128,-20 40 0,0 1 128,-20 19 0,0 0 128,0 1 0,-20 0 0,20-1-128,-21 0 128,21-19-128,0-21 128,20-20-256,0 0 128,0-20-128,20-41 128,0-39-128,21 19 0,-1-20 0,0 0 0,-20 1-128,20 19 128,-19 21-128,-1-1 128,0 21 0,0 0 0,-20 20 0,21-1 0,-21-19 0,-21 0 0,21-1 0,-20 21 128,0-20-128,0 0 0,-1-1-128,1 21 128,0 0 0,0 0 0,0-1-128,0 1 128,0 20 0,0-20 0,20 20-128,0-20 0,20 20 128,-20 20 0,20 20 0,0 1 128,0 40-128,0-1 0,-20 1 128,20 20 128,0-1-256,1-19 0,-1-20 0,-20-1 0,20-40 0,0 0 0,1-20 0,-21-20 128,20 0-128,-20-40 128,-20-1-128,20 0 128,-21 1-128,1-20 128,0 19-256,20 0 128,-20 21-128,20 0 128,20 20-128,-20 0 0,20 0 128,0 20 0,1 20 0,-1 0 0,0 0 0,0 20 0,0 0 0,0 1 128,0 19-128,-20 1 0,0-1 0,20 1 0,-20 20 0,0-1 0,0 0 0,0 1 128,0-21-128,0-19 0,0 19 0,0-19 0,-20-21 0,20 0 0,-20-20-128,20-20 128,-20-20-256,20-21 128,0 0-128,0 1 0,0 0 128,0-21 0,20 21 0,-20 20 0,20-1 128,-20 1 0,0 19 128,20 1 0,-20 0 0,20 0 0,-20 20 0,21 0 0,-21 0 0,20 20 128,-20 20-256,0 1 128,0 20 0,-20-1 0,20 20-128,0-19 128,-21 19-128,1-19 0,0 20 0,0-21 0,0 0 0,0-20 0,20 1 0,-20-1 0,0-19 0,20-21 0,0 20-128,0-40 128,20-1 0,0-19 0,0-41-128,-20 21 0,20-21 0,0 0 128,-20 1-128,20-1 128,0 1-128,-20 20 128,21-1 0,-21 21 0,0-21 0,0 41 128,0 0-128,0 20 128,0 0-128,0 20 128,0 0-128,0 20 128,0 1-128,0 20 128,0-1-128,0 0 0,0 1-128,0-1 128,0 0 0,0-19 0,0 19 0,0 1 128,-21-21-128,21 0 0,0 0 0,0-19 128,-20-1-128,20-20 0,0 0 0,0-20 0,0-41 0,0 1 0,0 0-128,20-1 128,-20-20 0,0 41 0,0-41 0,21 21 0,-21 20 0,0-20 0,20 19-128,-20 21 128,20-21 0,-20 1 0,20 20 0,-20 20 0,21-20 0,-21 20 0,0 20 0,20 20 128,-20 1-128,0 19 128,0 1-128,0 19 128,-20 1-128,20-21 0,0 21 0,0-21 0,-21 1-128,1-1 128,20 0 0,-20 1 0,0 0 0,20-1 0,0 0 0,0-19 0,-21-1 0,21-19 0,0-1-128,0-20 128,0-20-256,0-21 0,0-20 0,0 1 128,0-20-128,0-1 0,0 0 128,0 1 0,0-21 0,0 40 128,21-19 128,-21 39 128,20-19-128,-20 20 128,20 20-128,-20 20 128,20 0-128,1 40 128,-21-20-256,0 40 128,20 1-128,-20-1 0,20 1 0,-20-1 0,0 1-128,0-1 128,0 0 0,-20 1 0,0 0 0,20-21 0,-21 0 0,1 0 0,20-19-128,-20-21 128,0 0-128,20 0 128,0-21-256,-21 21 128,21-40 0,0 20 0,21-20 0,-21 0 128,20-1-128,0 21 128,-20 0 0,20-1 0,-20 1-128,0 0 128,0 20-128,0 20 128,0 0 0,-20 21 0,20-1 0,-20-19 128,20 19-128,-20 0 0,20 0 0,0-20 0,0 21 0,0-21 0,-21 0 0,21 1 0,0-1 0,-20-20 0,20 40 0,0-40 0,0 0 0,0 0 0,0 0 0,20-40 0,-20 20 0,21-41 128,-1 20-128,0-19 0,0 0 0,1 19 0,-21-40 0,20 21 0,0-20 0,0 19 0,0 0 0,-20 1 0,20-20 128,0-1 0,-20 21-128,0 20 128,0-21-128,0 0 128,0 1-128,-20 20 128,20-21-128,-20 1 0,0-1-128,0 1 128,20 20 0,-20-1 0,20 1 0,-20-1 128,-1 1-128,21 0 0,-20 0 0,0-1 128,0 21-256,20-20 0,-21 19 0,1 1 128,0 0-128,0 0 0,0 40 0,20-20 0,-20 40 0,0 1 128,20 20-128,-20-1 128,20 40-128,0-19 128,0-20 0,0 19 0,0-19 0,20-1 128,-20-19-128,0-1 0,20 0 0,-20-20 128,0-20 0,0 0 0,0 0 0,-20-20 0,0-20-128,0 0 128,-1-41-128,1 20 128,0-19-256,-21 20 128,21-21-128,0 20 128,0 1 0,0 20 128,0 20-128,20-21 128,0 41 0,-20 0 128,40 20-256,-20 1 128,20 19-128,0 0 128,0 20-128,0-19 0,0-1-128,21 1 128,-21-1 0,0-20 128,1 0-128,-1 0 128,-20-20-128,20-20 128,-20 0 0,0-20 0,-20 20-128,20-41 128,-20 20-128,-1-19 0,21 20-128,0 0 128,-20 20-128,20-1 128,20 62 0,1 19 128,-21-20-128,20 21 0,0-21 0,0 1 128,0-21 0,0 0 0,0 0-128,-20-20 0,20 0 0,0-20 128,-20-20-128,21-1 128,-21-20-128,0 21 128,0-20-128,0 20 0,0-1 0,0 21 0,0 20-128,-21 20 128,21 1-128,0 19 128,-20 20-128,20 0 128,0-19-128,0-1 128,0 1 0,0-21 0,0 20 0,0-40 0,0 20 128,0-40 0,-20 20 0,20-40 0,-40 20-128,20-21 128,-20 1-128,20-1 128,-21-19-128,1 20 0,19 0-128,-19-1 128,20 1-128,0 40 128,0-20-128,20 40 128,0 0-128,20 0 128,0 21-128,0-1 128,0 20-128,21-20 128,-1 1-128,1-1 128,-21-19 0,20-1 0,-20 0 128,0-20 0,-20 0-128,0-20 128,0 0 0,-20-21 128,-20 1-128,0-1 0,-1-19-128,1 0 128,-21-1-256,21-20 128,0 21 0,-1 20 0,1-21-128,20 41 128,-1 0-128,1-1 128,20 21-128,0 21 128,20-1-128,1 20 128,-1 1-128,0-1 128,21 20 0,-21-19 0,0-1 0,20-20 0,-20 21 0,-20-41 0,20 20 128,-20-20 0,0-20 0,-20 0 0,0-21 0,0-20 0,-20 21-128,20-20 128,-21-21-256,1 20 128,19 1-128,-19 20 128,40 0-128,-20 20 128,20 20-128,0 20 0,20 20 0,-20 0 128,40 20-128,-19 1 128,-1 20 0,20-41 0,-19 20-128,-1-19 128,0-21 0,0 0 128,-20 21-128,0-41 128,0 0 0,-20-20 128,0-1-128,0-19 0,-21-21-128,1 21 128,-1-20-128,21-1 0,-20 21-128,20-1 128,0 21-128,20 0 0,0 0 0,0 40 128,0-20-128,20 20 128,20 20-128,-20-19 128,20 19-128,-19 1 128,19-21 0,-20 20 0,21-20 0,-21 20 0,0-20 0,20 1 0,-20-1 128,0-20 0,-20 0 0,0 0 0,-20-20 0,20-21 0,-20 21-128,-20-20 128,0 0-128,-1-21 0,1 21 0,20-1 0,-21 21-128,21 0 128,20 20-128,-20 0 0,40 40 0,-20 1 128,20-1-128,0 21 128,1-1-128,19-20 0,-20 1 128,1-1 128,-1-20-128,0 1 0,0-1 0,-20 0 128,0-20 0,0 0 128,-20-20-128,0-21 0,-21 1 0,21-21 128,-20 21-256,-1-20 128,1-1-256,0 0 128,20 1 0,0 20 0,0 0-128,20-1 0,0 21 0,-21 20 0,21 0 0,21 20 0,-21 21 0,20-1 0,0 40 128,0-19 0,0 0-128,20-1 128,-20 0 0,0-19 0,1-21 128,-21 0 0,20-20-128,-20 0 128,0-20 0,-20-21 0,-21-19 0,21 20 128,-20-41-256,0 41 0,0-41 0,-1 41 0,1-20 0,-1 19 0,1 21-128,0-21 128,20 21-128,-21 0 128,21 20 0,0 0 0,20 0-128,0 0 0,0 20 0,0-20 128,20 20-128,0-20 0,21 21 0,-21-1 128,0 0-128,20-20 128,-20 20 0,0-20 128,1 0 0,-21-20 0,0 20 0,0-20 0,0-21 0,-41 21 0,21 0 0,-20-20 0,0 20-128,-1 0 0,1 0-128,0-1 128,-1 21 0,21 0 0,-20 0-128,20 41 0,-20-21 0,40 0 0,-21 0 0,21 20 128,0-20-128,21 21 0,-1-21 128,0 0 0,0 1-128,20-1 128,0 0-128,-19 0 128,19-20 0,-20 0 128,0 20 0,-20-20 0,0 0 0,0 0 0,-20-20 0,0 0 0,-20 0-128,-1 0 128,-19-1-128,20 1 0,-1 0 0,-19 20 0,39-20-128,-19 20 128,20 0-128,0 0 128,0 20-128,0 0 128,20 0-128,0 21 0,20-21 0,0 0 128,20-20-128,21 20 128,-21-20 0,1 20 128,19-20-128,-20-20 128,0 0-128,-19 0 128,-1 0-128,0 0 128,-20-1 0,0-19 0,-20 20-128,0-21 128,-21 21-128,1-20 128,0 20-128,0 0 128,-21 0-128,20 20 0,1 0-128,0 0 128,-20 20-128,19-20 128,1 20-128,-1 0 128,21-20-128,0 20 0,20 0 0,-20 0 0,40 0 0,-20-20 128,40 0-128,-19 21 128,-1-42 0,20 21 0,1 0 0,-1 0 128,0 0-128,0-20 128,1 20-128,-21-20 128,0 0-128,-20 20 128,0-20-128,0 0 0,-20 20 0,0 0 128,-21 0-256,1 20 128,0-20 0,0 20 0,-41 20 0,20 21 0,1-21 0,0 21 0,-1-1 0,20-20 0,1 1-128,20-1 0,0 1 0,20-21 0,0 0 128,20-20 0,0 0-128,41-20 128,-21 0 0,1-21 128,19 21-128,-20 0 128,0-21-128,1 1 0,-21 0 0,21 0 0,-1-1 0,-40 21 128,20 0-128,-20 0 128,0-1-128,-20 42 128,0-1-128,-21 0 0,1 41 0,-21-21 128,-19 40-128,19-19 0,-20 20 0,21-1 128,0 1-256,-1 0 128,1-1 0,-1 1 0,21 20-128,-20-21 128,19 21-128,21 0 128,0-21-128,20 1 128,0-20-128,0-1 0,0-20 0,20 0 128,0-19-128,0-21 128,-20 0-256,21 0 128,-21-21-128,20 1 0,-20-20-128,20 20 128,-20-40-128,0 40 0,0-41 128,0 20 0,0-19 256,0 0 0,-20 19 0,20 1 128,-20 0 128,20 19 128,-21 1-128,1 0 0,20 20 0,0 20 0,0 0-128,0 41 0,0-41-128,0 41 128,0-41-128,-20 40 0,20-20 128,0 1 0,-20 20 0,20-21 128,0 40-128,0 1 128,0-1-128,0 1 0,0 0 0,0-1 0,0 1-128,20-21 0,-20-19 0,0-1 0,0 0 0,0 0 0,0-19 0,0-21 0,-20 0 0,20-21 0,-20-19-128,-1 0 128,21-20-128,-20-21 0,0-20 0,0 0 0,20 20 0,-20 1 128,0-1-128,20 21 128,-20 0 0,20 20 0,0-1-128,-20 21 128,20 0 0,0-21 0,20 21-128,-20 20 128,0-20 0,0 20 0,0 0 0,20 0 0,-20 20 128,0 0 0,0 21 0,0-21 128,0 41-128,0-21 0,0 20-128,0 0 128,0 21-128,0-21 128,0 1-128,0 20 0,0-1-128,0-20 128,0 1 0,0 0 0,0-1 0,0-40 128,0 20-128,0-40 0,0 0 0,0-40 0,20 0-128,-20-20 0,0-21 0,0-20 128,-20 21-128,20-1 0,0 0 0,-20 21 128,20 19 0,-20 1 0,20 20 0,0 0 128,-21 0-256,21 20 128,-20 0 0,20 20 0,0-20 0,0 20 0,0 20 128,20-20 0,-20 21 0,0-1 0,21 20 0,-21 1 0,40-21 0,-40 21 128,40-1-256,-20 21 128,20-21-128,1-19 0,-21 19 0,0 0 0,21-19 0,-21 20 0,0-21 0,20 0 128,-20 20-128,0-19 0,0-1 0,-20-20 0,21 1-128,-1-21 128,-20 0 0,0-41 0,0 1-128,0-1 128,-20 1-128,-1-20 128,21 20 0,-20-21 0,20 20 0,-20 1 0,20 20 0,-20 0 128,20 0-128,0 20 0,-20 20-128,20 0 128,20 0 0,-20 41 0,20-21-128,0 21 128,0-21 0,1 0 0,-1 0 0,20-20 0,-19 21 0,-1-21 128,0 0-128,-20-20 128,0 0-128,0-20 128,-20 0-128,-21-21 128,21 21-128,-20-20 128,19 0-128,-19-20 0,0 19 0,20 1 0,0 19 0,0-19 0,-1 40 0,1-20 0,0 20 0,20 0 0,-20 20-128,20 0 128,20 21-128,-20-21 128,20 20-128,0 1 128,1-1-128,-1 0 128,0 0 0,0-20 0,0 1 0,0-1 0,-20 0 128,20-20 0,-20-20-128,0 0 128,-20-1-128,20 1 128,-20-20-128,20 0 128,-20 0-128,20 20 0,0-1-128,0-19 128,0 20 0,-20 20 128,20 20-128,20 0 127,-20 21 1,20-21 0,0 40-128,20-20 128,-19 0-128,19 1 128,-20-1-128,21 1 0,-1-1 0,0-20 128,-20 0-128,20 0 0,1-20 0,-21 20 0,0-40 0,1 20 0,-21-20 0,0 0 0,-21 0 0,1 0 0,-20 0-128,-1 0 128,1-1 0,0-19 0,0 20-128,-1-1 0,21 1 128,-20 0 0,19 20 0,1 0 128,0-20-256,20 40 128,-20-20 0,20 20 0,0 0-128,20 21 128,0-1-128,0 21 128,1-21-127,19 20 127,1-19 0,-1-1 0,0 1 0,0-1 0,0-20 0,21 0 127,-20 0-127,-1 0 0,0-20 0,-20 20 128,20-20-128,-19 0 0,-1-20 0,0 20 0,0-20 0,21 0 0,-21 0 0,0 20 0,20-20 0,-20 0 0,0 0 0,21 20 128,-21-21-128,0 21 0,21-20-128,-21 20 128,20-20 0,0 0 0,0 20-128,1-20 128,19-1 0,-19 1 0,-1-20 0,20 20 0,-19 0 0,-1 0 128,21 0-128,-21-1 0,0 21 0,0-20 0,1 0 0,-1 0 0,-20 20 0,1-21 0,19 21 0,-40-20 0,20 20 0,-20 0 128,0 0-128,0 20 128,0 1-128,-20-1 128,-20 20-128,-1-19 128,1 19-128,-1-20 0,1 40 0,-20-40 0,-1 21 0,1-21 0,-1 20 0,-19-19 128,19 19-128,-20-20 128,21 0-128,-20 0 128,39 0-128,-20 0 0,21-20-128,-20 0 128,20 0 0,-1 0 0,21 0-128,0 0 128,0 0-128,-1 0 0,21 0 0,0 0 0,0 0 0,0 0 128,21 0-128,-1 0 128,0 0 0,0 0 0,1 0 0,39 0 0,-20 0 0,0 21 0,21-21 0,-21 0 0,1 0 0,-1 0 0,0 0 0,-20 0 0,0-21 0,1 21 128,-1-20-128,-20 20 128,0-20 0,0 0 0,-41 0 0,21 20 0,-20 0-128,-20-20 128,-1 20-128,21 0 0,-1 0 0,1 0 128,-20 0-256,20 0 128,-1 0-128,21 0 128,0 0-128,-1 0 128,21 20-256,0-20 128,21 20 0,-1 20 128,20-20-128,21 1 128,-21-1-127,40 0 127,-19-20 0,20 0 0,-21 0 0,21-20 127,-21 0-127,1-1 0,-1 1 0,1 0 128,-1 0-128,-19 0 0,19 20 0,-20-40 0,0 20 0,1-1 128,-21-19-128,0 20 0,1 0 0,-1-1 128,0 1-128,-20 0 128,0 20-128,-20 0 0,20 0-128,-20 0 128,-21 20-256,1 0 128,-1 1 1,1-1-1,0 0 0,0 0 0,-21 0 0,21-20 128,-41 21 0,21 19 0,-21-20 0,0 20 128,1-20-128,19 21 0,1-1 0,-1-20 0,1 1 0,-21 19 128,41-20-256,-1-20 128,1 20 0,0-20 0,20 0-128,0 20 0,20-20 0,0 20 128,0-20-128,20 0 128,20 0-128,-20 0 128,20 0 0,1 0 128,20-20-128,19 0 0,21 0 0,20-20 128,-41 20-128,21-1 0,-20-39 0,19 39 0,-19-19 0,20 0 0,-21-20 0,1-1 128,-20 21-128,-1-1 128,1-19-128,-21 40 0,1-20 0,-1 19 0,0-19 0,-20 20 128,0-1-128,0 1 0,0-20 0,1 20 0,-21 0 0,0 0 0,20 0 0,-20 0 0,0-1 0,-20 21 128,20 0-128,0 0 0,0 0 0,0 0 0,-21 21 0,21-21 0,0 20-128,-20 0 128,0 0 0,20 0 0,-40 20 0,20 0 128,-40 1-128,39-1 128,-19 21-128,-1-41 128,21 20-128,-20 0 0,20-19-128,0-1 128,0 0-128,0 0 128,-1 0 0,1-20 0,0 0 0,20 21 0,0-21-128,0 0 128,20 0-128,0-21 128,1 21-128,-1-20 128,0-20 0,20 40 0,0-20 0,-20-1 0,1 21 0,-1-20 0,0 20 0,0-20 128,-20 20-128,-20 20 128,20-20-128,-20 20 0,0-20 0,-21 41 128,21-21-128,-40 20 128,-1 1-128,1-1 128,-1 0-128,21 0 0,-40 21 0,19-20 0,0 19-128,21-40 128,0 0-128,0 0 128,19-20 0,21 0 0,-20 0-128,40 0 128,1-20-128,-1 0 128,20 0-128,0 0 128,0 0-128,21 0 128,0-21 0,19-20 0,-20 1 0,21 20 128,0-21-128,-21-19 0,1 19 0,0 1 128,-21-1-128,0 21 0,0 20 0,0-1 0,-19 1 0,-21 0 0,20 20 0,-20 20 0,0-20 0,-20 20 0,-1 1 0,1 19 128,-20-20-128,0 1 128,-20 39-128,-21-20 0,0 0 0,1 21 128,-1-21-128,20 21 128,-19-21-128,-1 20 0,20-19 0,1-1 0,0-19 0,19-1 0,1 0-128,0-20 128,19 0-128,1-20 128,0 0-128,20-1 128,0-39-128,20 39 128,0-39-128,1 20 128,-1-21-128,20 1 128,1 19 0,-1 1 0,-20 0 0,20 20 0,-20-20 0,-20 19 128,20 21-128,-40 0 128,20 0-128,-20 0 128,-20 0-128,0 0 128,20 0-128,-21 0 0,-19 0 0,19 21 0,-19-21 0,0 0 0,19 20 0,-20 0 0,21-20 0,0 20 0,0-20 0,0 0 0,19 0-128,1 0 128,20 0-128,0 0 0,20 0 0,1 0 0,19 0 0,0 20 128,20 0-128,1 20 128,-21-40 0,21 21 0,-21-1 0,-20-20 128,0 20-128,0 0 128,-20-20-128,-20 20 128,0-20 0,-20 0 0,-20 21-128,19-21 128,-20 20-128,1-20 128,20-20-128,-20 20 0,-1-21-128,20 21 128,21-20-128,-20 0 128,20-20-128,0 19 128,20 21 0,-20-20 0,20 0-128,20 20 128,-20 20 0,20 0 0,-20 1 0,20 19 0,0-20 0,-20 0 128,20 1-128,-20-1 0,0 0 0,0 0 128,-20-20-128,20 0 0,-40 0 0,20 20 128,0-20 0,0 0 0,-1 0 0,1 0-1,-20 20-127,19-20 128,1 0 0,0-20 0,0 20-128,-20-20 0,20 0-128,-20-20 128,19-1 0,-19 1 0,20-1-128,-1-39 128,1 20-128,0-21 1,0 20 127,0-19 0,0 19-128,20 1 128,-20-1-128,20 21 128,0 0-128,0 20 128,0-21-128,0 21 128,0 0-128,0 20 128,0-21 0,0 21 0,0 0-128,0 0 128,0 0 0,0 0 0,0 0 0,0 0 128,0 0-128,0 0 0,-20 21 0,20-21 128,-21 0-128,21 0 0,-20 20 0,20-20 0,0 20 0,-20 0 0,20 1-128,-20-1 128,20 0 0,-20 20 0,20-20 0,0 20 0,0 1 0,0-1 128,0 1-128,20-1 0,0 0 0,20 0 128,-19 1-256,19-1 128,0-20 0,20 1 0,-19 19 0,20-20 0,-21 0-128,20 0 128,-20 20 0,1-19 128,-1-1-128,1 0 0,-1 0 0,-20 0 128,0-20-128,0 0 128,0 21-128,-20-21 128,-20 20-128,20-20 128,-20 0-128,-20 0 127,20 20-127,0-20 128,-21-20-128,1 20 128,-1 0 0,-19 0 0,20-20-128,-21 20 0,21-21 0,-21-19 0,21 0-128,-20-1 128,19-19-128,1-21 128,0 0-128,19 1 128,1 0-128,20-22 1,0 22-1,20-21 128,21 20 0,-1 1 0,1-1-128,19 21 0,20-1 0,1 21 128,0 0-128,19-1 128,-39 21-128,0 20 0,-1 0 128,-20 20 0,-20 1 0,21 39 128,-41 0-128,20 1 128,-20 40-128,0-21 128,0 1-128,0-20 0,-20-1-128,20-40 128,0 20 0,0-40 0,20 0 0,-20-40 0,20 0 0,1-21 0,-1-20 0,0 21 0,0-20 0,0 39 128,-20 1-128,0 20 0,0 20 0,0 20 0,-20 41 0,0 19 0,0 0 0,0 22 0,-21-2 0,21 21 0,-21-40 0,21-1 128,20-19-128,0-21 0,0-19 0,20-42 128,21 1-128,-1-41 0,41-19-128,-1-21 128,1 0 0,20-19 0,-21 18 0,1 42 0,-20 0 0,-1 20 0,0 40-128,-19 20 128,-1 40 0,-19 0 0,-21 41 0,0 0 128,0 0-128,-21 0 128,21-21-128,-20 1 128,20-41-128,0 1 128,0-41-256,0-20 128,0-21-128,20-20 128,1-19 0,19 0 0,0-1-128,-20 0 128,20 21 0,-20-1 128,1 41-128,-1 0 0,0 20-128,0 20 128,-20 20 0,21 1 0,-21 19 0,20-20 0,0 1 0,-20-21 0,40 0 0,-20-40 0,20 0 0,1-41 0,-1 21 0,-19-20 128,-1 19-128,0 1 0,0-1 0,-20 41 0,0 0 0,-20 20 0,20 1-128,-20 39 128,20-19 0,-20 19 0,20 0 0,0 1 0,-21 0 0,1-21 128,0 0-128,20-20 128,-20 0-128,-1-20 0,21-20 0,-20 0 0,0-20 0,20 0 0,0-21 0,-20 21 0,20-1 128,0 21-1,0 0-127,-20 20 0,20 0-127,-20 20 127,20 20-128,-20 21 128,20 0-128,-20 19 0,-1-20 128,1 21 0,0-20 0,0-1 0,-21-20 128,21-19 0,0 19-128,0-20 0,20-20-128,-20 0 128,0 0 0,20 0 0,0 0-128,-20-20 128,20 20 0,20-20 0,-20 20 0,20-20 0,20 20-128,-20-21 128,20 1 0,1 0 0,-1 0 0,1-20 0,-1 20 0,0-21 0,0 21 0,1-20 128,-1 19-128,-19 1 128,-1-20-128,20 20 0,-20 0 0,-20-20 128,20-1-128,0-19 0,-20-1-128,0 1 0,0 20 0,-20-41 128,20 40-128,-20-19 128,0 0 0,20 19 0,-20 1 0,0 20 128,0-1-256,-1 21 128,1 0 0,0 0 0,20 41-128,-20-1 128,-1 21-128,1 19 0,0 1 128,20 0 0,-20-21 0,20-20 128,0 1-128,0-21 0,20-20 0,-20-20 128,20-41-128,0 41 0,1-60-128,-1-1 128,-20-20 0,20 0 128,0 0-256,1 21 128,-21-1 0,20 21 0,0 20 0,-20 20 0,20 0-128,0 40 128,0 0-128,-20 20 128,20-20 0,-20 0 0,0 20 0,20-40 0,-20 0 0,0 0 0,0-40 0,20 0 128,-20-20-128,0-1 128,0 0-128,0-19 128,-20-1-128,20 1 0,-20-1 0,0 21 128,-20-1-256,0 21 128,-1-21-128,21 21 128,-20 0-128,19 0 128,-19-1-128,20 21 128,0-21 0,0 21 0,20 20-128,0 0 128,0 20-128,0 41 128,0 0-128,20 19 128,-20 21-128,20 0 128,-20-1 0,0 1 0,0-20 0,0-21 128,0-19-128,-20-1 128,20-40-128,0-20 128,-20 0-128,20-41 0,0 1 0,-20-1 0,20-19 0,-20 19 0,20 1 0,0 20 128,-21-1-256,1 61 128,20 1-128,-20 39 128,0 0-128,20 21 128,-21 0 0,21-21 0,-20-20 0,20 21 0,20-41 128,-20-20 0,21-20-128,-1-21 128,-20 1-128,0-20 0,0-1 0,0 1 128,0-1-128,-20 21 128,20 0 0,-21 40 0,21 0 0,-20 40 0,0 20-128,0 21 128,0 0-128,0 19 128,0 2-128,0-2 0,0-19 0,-1-21 0,21-20 0,-20-20 128,20-20-128,-20-20 0,20 0 0,-20-20 127,-1 0-127,1 19 128,-20 1-128,20-20 128,-20 40-128,-1 20 0,-19 0 0,-1 21 0,1 39-128,0-20 128,19 21-128,1 0 128,-1-21-127,1 1 127,20-1-128,20-19 128,-20-21 0,40 0 0,-20-40 0,40 0 0,0-41-128,1 0 128,-1 1 0,-19 0 0,19-1 0,-20 41 0,-20 0 0,0 20 0,-20 40-128,-20 41 128,-1-1 0,1 42 0,-21-22 0,21 42 0,-40-22 0,39-39 128,-20 0-128,41-21 128,-20-40-128,20-20 0,0-20 0,20-20 0,0-21-128,0 1 128,0-1-128,20-19 128,0 19 0,20 1 0,-20 19 0,1 1 0,-1 40-128,20 0 128,-19 0 0,19 20 0,-20 20 0,20 1 0,-20-1 0,-20 1 128,0-1-128,0 0 128,0-20-128,-20 0 128,0-20-128,0-20 0,0 0 0,20-20 0,-20-20-128,20-21 128,0-20-128,20 0 0,0 0 0,20 1 128,0 19-128,21 20 0,0 21 0,-21 40 128,40 0-128,-19 60 128,-21-19-128,1 40 128,-21 19 0,0 1 0,-20 0 0,-20 0 0,0 0 0,-41-1 0,0-19 128,1 0 0,-20-41 0,-1 20 128,0-40 0,1-40 0,-1 0-128,-20-60-1,21-1-127,19-40 0,0-20-255,41 0 127,20-1-128,0 2 0,40 39 0,1 0 128,-1 20 0,21 21 128,-1 40-128,21 20 128,0 0 0,-1 40 0,1 21 0,0 19 0,-41 1-128,0 0 128,-20 19 0,0 1 128,-40-20 0,0-1 0,-20 1 0,-21 0 0,1-21 0,-21-20 0,1-20 0,-1 0 0,0-40-128,1-20 0,19-20 0,0-41 0,41-20-128,40-20 128,1-20-128,19 39 0,21-18 0,19 19 128,1 40-128,20 0 0,-21 41 0,21 40 0,-20 40-256,19 21 128,-39 40-128,0 20 128,-21-21 128,-20 42 128,-20-22 0,-40 1 0,-1 0 256,-19 0 128,-21-20 0,-19-21 0,-2-19-256,-18-20 128,-1-21-128,0-40 0,20-21-128,20-20 0,1-39-128,40-41 128,19 20-128,1-21 0,40 22 0,21-1 0,19 0 0,0 20 128,21 21 0,0 19 0,19 21-128,2 20 128,-2 40 0,-19 0 128,0 21-256,-1 19 128,-20 0 0,-19 21 0,-21-21 0,-40 21 128,0 20 0,-21-21 0,-19 21 0,-21-20 0,0-1-128,-19 1 128,-21 0-128,20-21 128,-20-40-128,20 0 128,21-20-128,-1-40 128,20-40-128,41-42 0,0-19-128,20-40 128,40 19-128,21 1 0,0 1 128,19 38 0,82 2-128,-22 39 128,22 20-128,-21 61 128,-20 20-128,0 41 128,-20 20 0,-41 19 0,0 1 0,-39 20 128,-21-20 0,-41-1 0,1-19 0,-40 0 0,-21-21-128,-20-20 128,0-20-128,0-20 0,-20-20 0,20-40 128,20-20-256,20-42 128,41 2 0,20-21 0,40-1-128,20 2 128,21-22-128,40 21 128,-1 0-128,42 20 128,-2 20 0,-18 21 0,19 19-128,-20 41 128,20 20-128,-40 20 128,-1 21 0,-19 19 0,-20 0 0,-21 21 0,-40 0 0,20-1 0,-40 1 0,-20 20 128,-21-41-128,-20 21 128,-19-41-128,-1 21 0,-40-41 0,40 0 128,-20-20-256,40 0 128,0-40 0,1-41 0,40 0-128,20-39 128,20 18-128,20-18 128,20 19 0,20 20 128,21 1-128,0 19 128,-1 41-128,-19 20 128,20 20-256,-1 41 128,1-1-256,-41 0 128,1 21-128,-1 0 128,-20-1 0,-20-19 128,0 20 0,-20-21 128,0-20 0,-21-20 128,1 1-128,-21-42 0,1 1 0,20-40 0,-1-21-128,1-20 0,20-19-128,20-2 128,20 22 0,20 19 0,1 0 0,19 1 0,-20 60-128,21 0 128,0 20-128,-1 40 128,-20 20-256,0 1 128,-20 20-128,-20-1 128,0 21-128,-40-20 128,0-21 128,-20 20 0,-1-19 0,-20-20 128,1-21 0,19 0 128,-19-20-128,19-20 128,1-21-128,20 1 0,-1-21-128,41 1 128,0 0-256,41-41 128,-1 40-128,20 1 128,1-21-128,-1 61 128,21 0-128,-21 20 128,21 40-128,-20 21 128,-21-1 0,0 21 0,0 0 0,-20-21 0,-20 20 0,0-19 0,0 0 128,0-21 0,-20-20 0,0 0 0,0-20 0,0-20 0,0-20-128,20-41 128,-20 0-128,40 1 0,0-21-128,0 0 0,20 21 0,21 19 0,-21 20 0,21 41 128,-1 21-128,-20 19 128,21 41-128,-41 19 128,21-19-128,-41 20 128,0 0 0,0-41 0,-21 1 0,1-1 0,-20 1 0,-1-21 0,1-20 0,-20 0 0,19-20-128,-19-20 0,19-20 0,1-21 0,20 21 0,0-20 128,20-1-128,20 21 128,0-21-128,20 21 128,1 0 0,19 20 0,1 20 0,-1 0 128,1 20-128,-21 0 0,21 20 0,-21 0 0,0 21-128,-20 20 128,0-1-256,-20 1 128,-20 0 0,20-1 128,-40-40 0,20 21 0,-20-21 128,-1-19 0,1-1 0,-21-40 0,21-21-128,-20 1 128,19-41-128,-19 1 128,39-21-256,1 20 128,20 1-128,0 19 128,41 0-128,-21 41 128,20 0 0,21 40 0,-21 0 0,20 41 0,-19 20 0,20-1 128,-41 21-128,0 0 0,-20-1 0,-20 2 128,0-2 0,-21 1 128,1-41-128,-21 21 0,1-21 0,20-19 128,-1-41-128,-20 20 0,21-40-256,20-21 128,0-19-128,20-21 128,0 1-256,0-21 0,20-20 128,0 20 0,-20 1 128,20-1 0,0 20-128,-20 21 128,0-1 128,-20 21 0,0-1-128,0 21 128,0 0-128,-20 20 0,20 20-128,-21 0 128,1 0-128,-21 1 128,21-1 0,-20-20 128,-1-20-128,21-1 0,-21-39 0,21 0 128,0-21-256,20 0 128,20-19-128,20 19 128,-20 0-128,40 21 0,-20 20 0,20-1 0,1 41 0,-1 0 128,1 21 0,-1 19 128,-20 0 0,0 20 0,0 1 128,-20 20 0,-40-21-128,20 0 128,-41 21-128,1-20 0,-21-1-128,1 21 128,-1 0-128,0-21 0,1 20-128,-1 1 128,20-20-128,1 19 128,20-19-128,20-21 128,0-20-128,20 1 0,0-21-256,20 0 0,0-41-1024,0 21 0,-20 0-384,-60-21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0T17:07:19.818"/>
    </inkml:context>
    <inkml:brush xml:id="br0">
      <inkml:brushProperty name="width" value="0.14111" units="cm"/>
      <inkml:brushProperty name="height" value="0.14111" units="cm"/>
    </inkml:brush>
  </inkml:definitions>
  <inkml:traceGroup>
    <inkml:annotationXML>
      <emma:emma xmlns:emma="http://www.w3.org/2003/04/emma" version="1.0">
        <emma:interpretation id="{07437FE7-3FBC-4E2C-B0C2-1CCF7CEBE7B1}" emma:medium="tactile" emma:mode="ink">
          <msink:context xmlns:msink="http://schemas.microsoft.com/ink/2010/main" type="writingRegion" rotatedBoundingBox="15394,10547 20998,10547 20998,11904 15394,11904"/>
        </emma:interpretation>
      </emma:emma>
    </inkml:annotationXML>
    <inkml:traceGroup>
      <inkml:annotationXML>
        <emma:emma xmlns:emma="http://www.w3.org/2003/04/emma" version="1.0">
          <emma:interpretation id="{6C05D531-C112-4010-9E44-5B7FB75C94C7}" emma:medium="tactile" emma:mode="ink">
            <msink:context xmlns:msink="http://schemas.microsoft.com/ink/2010/main" type="paragraph" rotatedBoundingBox="15394,10547 20998,10547 20998,11904 15394,11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0772DC-E275-4D11-AB1C-C11B4B9C682F}" emma:medium="tactile" emma:mode="ink">
              <msink:context xmlns:msink="http://schemas.microsoft.com/ink/2010/main" type="line" rotatedBoundingBox="15394,10547 20998,10547 20998,11904 15394,11904"/>
            </emma:interpretation>
          </emma:emma>
        </inkml:annotationXML>
        <inkml:traceGroup>
          <inkml:annotationXML>
            <emma:emma xmlns:emma="http://www.w3.org/2003/04/emma" version="1.0">
              <emma:interpretation id="{D2665E6F-5C45-400B-AAD0-56677EAF877E}" emma:medium="tactile" emma:mode="ink">
                <msink:context xmlns:msink="http://schemas.microsoft.com/ink/2010/main" type="inkWord" rotatedBoundingBox="18641,11125 20950,10549 21228,11663 18919,12238">
                  <msink:destinationLink direction="with" ref="{1F60E2E5-29BB-4FEE-93F5-216C9D94D719}"/>
                </msink:context>
              </emma:interpretation>
            </emma:emma>
          </inkml:annotationXML>
          <inkml:trace contextRef="#ctx0" brushRef="#br0">9967 5904 2304,'0'0'1152,"-58"0"-1920,58 0 1152,0 0-1024,-29 0 0</inkml:trace>
          <inkml:trace contextRef="#ctx0" brushRef="#br0" timeOffset="705">9783 5980 3072,'-19'0'1536,"19"-19"-1920,0 19 3072,0-19-2688,0-1 0,19 1 0,-19 0 128,20-1-256,18-38 128,-18 20 0,19-21 0,19 1-128,0-19 128,-19 18 0,19 1 0,0 0 128,0 20 0,0-1 128,1 20 128,-1 19 0,0 0 0,0 19-128,1 0 128,-1 20-256,-20-20 128,20 39-256,-19-19 128,0 20-128,0-2 128,0 1 0,0 20 0,-20-20 0,20 20 128,-20-1 0,20 1 0,-19-20-128,18-19 128,-18 19-128,18-39 128,1 1-256,20-1 128,-21-38-128,20-1 0,0 1 0,0-20 0,1-19 0,-1 19 0,0-19-128,0 0 128,1 0-128,-21-20 0,20 20 0,-19-20 0,0 1-128,-19 19 128,-1-20-128,0 20 128,-19-19 0,0-1 0,0 20 128,0 19 0,0-19 0,-19 19 128,19 0 0,-19 20 0,19 0-128,-20-1 128,-19 1-128,20 19 128,-20 0-128,0 0 0,1 19 0,-21 1 0,20-1 0,1 20 128,-1 0 0,20 19 0,-20 0 256,20 19 0,-1 21 0,20-21 0,20 0-512,-1 1 0,39-39-1408,-19-20 128</inkml:trace>
        </inkml:traceGroup>
        <inkml:traceGroup>
          <inkml:annotationXML>
            <emma:emma xmlns:emma="http://www.w3.org/2003/04/emma" version="1.0">
              <emma:interpretation id="{2B822E7A-AE95-488F-BEEA-931A4176B08D}" emma:medium="tactile" emma:mode="ink">
                <msink:context xmlns:msink="http://schemas.microsoft.com/ink/2010/main" type="inkWord" rotatedBoundingBox="15394,10547 17895,10547 17895,11865 15394,11865">
                  <msink:destinationLink direction="with" ref="{3A6BFB21-1656-44DD-B1E4-15AC31200B4B}"/>
                </msink:context>
              </emma:interpretation>
            </emma:emma>
          </inkml:annotationXML>
          <inkml:trace contextRef="#ctx0" brushRef="#br0" timeOffset="2648">8853 5690 768,'0'0'384,"19"-19"-256,-19-1 384,0 20-384,19 0 0,-19-19 512,0 19 128,-19 0-768,19 0 128,0 0 384,0-19 128,0 19 0,-19-20 0,19 1-256,0-1 0,0-19 0,-20 20 0,20-20-256,-19 0 0,0 1 0,-1-1 0,-18 0-256,-2-19 128,2 19-256,-1 0 0,0 1 128,1-1 128,-20 20 0,-1-1 128,1 0 128,19 1 0,1 19 0,-1 0 0,-20 19 0,21 1 128,-1 19-256,0 0 0,1-1-128,-2 20 0,-18 20 0,20 0 128,18-20-128,-18 19 128,-1-18 0,19-1 0,-19 0 128,1 0 0,18-19-128,-18 19 128,18-19-128,-18 0 128,-2-1-256,2 2 128,-1-21-128,0 20 128,-19-1-128,20-18 128,-21-1 0,1 20 0,0-20 0,0 0 128,-1-19-128,21 0 128,-20 0-128,19-19 128,-20 0-128,1-20 128,20 20-128,-20-20 0,0-19-128,18 19 0,-18 0 0,0-19 0,20 0 0,18 0 0,-19-1-128,39-18 0,0-20-128,0 0 128,20 0-128,-1 19 128,1-19-128,18 39 0,1 0 128,0 0 128,-1 19 0,2 0 0,-2 39 0,1-19 0,0 38 0,-1-19 0,1 20 0,0 18 0,-19 1 0,-1 20 128,0-1-128,1 0 0,-20-20 0,0 20 128,0-18-384,0-2 0,0 1-1280,0-20 128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E589-B7DA-48EC-BE48-82CA5E83CA97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F284A-E923-41E4-98A0-69659CB09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188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2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71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385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88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653-86F8-455A-86E7-1092F87554D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849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653-86F8-455A-86E7-1092F87554D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34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653-86F8-455A-86E7-1092F87554D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29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653-86F8-455A-86E7-1092F87554D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3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653-86F8-455A-86E7-1092F87554D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41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284A-E923-41E4-98A0-69659CB0994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0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17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284A-E923-41E4-98A0-69659CB0994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81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855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18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909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653-86F8-455A-86E7-1092F87554D7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234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653-86F8-455A-86E7-1092F87554D7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988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653-86F8-455A-86E7-1092F87554D7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346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DF653-86F8-455A-86E7-1092F87554D7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19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45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33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59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69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284A-E923-41E4-98A0-69659CB0994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30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3314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284A-E923-41E4-98A0-69659CB0994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71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284A-E923-41E4-98A0-69659CB0994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89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99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77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81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18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9989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454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1090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979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F284A-E923-41E4-98A0-69659CB0994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440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002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465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Build 2015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10/11/2016 10:04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15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06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4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1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85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00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26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07150-5129-4757-AC45-8A79BC52228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48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622586"/>
            <a:ext cx="12192000" cy="123541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5320" y="1480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Presentational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55320" y="2805651"/>
            <a:ext cx="4846637" cy="62335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407644" y="5846095"/>
            <a:ext cx="1348928" cy="788622"/>
            <a:chOff x="629338" y="423155"/>
            <a:chExt cx="10535379" cy="6159296"/>
          </a:xfrm>
        </p:grpSpPr>
        <p:grpSp>
          <p:nvGrpSpPr>
            <p:cNvPr id="8" name="Group 7"/>
            <p:cNvGrpSpPr/>
            <p:nvPr/>
          </p:nvGrpSpPr>
          <p:grpSpPr>
            <a:xfrm>
              <a:off x="629338" y="423155"/>
              <a:ext cx="10535379" cy="6159296"/>
              <a:chOff x="1927860" y="1219198"/>
              <a:chExt cx="6035042" cy="352826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4381500" y="1219200"/>
                <a:ext cx="3581400" cy="352806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 flipH="1" flipV="1">
                <a:off x="4381501" y="4747258"/>
                <a:ext cx="3581401" cy="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flipH="1" flipV="1">
                <a:off x="4975681" y="1743399"/>
                <a:ext cx="2987221" cy="300386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>
                <a:off x="2028756" y="4747465"/>
                <a:ext cx="148011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cxnSpLocks/>
              </p:cNvCxnSpPr>
              <p:nvPr/>
            </p:nvCxnSpPr>
            <p:spPr>
              <a:xfrm flipH="1">
                <a:off x="4047358" y="3010159"/>
                <a:ext cx="1535805" cy="153418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cxnSpLocks/>
                <a:endCxn id="20" idx="2"/>
              </p:cNvCxnSpPr>
              <p:nvPr/>
            </p:nvCxnSpPr>
            <p:spPr>
              <a:xfrm flipH="1" flipV="1">
                <a:off x="4148251" y="1561606"/>
                <a:ext cx="1434910" cy="1448552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/>
              </p:cNvCxnSpPr>
              <p:nvPr/>
            </p:nvCxnSpPr>
            <p:spPr>
              <a:xfrm flipH="1">
                <a:off x="1927860" y="1219199"/>
                <a:ext cx="135636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cxnSpLocks/>
              </p:cNvCxnSpPr>
              <p:nvPr/>
            </p:nvCxnSpPr>
            <p:spPr>
              <a:xfrm>
                <a:off x="1927860" y="1219198"/>
                <a:ext cx="0" cy="255805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cxnSpLocks/>
              </p:cNvCxnSpPr>
              <p:nvPr/>
            </p:nvCxnSpPr>
            <p:spPr>
              <a:xfrm flipH="1">
                <a:off x="2028754" y="1743218"/>
                <a:ext cx="2946929" cy="300404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/>
              <p:cNvSpPr/>
              <p:nvPr/>
            </p:nvSpPr>
            <p:spPr>
              <a:xfrm>
                <a:off x="2111971" y="1219198"/>
                <a:ext cx="2234604" cy="1588046"/>
              </a:xfrm>
              <a:prstGeom prst="arc">
                <a:avLst>
                  <a:gd name="adj1" fmla="val 16200000"/>
                  <a:gd name="adj2" fmla="val 20029741"/>
                </a:avLst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3600" dirty="0"/>
              </a:p>
            </p:txBody>
          </p:sp>
        </p:grpSp>
        <p:sp>
          <p:nvSpPr>
            <p:cNvPr id="9" name="Arc 136"/>
            <p:cNvSpPr/>
            <p:nvPr/>
          </p:nvSpPr>
          <p:spPr>
            <a:xfrm rot="5400000">
              <a:off x="3475210" y="5725082"/>
              <a:ext cx="769819" cy="944197"/>
            </a:xfrm>
            <a:custGeom>
              <a:avLst/>
              <a:gdLst>
                <a:gd name="connsiteX0" fmla="*/ 117231 w 234462"/>
                <a:gd name="connsiteY0" fmla="*/ 0 h 480646"/>
                <a:gd name="connsiteX1" fmla="*/ 234462 w 234462"/>
                <a:gd name="connsiteY1" fmla="*/ 240323 h 480646"/>
                <a:gd name="connsiteX2" fmla="*/ 117231 w 234462"/>
                <a:gd name="connsiteY2" fmla="*/ 240323 h 480646"/>
                <a:gd name="connsiteX3" fmla="*/ 117231 w 234462"/>
                <a:gd name="connsiteY3" fmla="*/ 0 h 480646"/>
                <a:gd name="connsiteX0" fmla="*/ 117231 w 234462"/>
                <a:gd name="connsiteY0" fmla="*/ 0 h 480646"/>
                <a:gd name="connsiteX1" fmla="*/ 234462 w 234462"/>
                <a:gd name="connsiteY1" fmla="*/ 240323 h 480646"/>
                <a:gd name="connsiteX0" fmla="*/ 0 w 429643"/>
                <a:gd name="connsiteY0" fmla="*/ 236415 h 476738"/>
                <a:gd name="connsiteX1" fmla="*/ 117231 w 429643"/>
                <a:gd name="connsiteY1" fmla="*/ 476738 h 476738"/>
                <a:gd name="connsiteX2" fmla="*/ 0 w 429643"/>
                <a:gd name="connsiteY2" fmla="*/ 476738 h 476738"/>
                <a:gd name="connsiteX3" fmla="*/ 0 w 429643"/>
                <a:gd name="connsiteY3" fmla="*/ 236415 h 476738"/>
                <a:gd name="connsiteX0" fmla="*/ 422031 w 429643"/>
                <a:gd name="connsiteY0" fmla="*/ 0 h 476738"/>
                <a:gd name="connsiteX1" fmla="*/ 117231 w 429643"/>
                <a:gd name="connsiteY1" fmla="*/ 476738 h 476738"/>
                <a:gd name="connsiteX0" fmla="*/ 0 w 773726"/>
                <a:gd name="connsiteY0" fmla="*/ 236415 h 930030"/>
                <a:gd name="connsiteX1" fmla="*/ 117231 w 773726"/>
                <a:gd name="connsiteY1" fmla="*/ 476738 h 930030"/>
                <a:gd name="connsiteX2" fmla="*/ 0 w 773726"/>
                <a:gd name="connsiteY2" fmla="*/ 476738 h 930030"/>
                <a:gd name="connsiteX3" fmla="*/ 0 w 773726"/>
                <a:gd name="connsiteY3" fmla="*/ 236415 h 930030"/>
                <a:gd name="connsiteX0" fmla="*/ 422031 w 773726"/>
                <a:gd name="connsiteY0" fmla="*/ 0 h 930030"/>
                <a:gd name="connsiteX1" fmla="*/ 773726 w 773726"/>
                <a:gd name="connsiteY1" fmla="*/ 930030 h 930030"/>
                <a:gd name="connsiteX0" fmla="*/ 0 w 769818"/>
                <a:gd name="connsiteY0" fmla="*/ 236415 h 935891"/>
                <a:gd name="connsiteX1" fmla="*/ 117231 w 769818"/>
                <a:gd name="connsiteY1" fmla="*/ 476738 h 935891"/>
                <a:gd name="connsiteX2" fmla="*/ 0 w 769818"/>
                <a:gd name="connsiteY2" fmla="*/ 476738 h 935891"/>
                <a:gd name="connsiteX3" fmla="*/ 0 w 769818"/>
                <a:gd name="connsiteY3" fmla="*/ 236415 h 935891"/>
                <a:gd name="connsiteX0" fmla="*/ 422031 w 769818"/>
                <a:gd name="connsiteY0" fmla="*/ 0 h 935891"/>
                <a:gd name="connsiteX1" fmla="*/ 769818 w 769818"/>
                <a:gd name="connsiteY1" fmla="*/ 935891 h 935891"/>
                <a:gd name="connsiteX0" fmla="*/ 0 w 769818"/>
                <a:gd name="connsiteY0" fmla="*/ 236415 h 935891"/>
                <a:gd name="connsiteX1" fmla="*/ 117231 w 769818"/>
                <a:gd name="connsiteY1" fmla="*/ 476738 h 935891"/>
                <a:gd name="connsiteX2" fmla="*/ 0 w 769818"/>
                <a:gd name="connsiteY2" fmla="*/ 476738 h 935891"/>
                <a:gd name="connsiteX3" fmla="*/ 0 w 769818"/>
                <a:gd name="connsiteY3" fmla="*/ 236415 h 935891"/>
                <a:gd name="connsiteX0" fmla="*/ 422031 w 769818"/>
                <a:gd name="connsiteY0" fmla="*/ 0 h 935891"/>
                <a:gd name="connsiteX1" fmla="*/ 769818 w 769818"/>
                <a:gd name="connsiteY1" fmla="*/ 935891 h 935891"/>
                <a:gd name="connsiteX0" fmla="*/ 0 w 769818"/>
                <a:gd name="connsiteY0" fmla="*/ 236415 h 935891"/>
                <a:gd name="connsiteX1" fmla="*/ 0 w 769818"/>
                <a:gd name="connsiteY1" fmla="*/ 476738 h 935891"/>
                <a:gd name="connsiteX2" fmla="*/ 0 w 769818"/>
                <a:gd name="connsiteY2" fmla="*/ 236415 h 935891"/>
                <a:gd name="connsiteX0" fmla="*/ 422031 w 769818"/>
                <a:gd name="connsiteY0" fmla="*/ 0 h 935891"/>
                <a:gd name="connsiteX1" fmla="*/ 769818 w 769818"/>
                <a:gd name="connsiteY1" fmla="*/ 935891 h 935891"/>
                <a:gd name="connsiteX0" fmla="*/ 0 w 769818"/>
                <a:gd name="connsiteY0" fmla="*/ 230554 h 930030"/>
                <a:gd name="connsiteX1" fmla="*/ 0 w 769818"/>
                <a:gd name="connsiteY1" fmla="*/ 470877 h 930030"/>
                <a:gd name="connsiteX2" fmla="*/ 0 w 769818"/>
                <a:gd name="connsiteY2" fmla="*/ 230554 h 930030"/>
                <a:gd name="connsiteX0" fmla="*/ 422034 w 769818"/>
                <a:gd name="connsiteY0" fmla="*/ 0 h 930030"/>
                <a:gd name="connsiteX1" fmla="*/ 769818 w 769818"/>
                <a:gd name="connsiteY1" fmla="*/ 930030 h 930030"/>
                <a:gd name="connsiteX0" fmla="*/ 254000 w 769818"/>
                <a:gd name="connsiteY0" fmla="*/ 390769 h 930030"/>
                <a:gd name="connsiteX1" fmla="*/ 0 w 769818"/>
                <a:gd name="connsiteY1" fmla="*/ 470877 h 930030"/>
                <a:gd name="connsiteX2" fmla="*/ 254000 w 769818"/>
                <a:gd name="connsiteY2" fmla="*/ 390769 h 930030"/>
                <a:gd name="connsiteX0" fmla="*/ 422034 w 769818"/>
                <a:gd name="connsiteY0" fmla="*/ 0 h 930030"/>
                <a:gd name="connsiteX1" fmla="*/ 769818 w 769818"/>
                <a:gd name="connsiteY1" fmla="*/ 930030 h 930030"/>
                <a:gd name="connsiteX0" fmla="*/ 254000 w 769818"/>
                <a:gd name="connsiteY0" fmla="*/ 390769 h 930030"/>
                <a:gd name="connsiteX1" fmla="*/ 0 w 769818"/>
                <a:gd name="connsiteY1" fmla="*/ 470877 h 930030"/>
                <a:gd name="connsiteX2" fmla="*/ 254000 w 769818"/>
                <a:gd name="connsiteY2" fmla="*/ 390769 h 930030"/>
                <a:gd name="connsiteX0" fmla="*/ 422034 w 769818"/>
                <a:gd name="connsiteY0" fmla="*/ 0 h 930030"/>
                <a:gd name="connsiteX1" fmla="*/ 769818 w 769818"/>
                <a:gd name="connsiteY1" fmla="*/ 930030 h 930030"/>
                <a:gd name="connsiteX0" fmla="*/ 254000 w 769818"/>
                <a:gd name="connsiteY0" fmla="*/ 398585 h 937846"/>
                <a:gd name="connsiteX1" fmla="*/ 0 w 769818"/>
                <a:gd name="connsiteY1" fmla="*/ 478693 h 937846"/>
                <a:gd name="connsiteX2" fmla="*/ 254000 w 769818"/>
                <a:gd name="connsiteY2" fmla="*/ 398585 h 937846"/>
                <a:gd name="connsiteX0" fmla="*/ 418127 w 769818"/>
                <a:gd name="connsiteY0" fmla="*/ 0 h 937846"/>
                <a:gd name="connsiteX1" fmla="*/ 769818 w 769818"/>
                <a:gd name="connsiteY1" fmla="*/ 937846 h 937846"/>
                <a:gd name="connsiteX0" fmla="*/ 254000 w 769818"/>
                <a:gd name="connsiteY0" fmla="*/ 398585 h 937846"/>
                <a:gd name="connsiteX1" fmla="*/ 0 w 769818"/>
                <a:gd name="connsiteY1" fmla="*/ 478693 h 937846"/>
                <a:gd name="connsiteX2" fmla="*/ 254000 w 769818"/>
                <a:gd name="connsiteY2" fmla="*/ 398585 h 937846"/>
                <a:gd name="connsiteX0" fmla="*/ 418127 w 769818"/>
                <a:gd name="connsiteY0" fmla="*/ 0 h 937846"/>
                <a:gd name="connsiteX1" fmla="*/ 769818 w 769818"/>
                <a:gd name="connsiteY1" fmla="*/ 937846 h 937846"/>
                <a:gd name="connsiteX0" fmla="*/ 254000 w 769818"/>
                <a:gd name="connsiteY0" fmla="*/ 398585 h 937846"/>
                <a:gd name="connsiteX1" fmla="*/ 0 w 769818"/>
                <a:gd name="connsiteY1" fmla="*/ 478693 h 937846"/>
                <a:gd name="connsiteX2" fmla="*/ 254000 w 769818"/>
                <a:gd name="connsiteY2" fmla="*/ 398585 h 937846"/>
                <a:gd name="connsiteX0" fmla="*/ 418127 w 769818"/>
                <a:gd name="connsiteY0" fmla="*/ 0 h 937846"/>
                <a:gd name="connsiteX1" fmla="*/ 769818 w 769818"/>
                <a:gd name="connsiteY1" fmla="*/ 937846 h 937846"/>
                <a:gd name="connsiteX0" fmla="*/ 254000 w 769818"/>
                <a:gd name="connsiteY0" fmla="*/ 398585 h 937846"/>
                <a:gd name="connsiteX1" fmla="*/ 0 w 769818"/>
                <a:gd name="connsiteY1" fmla="*/ 478693 h 937846"/>
                <a:gd name="connsiteX2" fmla="*/ 254000 w 769818"/>
                <a:gd name="connsiteY2" fmla="*/ 398585 h 937846"/>
                <a:gd name="connsiteX0" fmla="*/ 418127 w 769818"/>
                <a:gd name="connsiteY0" fmla="*/ 0 h 937846"/>
                <a:gd name="connsiteX1" fmla="*/ 769818 w 769818"/>
                <a:gd name="connsiteY1" fmla="*/ 937846 h 937846"/>
                <a:gd name="connsiteX0" fmla="*/ 539750 w 769818"/>
                <a:gd name="connsiteY0" fmla="*/ 838323 h 937846"/>
                <a:gd name="connsiteX1" fmla="*/ 0 w 769818"/>
                <a:gd name="connsiteY1" fmla="*/ 478693 h 937846"/>
                <a:gd name="connsiteX2" fmla="*/ 539750 w 769818"/>
                <a:gd name="connsiteY2" fmla="*/ 838323 h 937846"/>
                <a:gd name="connsiteX0" fmla="*/ 418127 w 769818"/>
                <a:gd name="connsiteY0" fmla="*/ 0 h 937846"/>
                <a:gd name="connsiteX1" fmla="*/ 769818 w 769818"/>
                <a:gd name="connsiteY1" fmla="*/ 937846 h 937846"/>
                <a:gd name="connsiteX0" fmla="*/ 539750 w 763468"/>
                <a:gd name="connsiteY0" fmla="*/ 838323 h 867996"/>
                <a:gd name="connsiteX1" fmla="*/ 0 w 763468"/>
                <a:gd name="connsiteY1" fmla="*/ 478693 h 867996"/>
                <a:gd name="connsiteX2" fmla="*/ 539750 w 763468"/>
                <a:gd name="connsiteY2" fmla="*/ 838323 h 867996"/>
                <a:gd name="connsiteX0" fmla="*/ 418127 w 763468"/>
                <a:gd name="connsiteY0" fmla="*/ 0 h 867996"/>
                <a:gd name="connsiteX1" fmla="*/ 763468 w 763468"/>
                <a:gd name="connsiteY1" fmla="*/ 867996 h 867996"/>
                <a:gd name="connsiteX0" fmla="*/ 539750 w 771406"/>
                <a:gd name="connsiteY0" fmla="*/ 838323 h 931496"/>
                <a:gd name="connsiteX1" fmla="*/ 0 w 771406"/>
                <a:gd name="connsiteY1" fmla="*/ 478693 h 931496"/>
                <a:gd name="connsiteX2" fmla="*/ 539750 w 771406"/>
                <a:gd name="connsiteY2" fmla="*/ 838323 h 931496"/>
                <a:gd name="connsiteX0" fmla="*/ 418127 w 771406"/>
                <a:gd name="connsiteY0" fmla="*/ 0 h 931496"/>
                <a:gd name="connsiteX1" fmla="*/ 771406 w 771406"/>
                <a:gd name="connsiteY1" fmla="*/ 931496 h 931496"/>
                <a:gd name="connsiteX0" fmla="*/ 539750 w 769819"/>
                <a:gd name="connsiteY0" fmla="*/ 838323 h 910859"/>
                <a:gd name="connsiteX1" fmla="*/ 0 w 769819"/>
                <a:gd name="connsiteY1" fmla="*/ 478693 h 910859"/>
                <a:gd name="connsiteX2" fmla="*/ 539750 w 769819"/>
                <a:gd name="connsiteY2" fmla="*/ 838323 h 910859"/>
                <a:gd name="connsiteX0" fmla="*/ 418127 w 769819"/>
                <a:gd name="connsiteY0" fmla="*/ 0 h 910859"/>
                <a:gd name="connsiteX1" fmla="*/ 769819 w 769819"/>
                <a:gd name="connsiteY1" fmla="*/ 910859 h 910859"/>
                <a:gd name="connsiteX0" fmla="*/ 539750 w 769819"/>
                <a:gd name="connsiteY0" fmla="*/ 838323 h 933084"/>
                <a:gd name="connsiteX1" fmla="*/ 0 w 769819"/>
                <a:gd name="connsiteY1" fmla="*/ 478693 h 933084"/>
                <a:gd name="connsiteX2" fmla="*/ 539750 w 769819"/>
                <a:gd name="connsiteY2" fmla="*/ 838323 h 933084"/>
                <a:gd name="connsiteX0" fmla="*/ 418127 w 769819"/>
                <a:gd name="connsiteY0" fmla="*/ 0 h 933084"/>
                <a:gd name="connsiteX1" fmla="*/ 769819 w 769819"/>
                <a:gd name="connsiteY1" fmla="*/ 933084 h 933084"/>
                <a:gd name="connsiteX0" fmla="*/ 539750 w 769819"/>
                <a:gd name="connsiteY0" fmla="*/ 849436 h 944197"/>
                <a:gd name="connsiteX1" fmla="*/ 0 w 769819"/>
                <a:gd name="connsiteY1" fmla="*/ 489806 h 944197"/>
                <a:gd name="connsiteX2" fmla="*/ 539750 w 769819"/>
                <a:gd name="connsiteY2" fmla="*/ 849436 h 944197"/>
                <a:gd name="connsiteX0" fmla="*/ 413367 w 769819"/>
                <a:gd name="connsiteY0" fmla="*/ 0 h 944197"/>
                <a:gd name="connsiteX1" fmla="*/ 769819 w 769819"/>
                <a:gd name="connsiteY1" fmla="*/ 944197 h 944197"/>
                <a:gd name="connsiteX0" fmla="*/ 539750 w 769819"/>
                <a:gd name="connsiteY0" fmla="*/ 849436 h 944197"/>
                <a:gd name="connsiteX1" fmla="*/ 0 w 769819"/>
                <a:gd name="connsiteY1" fmla="*/ 489806 h 944197"/>
                <a:gd name="connsiteX2" fmla="*/ 539750 w 769819"/>
                <a:gd name="connsiteY2" fmla="*/ 849436 h 944197"/>
                <a:gd name="connsiteX0" fmla="*/ 413367 w 769819"/>
                <a:gd name="connsiteY0" fmla="*/ 0 h 944197"/>
                <a:gd name="connsiteX1" fmla="*/ 769819 w 769819"/>
                <a:gd name="connsiteY1" fmla="*/ 944197 h 944197"/>
                <a:gd name="connsiteX0" fmla="*/ 539750 w 769819"/>
                <a:gd name="connsiteY0" fmla="*/ 849436 h 944197"/>
                <a:gd name="connsiteX1" fmla="*/ 0 w 769819"/>
                <a:gd name="connsiteY1" fmla="*/ 489806 h 944197"/>
                <a:gd name="connsiteX2" fmla="*/ 539750 w 769819"/>
                <a:gd name="connsiteY2" fmla="*/ 849436 h 944197"/>
                <a:gd name="connsiteX0" fmla="*/ 413367 w 769819"/>
                <a:gd name="connsiteY0" fmla="*/ 0 h 944197"/>
                <a:gd name="connsiteX1" fmla="*/ 769819 w 769819"/>
                <a:gd name="connsiteY1" fmla="*/ 944197 h 94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819" h="944197" stroke="0" extrusionOk="0">
                  <a:moveTo>
                    <a:pt x="539750" y="849436"/>
                  </a:moveTo>
                  <a:lnTo>
                    <a:pt x="0" y="489806"/>
                  </a:lnTo>
                  <a:lnTo>
                    <a:pt x="539750" y="849436"/>
                  </a:lnTo>
                  <a:close/>
                </a:path>
                <a:path w="769819" h="944197" fill="none">
                  <a:moveTo>
                    <a:pt x="413367" y="0"/>
                  </a:moveTo>
                  <a:cubicBezTo>
                    <a:pt x="724175" y="348639"/>
                    <a:pt x="767623" y="462831"/>
                    <a:pt x="769819" y="944197"/>
                  </a:cubicBezTo>
                </a:path>
              </a:pathLst>
            </a:cu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3600"/>
            </a:p>
          </p:txBody>
        </p:sp>
      </p:grpSp>
    </p:spTree>
    <p:extLst>
      <p:ext uri="{BB962C8B-B14F-4D97-AF65-F5344CB8AC3E}">
        <p14:creationId xmlns:p14="http://schemas.microsoft.com/office/powerpoint/2010/main" val="14990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FF5050"/>
              </a:buClr>
              <a:buSzPct val="100000"/>
              <a:buFont typeface="Wingdings" panose="05000000000000000000" pitchFamily="2" charset="2"/>
              <a:buNone/>
              <a:defRPr lang="en-GB" sz="3200" b="0" i="0" u="none" strike="noStrike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0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,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, </a:t>
            </a:r>
            <a:r>
              <a:rPr lang="en-GB" dirty="0" err="1"/>
              <a:t>arcu</a:t>
            </a:r>
            <a:r>
              <a:rPr lang="en-GB" dirty="0"/>
              <a:t>. In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, </a:t>
            </a:r>
            <a:r>
              <a:rPr lang="en-GB" dirty="0" err="1"/>
              <a:t>imperdiet</a:t>
            </a:r>
            <a:r>
              <a:rPr lang="en-GB" dirty="0"/>
              <a:t> a, </a:t>
            </a:r>
            <a:r>
              <a:rPr lang="en-GB" dirty="0" err="1"/>
              <a:t>venenatis</a:t>
            </a:r>
            <a:r>
              <a:rPr lang="en-GB" dirty="0"/>
              <a:t> vitae,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dictum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 </a:t>
            </a:r>
            <a:r>
              <a:rPr lang="en-GB" dirty="0" err="1"/>
              <a:t>mollis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Integer </a:t>
            </a:r>
            <a:r>
              <a:rPr lang="en-GB" dirty="0" err="1"/>
              <a:t>tincidunt</a:t>
            </a:r>
            <a:r>
              <a:rPr lang="en-GB" dirty="0"/>
              <a:t>. 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2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594360" y="556260"/>
            <a:ext cx="10957560" cy="891540"/>
          </a:xfrm>
          <a:prstGeom prst="roundRect">
            <a:avLst>
              <a:gd name="adj" fmla="val 9695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594360" y="4823460"/>
            <a:ext cx="10957560" cy="891540"/>
          </a:xfrm>
          <a:prstGeom prst="roundRect">
            <a:avLst>
              <a:gd name="adj" fmla="val 9695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94360" y="845820"/>
            <a:ext cx="10957560" cy="457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739140" y="9561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FF5050"/>
              </a:buClr>
              <a:buSzPct val="100000"/>
              <a:buFont typeface="Wingdings" panose="05000000000000000000" pitchFamily="2" charset="2"/>
              <a:buNone/>
              <a:defRPr lang="en-GB" sz="2400" b="0" i="0" u="none" strike="noStrike" baseline="0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0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r>
              <a:rPr lang="en-GB" dirty="0"/>
              <a:t>using System.*</a:t>
            </a:r>
          </a:p>
          <a:p>
            <a:endParaRPr lang="en-GB" dirty="0"/>
          </a:p>
          <a:p>
            <a:r>
              <a:rPr lang="en-GB" dirty="0"/>
              <a:t>public static void Main(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argc</a:t>
            </a:r>
            <a:r>
              <a:rPr lang="en-GB" dirty="0"/>
              <a:t>, char[]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text = “Hello World”;</a:t>
            </a:r>
          </a:p>
          <a:p>
            <a:r>
              <a:rPr lang="en-GB" dirty="0"/>
              <a:t>	</a:t>
            </a:r>
            <a:r>
              <a:rPr lang="en-GB" dirty="0" err="1"/>
              <a:t>Console.WriteLine</a:t>
            </a:r>
            <a:r>
              <a:rPr lang="en-GB" dirty="0"/>
              <a:t>(text);</a:t>
            </a:r>
          </a:p>
          <a:p>
            <a:r>
              <a:rPr lang="en-GB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31920" y="-228600"/>
            <a:ext cx="1097280" cy="12954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303520" y="-224949"/>
            <a:ext cx="1097280" cy="12954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675120" y="-228600"/>
            <a:ext cx="1097280" cy="1295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6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622586"/>
            <a:ext cx="12192000" cy="123541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65387" y="6030681"/>
            <a:ext cx="4119973" cy="57943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GB" dirty="0"/>
              <a:t>dotjson.uk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30121" r="34091" b="30243"/>
          <a:stretch/>
        </p:blipFill>
        <p:spPr>
          <a:xfrm>
            <a:off x="4785360" y="2266485"/>
            <a:ext cx="2621280" cy="2491740"/>
          </a:xfrm>
          <a:prstGeom prst="rect">
            <a:avLst/>
          </a:prstGeom>
        </p:spPr>
      </p:pic>
      <p:sp>
        <p:nvSpPr>
          <p:cNvPr id="10" name="Title Placeholder 1"/>
          <p:cNvSpPr txBox="1">
            <a:spLocks/>
          </p:cNvSpPr>
          <p:nvPr/>
        </p:nvSpPr>
        <p:spPr>
          <a:xfrm>
            <a:off x="990600" y="6775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Enter sign off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06640" y="6030681"/>
            <a:ext cx="4119973" cy="57943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GB" dirty="0"/>
              <a:t>aka.ms/</a:t>
            </a:r>
            <a:r>
              <a:rPr lang="en-GB" dirty="0" err="1"/>
              <a:t>microsoftevangelists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9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48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76BB-C92C-4528-BBC6-D16C4367CD8C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17DBC-7423-411C-9D4D-43AB09905E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74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rple_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FC9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7217" y="2751907"/>
            <a:ext cx="11912600" cy="13311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828754" indent="0" algn="ctr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 dirty="0"/>
              <a:t>Make an important statement</a:t>
            </a:r>
          </a:p>
        </p:txBody>
      </p:sp>
    </p:spTree>
    <p:extLst>
      <p:ext uri="{BB962C8B-B14F-4D97-AF65-F5344CB8AC3E}">
        <p14:creationId xmlns:p14="http://schemas.microsoft.com/office/powerpoint/2010/main" val="325045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" y="0"/>
            <a:ext cx="3650633" cy="685800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7217" y="383175"/>
            <a:ext cx="3288344" cy="13311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828754" indent="0" algn="ctr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 dirty="0"/>
              <a:t>Entitle your page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876" y="6181059"/>
            <a:ext cx="1815835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6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622586"/>
            <a:ext cx="12192000" cy="123541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9202367" y="4186483"/>
            <a:ext cx="51034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b="1" dirty="0">
                <a:solidFill>
                  <a:srgbClr val="FF5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DX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5320" y="1480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Presentational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55320" y="2805651"/>
            <a:ext cx="4846637" cy="62335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530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ke a point - RED"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9320"/>
            <a:ext cx="12192000" cy="86868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658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Make an important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65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ke a point - BLUE">
    <p:bg>
      <p:bgPr>
        <a:solidFill>
          <a:srgbClr val="2FC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9320"/>
            <a:ext cx="12192000" cy="86868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658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Make an important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64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ke a point - RED"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9320"/>
            <a:ext cx="12192000" cy="86868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658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Make an important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439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922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701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100587" cy="4351338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1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idx="10" hasCustomPrompt="1"/>
          </p:nvPr>
        </p:nvSpPr>
        <p:spPr>
          <a:xfrm>
            <a:off x="6253213" y="1825625"/>
            <a:ext cx="5100587" cy="4351338"/>
          </a:xfrm>
          <a:prstGeom prst="rect">
            <a:avLst/>
          </a:prstGeom>
          <a:solidFill>
            <a:srgbClr val="2FC9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1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211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51120" y="559751"/>
            <a:ext cx="6644640" cy="69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sub title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6233160"/>
            <a:ext cx="12192000" cy="62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5151120" y="1568768"/>
            <a:ext cx="6644640" cy="47177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3880" y="489425"/>
            <a:ext cx="3573780" cy="833119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GB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428119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51120" y="559751"/>
            <a:ext cx="6644640" cy="69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sub title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6233160"/>
            <a:ext cx="12192000" cy="62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5151120" y="1568768"/>
            <a:ext cx="6644640" cy="47177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3880" y="489425"/>
            <a:ext cx="3573780" cy="833119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GB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3941606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00587" cy="940435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idx="10" hasCustomPrompt="1"/>
          </p:nvPr>
        </p:nvSpPr>
        <p:spPr>
          <a:xfrm>
            <a:off x="6253213" y="1825625"/>
            <a:ext cx="5100587" cy="940435"/>
          </a:xfrm>
          <a:prstGeom prst="rect">
            <a:avLst/>
          </a:prstGeom>
          <a:solidFill>
            <a:srgbClr val="2FC9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1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838200" y="2900997"/>
            <a:ext cx="5100587" cy="32759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253212" y="2900997"/>
            <a:ext cx="5100587" cy="32759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5926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FF5050"/>
              </a:buClr>
              <a:buSzPct val="100000"/>
              <a:buFont typeface="Wingdings" panose="05000000000000000000" pitchFamily="2" charset="2"/>
              <a:buNone/>
              <a:defRPr lang="en-GB" sz="3200" b="0" i="0" u="none" strike="noStrike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0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,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, </a:t>
            </a:r>
            <a:r>
              <a:rPr lang="en-GB" dirty="0" err="1"/>
              <a:t>arcu</a:t>
            </a:r>
            <a:r>
              <a:rPr lang="en-GB" dirty="0"/>
              <a:t>. In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, </a:t>
            </a:r>
            <a:r>
              <a:rPr lang="en-GB" dirty="0" err="1"/>
              <a:t>imperdiet</a:t>
            </a:r>
            <a:r>
              <a:rPr lang="en-GB" dirty="0"/>
              <a:t> a, </a:t>
            </a:r>
            <a:r>
              <a:rPr lang="en-GB" dirty="0" err="1"/>
              <a:t>venenatis</a:t>
            </a:r>
            <a:r>
              <a:rPr lang="en-GB" dirty="0"/>
              <a:t> vitae,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dictum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 </a:t>
            </a:r>
            <a:r>
              <a:rPr lang="en-GB" dirty="0" err="1"/>
              <a:t>mollis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Integer </a:t>
            </a:r>
            <a:r>
              <a:rPr lang="en-GB" dirty="0" err="1"/>
              <a:t>tincidunt</a:t>
            </a:r>
            <a:r>
              <a:rPr lang="en-GB" dirty="0"/>
              <a:t>. 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1064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525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sign off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30121" r="34091" b="30243"/>
          <a:stretch/>
        </p:blipFill>
        <p:spPr>
          <a:xfrm>
            <a:off x="4808220" y="2225040"/>
            <a:ext cx="2621280" cy="2491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996940"/>
            <a:ext cx="12192000" cy="861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5622586"/>
            <a:ext cx="12192000" cy="123541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0" y="5903838"/>
            <a:ext cx="2819400" cy="672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dotjson.uk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42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26D3-2E48-4379-B21D-693C76C129D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81E4-AC01-45B3-8F8D-6AF75F9FD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107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559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ke a point - BLUE">
    <p:bg>
      <p:bgPr>
        <a:solidFill>
          <a:srgbClr val="2FC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9320"/>
            <a:ext cx="12192000" cy="86868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658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Make an important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306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622586"/>
            <a:ext cx="12192000" cy="123541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9202367" y="4186483"/>
            <a:ext cx="51034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b="1" dirty="0">
                <a:solidFill>
                  <a:srgbClr val="FF5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DX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5320" y="1480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Presentational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55320" y="2805651"/>
            <a:ext cx="4846637" cy="62335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536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ke a point - RED"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9320"/>
            <a:ext cx="12192000" cy="86868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658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Make an important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912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ke a point - BLUE">
    <p:bg>
      <p:bgPr>
        <a:solidFill>
          <a:srgbClr val="2FC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9320"/>
            <a:ext cx="12192000" cy="86868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658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Make an important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4656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8556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072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100587" cy="4351338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1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idx="10" hasCustomPrompt="1"/>
          </p:nvPr>
        </p:nvSpPr>
        <p:spPr>
          <a:xfrm>
            <a:off x="6253213" y="1825625"/>
            <a:ext cx="5100587" cy="4351338"/>
          </a:xfrm>
          <a:prstGeom prst="rect">
            <a:avLst/>
          </a:prstGeom>
          <a:solidFill>
            <a:srgbClr val="2FC9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1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414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51120" y="559751"/>
            <a:ext cx="6644640" cy="69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sub title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6233160"/>
            <a:ext cx="12192000" cy="62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5151120" y="1568768"/>
            <a:ext cx="6644640" cy="47177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3880" y="489425"/>
            <a:ext cx="3573780" cy="833119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GB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21993181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51120" y="559751"/>
            <a:ext cx="6644640" cy="69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sub title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6233160"/>
            <a:ext cx="12192000" cy="62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5151120" y="1568768"/>
            <a:ext cx="6644640" cy="47177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3880" y="489425"/>
            <a:ext cx="3573780" cy="833119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GB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2065155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00587" cy="940435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idx="10" hasCustomPrompt="1"/>
          </p:nvPr>
        </p:nvSpPr>
        <p:spPr>
          <a:xfrm>
            <a:off x="6253213" y="1825625"/>
            <a:ext cx="5100587" cy="940435"/>
          </a:xfrm>
          <a:prstGeom prst="rect">
            <a:avLst/>
          </a:prstGeom>
          <a:solidFill>
            <a:srgbClr val="2FC9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1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838200" y="2900997"/>
            <a:ext cx="5100587" cy="32759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253212" y="2900997"/>
            <a:ext cx="5100587" cy="32759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254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Clr>
                <a:srgbClr val="FF5050"/>
              </a:buClr>
              <a:buSzPct val="100000"/>
              <a:buFont typeface="Wingdings" panose="05000000000000000000" pitchFamily="2" charset="2"/>
              <a:buNone/>
              <a:defRPr lang="en-GB" sz="3200" b="0" i="0" u="none" strike="noStrike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0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,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, </a:t>
            </a:r>
            <a:r>
              <a:rPr lang="en-GB" dirty="0" err="1"/>
              <a:t>arcu</a:t>
            </a:r>
            <a:r>
              <a:rPr lang="en-GB" dirty="0"/>
              <a:t>. In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,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, </a:t>
            </a:r>
            <a:r>
              <a:rPr lang="en-GB" dirty="0" err="1"/>
              <a:t>imperdiet</a:t>
            </a:r>
            <a:r>
              <a:rPr lang="en-GB" dirty="0"/>
              <a:t> a, </a:t>
            </a:r>
            <a:r>
              <a:rPr lang="en-GB" dirty="0" err="1"/>
              <a:t>venenatis</a:t>
            </a:r>
            <a:r>
              <a:rPr lang="en-GB" dirty="0"/>
              <a:t> vitae,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dictum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 </a:t>
            </a:r>
            <a:r>
              <a:rPr lang="en-GB" dirty="0" err="1"/>
              <a:t>mollis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Integer </a:t>
            </a:r>
            <a:r>
              <a:rPr lang="en-GB" dirty="0" err="1"/>
              <a:t>tincidunt</a:t>
            </a:r>
            <a:r>
              <a:rPr lang="en-GB" dirty="0"/>
              <a:t>. 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4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3997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5251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sign off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30121" r="34091" b="30243"/>
          <a:stretch/>
        </p:blipFill>
        <p:spPr>
          <a:xfrm>
            <a:off x="4808220" y="2225040"/>
            <a:ext cx="2621280" cy="2491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996940"/>
            <a:ext cx="12192000" cy="861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5622586"/>
            <a:ext cx="12192000" cy="123541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79125" y="5999480"/>
            <a:ext cx="3111500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dotjson.uk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9734406" y="5998686"/>
            <a:ext cx="1985962" cy="51593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GB" dirty="0"/>
              <a:t>aka.ms/</a:t>
            </a:r>
          </a:p>
        </p:txBody>
      </p:sp>
    </p:spTree>
    <p:extLst>
      <p:ext uri="{BB962C8B-B14F-4D97-AF65-F5344CB8AC3E}">
        <p14:creationId xmlns:p14="http://schemas.microsoft.com/office/powerpoint/2010/main" val="871506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26D3-2E48-4379-B21D-693C76C129DD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81E4-AC01-45B3-8F8D-6AF75F9FD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2932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140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120000"/>
              </a:lnSpc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23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100587" cy="4351338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1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idx="10" hasCustomPrompt="1"/>
          </p:nvPr>
        </p:nvSpPr>
        <p:spPr>
          <a:xfrm>
            <a:off x="6253213" y="1825625"/>
            <a:ext cx="5100587" cy="4351338"/>
          </a:xfrm>
          <a:prstGeom prst="rect">
            <a:avLst/>
          </a:prstGeom>
          <a:solidFill>
            <a:srgbClr val="2FC9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1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4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51120" y="559751"/>
            <a:ext cx="6644640" cy="69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sub title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6233160"/>
            <a:ext cx="12192000" cy="62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5151120" y="1568768"/>
            <a:ext cx="6644640" cy="47177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3880" y="489425"/>
            <a:ext cx="3573780" cy="833119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GB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132169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51120" y="559751"/>
            <a:ext cx="6644640" cy="69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sub title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6233160"/>
            <a:ext cx="12192000" cy="62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841898" cy="6858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5151120" y="1568768"/>
            <a:ext cx="6644640" cy="47177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3880" y="489425"/>
            <a:ext cx="2661329" cy="833119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GB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101682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00587" cy="940435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Enter title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idx="10" hasCustomPrompt="1"/>
          </p:nvPr>
        </p:nvSpPr>
        <p:spPr>
          <a:xfrm>
            <a:off x="6253213" y="1825625"/>
            <a:ext cx="5100587" cy="940435"/>
          </a:xfrm>
          <a:prstGeom prst="rect">
            <a:avLst/>
          </a:prstGeom>
          <a:solidFill>
            <a:srgbClr val="2FC9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1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838200" y="2900997"/>
            <a:ext cx="5100587" cy="32759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253212" y="2900997"/>
            <a:ext cx="5100587" cy="32759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>
              <a:lnSpc>
                <a:spcPct val="150000"/>
              </a:lnSpc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67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79120" y="6248400"/>
            <a:ext cx="110032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5" t="31212" r="34000" b="30485"/>
          <a:stretch/>
        </p:blipFill>
        <p:spPr>
          <a:xfrm>
            <a:off x="579120" y="6394683"/>
            <a:ext cx="320040" cy="291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500" y="634473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dotjson</a:t>
            </a:r>
            <a:endParaRPr lang="en-GB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36220"/>
            <a:ext cx="1097280" cy="1295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303020" y="-236220"/>
            <a:ext cx="1097280" cy="12954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606040" y="-236220"/>
            <a:ext cx="1097280" cy="1295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1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704" r:id="rId15"/>
    <p:sldLayoutId id="214748370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79120" y="6248400"/>
            <a:ext cx="110032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5" t="31212" r="34000" b="30485"/>
          <a:stretch/>
        </p:blipFill>
        <p:spPr>
          <a:xfrm>
            <a:off x="579120" y="6394683"/>
            <a:ext cx="320040" cy="291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500" y="634473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dotjson</a:t>
            </a:r>
            <a:endParaRPr lang="en-GB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36220"/>
            <a:ext cx="1097280" cy="1295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303020" y="-236220"/>
            <a:ext cx="1097280" cy="12954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606040" y="-236220"/>
            <a:ext cx="1097280" cy="1295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79120" y="6248400"/>
            <a:ext cx="1100328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5" t="31212" r="34000" b="30485"/>
          <a:stretch/>
        </p:blipFill>
        <p:spPr>
          <a:xfrm>
            <a:off x="579120" y="6394683"/>
            <a:ext cx="320040" cy="291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500" y="634473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dotjson</a:t>
            </a:r>
            <a:endParaRPr lang="en-GB" dirty="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236220"/>
            <a:ext cx="1097280" cy="12954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303020" y="-236220"/>
            <a:ext cx="1097280" cy="129540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606040" y="-236220"/>
            <a:ext cx="1097280" cy="1295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portal.azure.com/#create/Microsoft.Template/uri/https%3A%2F%2Fraw.githubusercontent.com%2FAzure%2Fazure-quickstart-templates%2Fmaster%2F101-acs-swarm%2Fazuredeploy.js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7.wd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microsoft.com/office/2007/relationships/hdphoto" Target="../media/hdphoto6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7.wd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microsoft.com/office/2007/relationships/hdphoto" Target="../media/hdphoto6.wd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7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microsoft.com/office/2007/relationships/hdphoto" Target="../media/hdphoto6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8.wd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6.xm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3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1.jp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11" Type="http://schemas.openxmlformats.org/officeDocument/2006/relationships/customXml" Target="../ink/ink5.xml"/><Relationship Id="rId24" Type="http://schemas.openxmlformats.org/officeDocument/2006/relationships/image" Target="../media/image4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33.png"/><Relationship Id="rId19" Type="http://schemas.openxmlformats.org/officeDocument/2006/relationships/customXml" Target="../ink/ink9.xml"/><Relationship Id="rId4" Type="http://schemas.openxmlformats.org/officeDocument/2006/relationships/image" Target="../media/image30.png"/><Relationship Id="rId9" Type="http://schemas.openxmlformats.org/officeDocument/2006/relationships/customXml" Target="../ink/ink4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uredocs" TargetMode="Externa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virtual-machin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Azure…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Joni Collinge</a:t>
            </a:r>
          </a:p>
        </p:txBody>
      </p:sp>
    </p:spTree>
    <p:extLst>
      <p:ext uri="{BB962C8B-B14F-4D97-AF65-F5344CB8AC3E}">
        <p14:creationId xmlns:p14="http://schemas.microsoft.com/office/powerpoint/2010/main" val="270848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7949181" y="3163584"/>
            <a:ext cx="1381194" cy="1131001"/>
            <a:chOff x="7913178" y="3181632"/>
            <a:chExt cx="1381194" cy="1131001"/>
          </a:xfrm>
        </p:grpSpPr>
        <p:grpSp>
          <p:nvGrpSpPr>
            <p:cNvPr id="182" name="Group 181"/>
            <p:cNvGrpSpPr/>
            <p:nvPr/>
          </p:nvGrpSpPr>
          <p:grpSpPr>
            <a:xfrm>
              <a:off x="7913178" y="3181632"/>
              <a:ext cx="1310576" cy="1131001"/>
              <a:chOff x="4737128" y="2291366"/>
              <a:chExt cx="2002685" cy="1728277"/>
            </a:xfrm>
          </p:grpSpPr>
          <p:sp>
            <p:nvSpPr>
              <p:cNvPr id="184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2FC9FF"/>
                  </a:solidFill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86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7" name="Hexagon 186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8" name="Hexagon 187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chemeClr val="bg1">
                    <a:lumMod val="50000"/>
                  </a:schemeClr>
                </a:solidFill>
                <a:ln w="381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83" name="Rectangle 182"/>
            <p:cNvSpPr/>
            <p:nvPr/>
          </p:nvSpPr>
          <p:spPr>
            <a:xfrm>
              <a:off x="8360780" y="3429052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6555162" y="3153231"/>
            <a:ext cx="1310576" cy="1131001"/>
            <a:chOff x="4737128" y="2291366"/>
            <a:chExt cx="2002685" cy="1728277"/>
          </a:xfrm>
        </p:grpSpPr>
        <p:sp>
          <p:nvSpPr>
            <p:cNvPr id="161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2FC9FF"/>
                </a:solidFill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163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Hexagon 163"/>
              <p:cNvSpPr/>
              <p:nvPr/>
            </p:nvSpPr>
            <p:spPr>
              <a:xfrm rot="5400000">
                <a:off x="4531362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Hexagon 16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 w="381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5215903" y="3155563"/>
            <a:ext cx="1310576" cy="1131001"/>
            <a:chOff x="4737128" y="2291366"/>
            <a:chExt cx="2002685" cy="1728277"/>
          </a:xfrm>
        </p:grpSpPr>
        <p:sp>
          <p:nvSpPr>
            <p:cNvPr id="155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2FC9FF"/>
                </a:solidFill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157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Hexagon 157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Hexagon 15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 w="381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3877762" y="3163331"/>
            <a:ext cx="1310576" cy="1131001"/>
            <a:chOff x="4737128" y="2291366"/>
            <a:chExt cx="2002685" cy="1728277"/>
          </a:xfrm>
        </p:grpSpPr>
        <p:sp>
          <p:nvSpPr>
            <p:cNvPr id="143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2FC9FF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14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Hexagon 14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Hexagon 14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 w="381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18640" y="365125"/>
            <a:ext cx="9535160" cy="1325563"/>
          </a:xfrm>
        </p:spPr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Virtual Machines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77177" y="631666"/>
            <a:ext cx="900871" cy="792480"/>
            <a:chOff x="2989497" y="898208"/>
            <a:chExt cx="900871" cy="792480"/>
          </a:xfrm>
          <a:solidFill>
            <a:srgbClr val="404040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2989497" y="898208"/>
              <a:ext cx="900871" cy="792480"/>
            </a:xfrm>
            <a:prstGeom prst="roundRect">
              <a:avLst>
                <a:gd name="adj" fmla="val 8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188261" y="1072046"/>
              <a:ext cx="338543" cy="338543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334645" y="1200382"/>
              <a:ext cx="338543" cy="338543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Machines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60866" y="2371782"/>
            <a:ext cx="1366746" cy="1131001"/>
            <a:chOff x="1228088" y="2272300"/>
            <a:chExt cx="1366746" cy="1131001"/>
          </a:xfrm>
        </p:grpSpPr>
        <p:grpSp>
          <p:nvGrpSpPr>
            <p:cNvPr id="95" name="Group 94"/>
            <p:cNvGrpSpPr/>
            <p:nvPr/>
          </p:nvGrpSpPr>
          <p:grpSpPr>
            <a:xfrm>
              <a:off x="1228088" y="2272300"/>
              <a:ext cx="1310576" cy="1131001"/>
              <a:chOff x="4737128" y="2291366"/>
              <a:chExt cx="2002685" cy="1728277"/>
            </a:xfrm>
          </p:grpSpPr>
          <p:sp>
            <p:nvSpPr>
              <p:cNvPr id="96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2FC9FF"/>
                  </a:solidFill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98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9" name="Hexagon 98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2FC9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" name="Hexagon 99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2FC9FF"/>
                </a:solidFill>
                <a:ln w="38100" cap="rnd">
                  <a:solidFill>
                    <a:srgbClr val="2FC9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6" name="Rectangle 5"/>
            <p:cNvSpPr/>
            <p:nvPr/>
          </p:nvSpPr>
          <p:spPr>
            <a:xfrm>
              <a:off x="1661242" y="2509868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870711" y="2359464"/>
            <a:ext cx="1364963" cy="1131001"/>
            <a:chOff x="2956261" y="4549838"/>
            <a:chExt cx="1364963" cy="1131001"/>
          </a:xfrm>
        </p:grpSpPr>
        <p:grpSp>
          <p:nvGrpSpPr>
            <p:cNvPr id="107" name="Group 106"/>
            <p:cNvGrpSpPr/>
            <p:nvPr/>
          </p:nvGrpSpPr>
          <p:grpSpPr>
            <a:xfrm>
              <a:off x="2956261" y="4549838"/>
              <a:ext cx="1310576" cy="1131001"/>
              <a:chOff x="4737128" y="2291366"/>
              <a:chExt cx="2002685" cy="1728277"/>
            </a:xfrm>
          </p:grpSpPr>
          <p:sp>
            <p:nvSpPr>
              <p:cNvPr id="108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10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" name="Hexagon 110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92D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" name="Hexagon 111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92D050"/>
                </a:solidFill>
                <a:ln w="38100" cap="rnd">
                  <a:solidFill>
                    <a:srgbClr val="92D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32" name="Rectangle 131"/>
            <p:cNvSpPr/>
            <p:nvPr/>
          </p:nvSpPr>
          <p:spPr>
            <a:xfrm>
              <a:off x="3387632" y="4815558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92D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5218528" y="2351696"/>
            <a:ext cx="1351885" cy="1131001"/>
            <a:chOff x="4562364" y="4669021"/>
            <a:chExt cx="1351885" cy="1131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4562364" y="4669021"/>
              <a:ext cx="1310576" cy="1131001"/>
              <a:chOff x="4737128" y="2291366"/>
              <a:chExt cx="2002685" cy="1728277"/>
            </a:xfrm>
          </p:grpSpPr>
          <p:sp>
            <p:nvSpPr>
              <p:cNvPr id="114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16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Hexagon 116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Hexagon 117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FF5050"/>
                </a:solidFill>
                <a:ln w="381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34" name="Rectangle 133"/>
            <p:cNvSpPr/>
            <p:nvPr/>
          </p:nvSpPr>
          <p:spPr>
            <a:xfrm>
              <a:off x="4980657" y="4906589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24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Dv2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565361" y="2351695"/>
            <a:ext cx="1376099" cy="1131001"/>
            <a:chOff x="6316028" y="4571888"/>
            <a:chExt cx="1376099" cy="1131001"/>
          </a:xfrm>
        </p:grpSpPr>
        <p:grpSp>
          <p:nvGrpSpPr>
            <p:cNvPr id="119" name="Group 118"/>
            <p:cNvGrpSpPr/>
            <p:nvPr/>
          </p:nvGrpSpPr>
          <p:grpSpPr>
            <a:xfrm>
              <a:off x="6316028" y="4571888"/>
              <a:ext cx="1310576" cy="1131001"/>
              <a:chOff x="4737128" y="2291366"/>
              <a:chExt cx="2002685" cy="1728277"/>
            </a:xfrm>
          </p:grpSpPr>
          <p:sp>
            <p:nvSpPr>
              <p:cNvPr id="120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22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" name="Hexagon 122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006F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4" name="Hexagon 123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006F96"/>
                </a:solidFill>
                <a:ln w="38100" cap="rnd">
                  <a:solidFill>
                    <a:srgbClr val="006F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36" name="Rectangle 135"/>
            <p:cNvSpPr/>
            <p:nvPr/>
          </p:nvSpPr>
          <p:spPr>
            <a:xfrm>
              <a:off x="6758535" y="4793556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006F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7941460" y="2351694"/>
            <a:ext cx="1379133" cy="1131001"/>
            <a:chOff x="7629632" y="4527835"/>
            <a:chExt cx="1379133" cy="1131001"/>
          </a:xfrm>
        </p:grpSpPr>
        <p:grpSp>
          <p:nvGrpSpPr>
            <p:cNvPr id="125" name="Group 124"/>
            <p:cNvGrpSpPr/>
            <p:nvPr/>
          </p:nvGrpSpPr>
          <p:grpSpPr>
            <a:xfrm>
              <a:off x="7629632" y="4527835"/>
              <a:ext cx="1310576" cy="1131001"/>
              <a:chOff x="4737128" y="2291366"/>
              <a:chExt cx="2002685" cy="1728277"/>
            </a:xfrm>
          </p:grpSpPr>
          <p:sp>
            <p:nvSpPr>
              <p:cNvPr id="126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28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9" name="Hexagon 128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7030A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0" name="Hexagon 129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7030A0"/>
                </a:solidFill>
                <a:ln w="38100" cap="rnd">
                  <a:solidFill>
                    <a:srgbClr val="7030A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37" name="Rectangle 136"/>
            <p:cNvSpPr/>
            <p:nvPr/>
          </p:nvSpPr>
          <p:spPr>
            <a:xfrm>
              <a:off x="8075173" y="4765403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</a:t>
              </a: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4320074" y="3423975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652628" y="3413517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986660" y="3408302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909077" y="4766618"/>
            <a:ext cx="10444723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Premium Storage (P10, P20, P30)</a:t>
            </a:r>
          </a:p>
        </p:txBody>
      </p:sp>
    </p:spTree>
    <p:extLst>
      <p:ext uri="{BB962C8B-B14F-4D97-AF65-F5344CB8AC3E}">
        <p14:creationId xmlns:p14="http://schemas.microsoft.com/office/powerpoint/2010/main" val="37936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/>
      <p:bldP spid="174" grpId="0"/>
      <p:bldP spid="1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9526" y="3163584"/>
            <a:ext cx="1381194" cy="1131001"/>
            <a:chOff x="7913178" y="3181632"/>
            <a:chExt cx="1381194" cy="1131001"/>
          </a:xfrm>
        </p:grpSpPr>
        <p:grpSp>
          <p:nvGrpSpPr>
            <p:cNvPr id="166" name="Group 165"/>
            <p:cNvGrpSpPr/>
            <p:nvPr/>
          </p:nvGrpSpPr>
          <p:grpSpPr>
            <a:xfrm>
              <a:off x="7913178" y="3181632"/>
              <a:ext cx="1310576" cy="1131001"/>
              <a:chOff x="4737128" y="2291366"/>
              <a:chExt cx="2002685" cy="1728277"/>
            </a:xfrm>
          </p:grpSpPr>
          <p:sp>
            <p:nvSpPr>
              <p:cNvPr id="167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2FC9FF"/>
                  </a:solidFill>
                </a:endParaRPr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69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0" name="Hexagon 169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1" name="Hexagon 170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chemeClr val="bg1">
                    <a:lumMod val="50000"/>
                  </a:schemeClr>
                </a:solidFill>
                <a:ln w="381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75" name="Rectangle 174"/>
            <p:cNvSpPr/>
            <p:nvPr/>
          </p:nvSpPr>
          <p:spPr>
            <a:xfrm>
              <a:off x="8360780" y="3429052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0154451" y="3160573"/>
            <a:ext cx="1381194" cy="1131001"/>
            <a:chOff x="7913178" y="3181632"/>
            <a:chExt cx="1381194" cy="1131001"/>
          </a:xfrm>
        </p:grpSpPr>
        <p:grpSp>
          <p:nvGrpSpPr>
            <p:cNvPr id="183" name="Group 182"/>
            <p:cNvGrpSpPr/>
            <p:nvPr/>
          </p:nvGrpSpPr>
          <p:grpSpPr>
            <a:xfrm>
              <a:off x="7913178" y="3181632"/>
              <a:ext cx="1310576" cy="1131001"/>
              <a:chOff x="4737128" y="2291366"/>
              <a:chExt cx="2002685" cy="1728277"/>
            </a:xfrm>
          </p:grpSpPr>
          <p:sp>
            <p:nvSpPr>
              <p:cNvPr id="185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2FC9FF"/>
                  </a:solidFill>
                </a:endParaRPr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87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8" name="Hexagon 187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9" name="Hexagon 188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chemeClr val="bg1">
                    <a:lumMod val="50000"/>
                  </a:schemeClr>
                </a:solidFill>
                <a:ln w="381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84" name="Rectangle 183"/>
            <p:cNvSpPr/>
            <p:nvPr/>
          </p:nvSpPr>
          <p:spPr>
            <a:xfrm>
              <a:off x="8360780" y="3429052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459968" y="3190653"/>
            <a:ext cx="1381194" cy="1131001"/>
            <a:chOff x="7913178" y="3181632"/>
            <a:chExt cx="1381194" cy="1131001"/>
          </a:xfrm>
        </p:grpSpPr>
        <p:grpSp>
          <p:nvGrpSpPr>
            <p:cNvPr id="153" name="Group 152"/>
            <p:cNvGrpSpPr/>
            <p:nvPr/>
          </p:nvGrpSpPr>
          <p:grpSpPr>
            <a:xfrm>
              <a:off x="7913178" y="3181632"/>
              <a:ext cx="1310576" cy="1131001"/>
              <a:chOff x="4737128" y="2291366"/>
              <a:chExt cx="2002685" cy="1728277"/>
            </a:xfrm>
          </p:grpSpPr>
          <p:sp>
            <p:nvSpPr>
              <p:cNvPr id="177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2FC9FF"/>
                  </a:solidFill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79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0" name="Hexagon 179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1" name="Hexagon 180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chemeClr val="bg1">
                    <a:lumMod val="50000"/>
                  </a:schemeClr>
                </a:solidFill>
                <a:ln w="381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76" name="Rectangle 175"/>
            <p:cNvSpPr/>
            <p:nvPr/>
          </p:nvSpPr>
          <p:spPr>
            <a:xfrm>
              <a:off x="8360780" y="3429052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108354" y="3170344"/>
            <a:ext cx="1381194" cy="1131001"/>
            <a:chOff x="7913178" y="3181632"/>
            <a:chExt cx="1381194" cy="1131001"/>
          </a:xfrm>
        </p:grpSpPr>
        <p:grpSp>
          <p:nvGrpSpPr>
            <p:cNvPr id="139" name="Group 138"/>
            <p:cNvGrpSpPr/>
            <p:nvPr/>
          </p:nvGrpSpPr>
          <p:grpSpPr>
            <a:xfrm>
              <a:off x="7913178" y="3181632"/>
              <a:ext cx="1310576" cy="1131001"/>
              <a:chOff x="4737128" y="2291366"/>
              <a:chExt cx="2002685" cy="1728277"/>
            </a:xfrm>
          </p:grpSpPr>
          <p:sp>
            <p:nvSpPr>
              <p:cNvPr id="142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2FC9FF"/>
                  </a:solidFill>
                </a:endParaRP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49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0" name="Hexagon 149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1" name="Hexagon 150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chemeClr val="bg1">
                    <a:lumMod val="50000"/>
                  </a:schemeClr>
                </a:solidFill>
                <a:ln w="38100" cap="rnd">
                  <a:solidFill>
                    <a:schemeClr val="bg1">
                      <a:lumMod val="5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40" name="Rectangle 139"/>
            <p:cNvSpPr/>
            <p:nvPr/>
          </p:nvSpPr>
          <p:spPr>
            <a:xfrm>
              <a:off x="8360780" y="3429052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732367" y="3153231"/>
            <a:ext cx="1310576" cy="1131001"/>
            <a:chOff x="4737128" y="2291366"/>
            <a:chExt cx="2002685" cy="1728277"/>
          </a:xfrm>
        </p:grpSpPr>
        <p:sp>
          <p:nvSpPr>
            <p:cNvPr id="161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2FC9FF"/>
                </a:solidFill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163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Hexagon 163"/>
              <p:cNvSpPr/>
              <p:nvPr/>
            </p:nvSpPr>
            <p:spPr>
              <a:xfrm rot="5400000">
                <a:off x="4531362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Hexagon 16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 w="381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3393108" y="3155563"/>
            <a:ext cx="1310576" cy="1131001"/>
            <a:chOff x="4737128" y="2291366"/>
            <a:chExt cx="2002685" cy="1728277"/>
          </a:xfrm>
        </p:grpSpPr>
        <p:sp>
          <p:nvSpPr>
            <p:cNvPr id="155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2FC9FF"/>
                </a:solidFill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157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Hexagon 157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Hexagon 15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 w="381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2054967" y="3163331"/>
            <a:ext cx="1310576" cy="1131001"/>
            <a:chOff x="4737128" y="2291366"/>
            <a:chExt cx="2002685" cy="1728277"/>
          </a:xfrm>
        </p:grpSpPr>
        <p:sp>
          <p:nvSpPr>
            <p:cNvPr id="143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2FC9FF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14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Hexagon 14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Hexagon 14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 w="38100" cap="rnd">
                <a:solidFill>
                  <a:schemeClr val="bg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172" name="Rectangle 171"/>
          <p:cNvSpPr/>
          <p:nvPr/>
        </p:nvSpPr>
        <p:spPr>
          <a:xfrm>
            <a:off x="2497279" y="3423975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829833" y="3413517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5163865" y="3408302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</p:txBody>
      </p:sp>
      <p:cxnSp>
        <p:nvCxnSpPr>
          <p:cNvPr id="26" name="Connector: Curved 25"/>
          <p:cNvCxnSpPr>
            <a:stCxn id="133" idx="0"/>
            <a:endCxn id="129" idx="5"/>
          </p:cNvCxnSpPr>
          <p:nvPr/>
        </p:nvCxnSpPr>
        <p:spPr>
          <a:xfrm rot="5400000" flipH="1">
            <a:off x="10268803" y="2944847"/>
            <a:ext cx="235518" cy="860316"/>
          </a:xfrm>
          <a:prstGeom prst="curvedConnector4">
            <a:avLst>
              <a:gd name="adj1" fmla="val -97063"/>
              <a:gd name="adj2" fmla="val 7833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/>
          <p:cNvCxnSpPr>
            <a:stCxn id="129" idx="0"/>
            <a:endCxn id="94" idx="5"/>
          </p:cNvCxnSpPr>
          <p:nvPr/>
        </p:nvCxnSpPr>
        <p:spPr>
          <a:xfrm rot="5400000" flipH="1">
            <a:off x="8908994" y="2941088"/>
            <a:ext cx="248985" cy="870832"/>
          </a:xfrm>
          <a:prstGeom prst="curvedConnector4">
            <a:avLst>
              <a:gd name="adj1" fmla="val -91813"/>
              <a:gd name="adj2" fmla="val 7799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Curved 199"/>
          <p:cNvCxnSpPr>
            <a:stCxn id="94" idx="0"/>
            <a:endCxn id="86" idx="5"/>
          </p:cNvCxnSpPr>
          <p:nvPr/>
        </p:nvCxnSpPr>
        <p:spPr>
          <a:xfrm rot="5400000" flipH="1">
            <a:off x="7553693" y="2938885"/>
            <a:ext cx="252027" cy="861727"/>
          </a:xfrm>
          <a:prstGeom prst="curvedConnector4">
            <a:avLst>
              <a:gd name="adj1" fmla="val -90705"/>
              <a:gd name="adj2" fmla="val 7828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Curved 200"/>
          <p:cNvCxnSpPr>
            <a:stCxn id="86" idx="0"/>
            <a:endCxn id="123" idx="5"/>
          </p:cNvCxnSpPr>
          <p:nvPr/>
        </p:nvCxnSpPr>
        <p:spPr>
          <a:xfrm rot="5400000" flipH="1">
            <a:off x="6199015" y="2925157"/>
            <a:ext cx="248538" cy="876116"/>
          </a:xfrm>
          <a:prstGeom prst="curvedConnector4">
            <a:avLst>
              <a:gd name="adj1" fmla="val -91978"/>
              <a:gd name="adj2" fmla="val 7782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/>
          <p:cNvCxnSpPr>
            <a:stCxn id="123" idx="0"/>
            <a:endCxn id="117" idx="5"/>
          </p:cNvCxnSpPr>
          <p:nvPr/>
        </p:nvCxnSpPr>
        <p:spPr>
          <a:xfrm rot="5400000" flipH="1">
            <a:off x="4846184" y="2931156"/>
            <a:ext cx="243749" cy="859332"/>
          </a:xfrm>
          <a:prstGeom prst="curvedConnector4">
            <a:avLst>
              <a:gd name="adj1" fmla="val -93785"/>
              <a:gd name="adj2" fmla="val 7836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Curved 202"/>
          <p:cNvCxnSpPr>
            <a:stCxn id="117" idx="0"/>
            <a:endCxn id="111" idx="5"/>
          </p:cNvCxnSpPr>
          <p:nvPr/>
        </p:nvCxnSpPr>
        <p:spPr>
          <a:xfrm rot="5400000" flipH="1">
            <a:off x="3502743" y="2934548"/>
            <a:ext cx="235982" cy="860316"/>
          </a:xfrm>
          <a:prstGeom prst="curvedConnector4">
            <a:avLst>
              <a:gd name="adj1" fmla="val -96872"/>
              <a:gd name="adj2" fmla="val 7833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/>
          <p:cNvCxnSpPr>
            <a:stCxn id="99" idx="5"/>
            <a:endCxn id="111" idx="0"/>
          </p:cNvCxnSpPr>
          <p:nvPr/>
        </p:nvCxnSpPr>
        <p:spPr>
          <a:xfrm>
            <a:off x="1880731" y="3259033"/>
            <a:ext cx="822344" cy="231432"/>
          </a:xfrm>
          <a:prstGeom prst="curvedConnector4">
            <a:avLst>
              <a:gd name="adj1" fmla="val 10874"/>
              <a:gd name="adj2" fmla="val 19877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18640" y="365125"/>
            <a:ext cx="9535160" cy="1325563"/>
          </a:xfrm>
        </p:spPr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Virtual Machines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77177" y="631666"/>
            <a:ext cx="900871" cy="792480"/>
            <a:chOff x="2989497" y="898208"/>
            <a:chExt cx="900871" cy="792480"/>
          </a:xfrm>
          <a:solidFill>
            <a:srgbClr val="404040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2989497" y="898208"/>
              <a:ext cx="900871" cy="792480"/>
            </a:xfrm>
            <a:prstGeom prst="roundRect">
              <a:avLst>
                <a:gd name="adj" fmla="val 8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188261" y="1072046"/>
              <a:ext cx="338543" cy="338543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334645" y="1200382"/>
              <a:ext cx="338543" cy="338543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Machines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8071" y="2371782"/>
            <a:ext cx="1366746" cy="1131001"/>
            <a:chOff x="1228088" y="2272300"/>
            <a:chExt cx="1366746" cy="1131001"/>
          </a:xfrm>
        </p:grpSpPr>
        <p:grpSp>
          <p:nvGrpSpPr>
            <p:cNvPr id="95" name="Group 94"/>
            <p:cNvGrpSpPr/>
            <p:nvPr/>
          </p:nvGrpSpPr>
          <p:grpSpPr>
            <a:xfrm>
              <a:off x="1228088" y="2272300"/>
              <a:ext cx="1310576" cy="1131001"/>
              <a:chOff x="4737128" y="2291366"/>
              <a:chExt cx="2002685" cy="1728277"/>
            </a:xfrm>
          </p:grpSpPr>
          <p:sp>
            <p:nvSpPr>
              <p:cNvPr id="96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2FC9FF"/>
                  </a:solidFill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98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9" name="Hexagon 98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2FC9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" name="Hexagon 99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2FC9FF"/>
                </a:solidFill>
                <a:ln w="38100" cap="rnd">
                  <a:solidFill>
                    <a:srgbClr val="2FC9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6" name="Rectangle 5"/>
            <p:cNvSpPr/>
            <p:nvPr/>
          </p:nvSpPr>
          <p:spPr>
            <a:xfrm>
              <a:off x="1661242" y="2509868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047916" y="2359464"/>
            <a:ext cx="1364963" cy="1131001"/>
            <a:chOff x="2956261" y="4549838"/>
            <a:chExt cx="1364963" cy="1131001"/>
          </a:xfrm>
        </p:grpSpPr>
        <p:grpSp>
          <p:nvGrpSpPr>
            <p:cNvPr id="107" name="Group 106"/>
            <p:cNvGrpSpPr/>
            <p:nvPr/>
          </p:nvGrpSpPr>
          <p:grpSpPr>
            <a:xfrm>
              <a:off x="2956261" y="4549838"/>
              <a:ext cx="1310576" cy="1131001"/>
              <a:chOff x="4737128" y="2291366"/>
              <a:chExt cx="2002685" cy="1728277"/>
            </a:xfrm>
          </p:grpSpPr>
          <p:sp>
            <p:nvSpPr>
              <p:cNvPr id="108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10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" name="Hexagon 110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92D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" name="Hexagon 111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92D050"/>
                </a:solidFill>
                <a:ln w="38100" cap="rnd">
                  <a:solidFill>
                    <a:srgbClr val="92D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32" name="Rectangle 131"/>
            <p:cNvSpPr/>
            <p:nvPr/>
          </p:nvSpPr>
          <p:spPr>
            <a:xfrm>
              <a:off x="3387632" y="4815558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92D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3395733" y="2351696"/>
            <a:ext cx="1351885" cy="1131001"/>
            <a:chOff x="4562364" y="4669021"/>
            <a:chExt cx="1351885" cy="1131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4562364" y="4669021"/>
              <a:ext cx="1310576" cy="1131001"/>
              <a:chOff x="4737128" y="2291366"/>
              <a:chExt cx="2002685" cy="1728277"/>
            </a:xfrm>
          </p:grpSpPr>
          <p:sp>
            <p:nvSpPr>
              <p:cNvPr id="114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16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Hexagon 116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Hexagon 117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FF5050"/>
                </a:solidFill>
                <a:ln w="381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34" name="Rectangle 133"/>
            <p:cNvSpPr/>
            <p:nvPr/>
          </p:nvSpPr>
          <p:spPr>
            <a:xfrm>
              <a:off x="4980657" y="4906589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24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Dv2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742566" y="2351695"/>
            <a:ext cx="1376099" cy="1131001"/>
            <a:chOff x="6316028" y="4571888"/>
            <a:chExt cx="1376099" cy="1131001"/>
          </a:xfrm>
        </p:grpSpPr>
        <p:grpSp>
          <p:nvGrpSpPr>
            <p:cNvPr id="119" name="Group 118"/>
            <p:cNvGrpSpPr/>
            <p:nvPr/>
          </p:nvGrpSpPr>
          <p:grpSpPr>
            <a:xfrm>
              <a:off x="6316028" y="4571888"/>
              <a:ext cx="1310576" cy="1131001"/>
              <a:chOff x="4737128" y="2291366"/>
              <a:chExt cx="2002685" cy="1728277"/>
            </a:xfrm>
          </p:grpSpPr>
          <p:sp>
            <p:nvSpPr>
              <p:cNvPr id="120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22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" name="Hexagon 122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006F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4" name="Hexagon 123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006F96"/>
                </a:solidFill>
                <a:ln w="38100" cap="rnd">
                  <a:solidFill>
                    <a:srgbClr val="006F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36" name="Rectangle 135"/>
            <p:cNvSpPr/>
            <p:nvPr/>
          </p:nvSpPr>
          <p:spPr>
            <a:xfrm>
              <a:off x="6758535" y="4793556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006F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8813744" y="2369995"/>
            <a:ext cx="1379133" cy="1131001"/>
            <a:chOff x="7629632" y="4527835"/>
            <a:chExt cx="1379133" cy="1131001"/>
          </a:xfrm>
        </p:grpSpPr>
        <p:grpSp>
          <p:nvGrpSpPr>
            <p:cNvPr id="125" name="Group 124"/>
            <p:cNvGrpSpPr/>
            <p:nvPr/>
          </p:nvGrpSpPr>
          <p:grpSpPr>
            <a:xfrm>
              <a:off x="7629632" y="4527835"/>
              <a:ext cx="1310576" cy="1131001"/>
              <a:chOff x="4737128" y="2291366"/>
              <a:chExt cx="2002685" cy="1728277"/>
            </a:xfrm>
          </p:grpSpPr>
          <p:sp>
            <p:nvSpPr>
              <p:cNvPr id="126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28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9" name="Hexagon 128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7030A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0" name="Hexagon 129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7030A0"/>
                </a:solidFill>
                <a:ln w="38100" cap="rnd">
                  <a:solidFill>
                    <a:srgbClr val="7030A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37" name="Rectangle 136"/>
            <p:cNvSpPr/>
            <p:nvPr/>
          </p:nvSpPr>
          <p:spPr>
            <a:xfrm>
              <a:off x="8075173" y="4765403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06183" y="2356483"/>
            <a:ext cx="1351885" cy="1131001"/>
            <a:chOff x="4562364" y="4669021"/>
            <a:chExt cx="1351885" cy="1131001"/>
          </a:xfrm>
        </p:grpSpPr>
        <p:grpSp>
          <p:nvGrpSpPr>
            <p:cNvPr id="81" name="Group 80"/>
            <p:cNvGrpSpPr/>
            <p:nvPr/>
          </p:nvGrpSpPr>
          <p:grpSpPr>
            <a:xfrm>
              <a:off x="4562364" y="4669021"/>
              <a:ext cx="1310576" cy="1131001"/>
              <a:chOff x="4737128" y="2291366"/>
              <a:chExt cx="2002685" cy="1728277"/>
            </a:xfrm>
          </p:grpSpPr>
          <p:sp>
            <p:nvSpPr>
              <p:cNvPr id="83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85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6" name="Hexagon 85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CF016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Hexagon 86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CF0163"/>
                </a:solidFill>
                <a:ln w="38100" cap="rnd">
                  <a:solidFill>
                    <a:srgbClr val="CF016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82" name="Rectangle 81"/>
            <p:cNvSpPr/>
            <p:nvPr/>
          </p:nvSpPr>
          <p:spPr>
            <a:xfrm>
              <a:off x="4980657" y="4906589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CF016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55411" y="2364760"/>
            <a:ext cx="1351885" cy="1131001"/>
            <a:chOff x="4562364" y="4669021"/>
            <a:chExt cx="1351885" cy="1131001"/>
          </a:xfrm>
        </p:grpSpPr>
        <p:grpSp>
          <p:nvGrpSpPr>
            <p:cNvPr id="89" name="Group 88"/>
            <p:cNvGrpSpPr/>
            <p:nvPr/>
          </p:nvGrpSpPr>
          <p:grpSpPr>
            <a:xfrm>
              <a:off x="4562364" y="4669021"/>
              <a:ext cx="1310576" cy="1131001"/>
              <a:chOff x="4737128" y="2291366"/>
              <a:chExt cx="2002685" cy="1728277"/>
            </a:xfrm>
          </p:grpSpPr>
          <p:sp>
            <p:nvSpPr>
              <p:cNvPr id="91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93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4" name="Hexagon 93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54823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Hexagon 100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548235"/>
                </a:solidFill>
                <a:ln w="38100" cap="rnd">
                  <a:solidFill>
                    <a:srgbClr val="54823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90" name="Rectangle 89"/>
            <p:cNvSpPr/>
            <p:nvPr/>
          </p:nvSpPr>
          <p:spPr>
            <a:xfrm>
              <a:off x="4980657" y="4906589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54823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0161561" y="2361763"/>
            <a:ext cx="1351885" cy="1131001"/>
            <a:chOff x="4562364" y="4669021"/>
            <a:chExt cx="1351885" cy="11310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4562364" y="4669021"/>
              <a:ext cx="1310576" cy="1131001"/>
              <a:chOff x="4737128" y="2291366"/>
              <a:chExt cx="2002685" cy="1728277"/>
            </a:xfrm>
          </p:grpSpPr>
          <p:sp>
            <p:nvSpPr>
              <p:cNvPr id="105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31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3" name="Hexagon 132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00A1DA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5" name="Hexagon 134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00A1DA"/>
                </a:solidFill>
                <a:ln w="38100" cap="rnd">
                  <a:solidFill>
                    <a:srgbClr val="00A1DA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04" name="Rectangle 103"/>
            <p:cNvSpPr/>
            <p:nvPr/>
          </p:nvSpPr>
          <p:spPr>
            <a:xfrm>
              <a:off x="4980657" y="4906589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00A1D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</a:t>
              </a:r>
            </a:p>
          </p:txBody>
        </p:sp>
      </p:grpSp>
      <p:sp>
        <p:nvSpPr>
          <p:cNvPr id="205" name="Rectangle 204"/>
          <p:cNvSpPr/>
          <p:nvPr/>
        </p:nvSpPr>
        <p:spPr>
          <a:xfrm>
            <a:off x="909077" y="4766618"/>
            <a:ext cx="10444723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Accelerated Networking (25Gbps) &amp; IPv6*</a:t>
            </a:r>
          </a:p>
        </p:txBody>
      </p:sp>
    </p:spTree>
    <p:extLst>
      <p:ext uri="{BB962C8B-B14F-4D97-AF65-F5344CB8AC3E}">
        <p14:creationId xmlns:p14="http://schemas.microsoft.com/office/powerpoint/2010/main" val="115309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29273"/>
            <a:ext cx="5100587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Disk Encryption</a:t>
            </a:r>
          </a:p>
          <a:p>
            <a:pPr marL="0" indent="0" algn="ctr">
              <a:buNone/>
            </a:pPr>
            <a:r>
              <a:rPr lang="en-GB" sz="2000" dirty="0"/>
              <a:t>Encrypt both your OS and data disks at rest for Windows and Linux Standard VMs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3213" y="929273"/>
            <a:ext cx="5100587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Storage Encryption</a:t>
            </a:r>
          </a:p>
          <a:p>
            <a:pPr marL="0" indent="0" algn="ctr">
              <a:buNone/>
            </a:pPr>
            <a:r>
              <a:rPr lang="en-GB" sz="2000" dirty="0"/>
              <a:t>Encrypt your blob storage across all redundancy types for no extra cost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54146" y="1125234"/>
            <a:ext cx="1381194" cy="1131001"/>
            <a:chOff x="7913178" y="3181632"/>
            <a:chExt cx="1381194" cy="1131001"/>
          </a:xfrm>
        </p:grpSpPr>
        <p:grpSp>
          <p:nvGrpSpPr>
            <p:cNvPr id="6" name="Group 5"/>
            <p:cNvGrpSpPr/>
            <p:nvPr/>
          </p:nvGrpSpPr>
          <p:grpSpPr>
            <a:xfrm>
              <a:off x="7913178" y="3181632"/>
              <a:ext cx="1310576" cy="1131001"/>
              <a:chOff x="4737128" y="2291366"/>
              <a:chExt cx="2002685" cy="1728277"/>
            </a:xfrm>
          </p:grpSpPr>
          <p:sp>
            <p:nvSpPr>
              <p:cNvPr id="8" name="Parallelogram 22"/>
              <p:cNvSpPr/>
              <p:nvPr/>
            </p:nvSpPr>
            <p:spPr>
              <a:xfrm rot="19826588">
                <a:off x="5444922" y="2888368"/>
                <a:ext cx="1294891" cy="90149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rgbClr val="2FC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2FC9FF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737128" y="2291366"/>
                <a:ext cx="1751897" cy="1728277"/>
                <a:chOff x="4460843" y="2271063"/>
                <a:chExt cx="901732" cy="889575"/>
              </a:xfrm>
            </p:grpSpPr>
            <p:sp>
              <p:nvSpPr>
                <p:cNvPr id="10" name="Parallelogram 22"/>
                <p:cNvSpPr/>
                <p:nvPr/>
              </p:nvSpPr>
              <p:spPr>
                <a:xfrm rot="1773412" flipH="1">
                  <a:off x="4460843" y="2577585"/>
                  <a:ext cx="663399" cy="464016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rgbClr val="9B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Hexagon 10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" name="Hexagon 11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chemeClr val="bg1"/>
                </a:solidFill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7" name="Rectangle 6"/>
            <p:cNvSpPr/>
            <p:nvPr/>
          </p:nvSpPr>
          <p:spPr>
            <a:xfrm>
              <a:off x="8360780" y="3429052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endParaRPr lang="en-GB" sz="3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995" y="1538911"/>
            <a:ext cx="491688" cy="49168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grpSp>
        <p:nvGrpSpPr>
          <p:cNvPr id="23" name="Group 22"/>
          <p:cNvGrpSpPr/>
          <p:nvPr/>
        </p:nvGrpSpPr>
        <p:grpSpPr>
          <a:xfrm>
            <a:off x="2739944" y="1372315"/>
            <a:ext cx="1106170" cy="651934"/>
            <a:chOff x="6291814" y="5587627"/>
            <a:chExt cx="1106170" cy="651934"/>
          </a:xfrm>
        </p:grpSpPr>
        <p:grpSp>
          <p:nvGrpSpPr>
            <p:cNvPr id="31" name="Group 30"/>
            <p:cNvGrpSpPr/>
            <p:nvPr/>
          </p:nvGrpSpPr>
          <p:grpSpPr>
            <a:xfrm>
              <a:off x="6291814" y="5587627"/>
              <a:ext cx="1106170" cy="651934"/>
              <a:chOff x="2226733" y="1540933"/>
              <a:chExt cx="1981200" cy="1244600"/>
            </a:xfrm>
          </p:grpSpPr>
          <p:sp>
            <p:nvSpPr>
              <p:cNvPr id="33" name="Rectangle: Rounded Corners 32"/>
              <p:cNvSpPr/>
              <p:nvPr/>
            </p:nvSpPr>
            <p:spPr>
              <a:xfrm>
                <a:off x="2226733" y="1540933"/>
                <a:ext cx="1981200" cy="1244600"/>
              </a:xfrm>
              <a:prstGeom prst="roundRect">
                <a:avLst>
                  <a:gd name="adj" fmla="val 7823"/>
                </a:avLst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5266" y="1662813"/>
                <a:ext cx="143934" cy="1439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345266" y="2508620"/>
                <a:ext cx="143934" cy="1439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937002" y="1662813"/>
                <a:ext cx="143934" cy="1439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37002" y="2508620"/>
                <a:ext cx="143934" cy="1439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699751" y="5795589"/>
              <a:ext cx="382434" cy="277814"/>
              <a:chOff x="6699751" y="5795589"/>
              <a:chExt cx="382434" cy="27781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883685" y="5795589"/>
                <a:ext cx="198500" cy="1985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699751" y="5998009"/>
                <a:ext cx="80363" cy="75394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50" y="1436157"/>
            <a:ext cx="469681" cy="469681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2794874" y="1434040"/>
            <a:ext cx="112254" cy="75394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796991" y="1869127"/>
            <a:ext cx="92603" cy="84714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715987" y="1858091"/>
            <a:ext cx="34892" cy="129459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670300" y="1458383"/>
            <a:ext cx="129565" cy="3195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1" y="1864527"/>
            <a:ext cx="5085080" cy="3164673"/>
          </a:xfrm>
          <a:ln w="127000" cap="rnd">
            <a:solidFill>
              <a:srgbClr val="FF5050"/>
            </a:solidFill>
          </a:ln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GB" dirty="0">
                <a:latin typeface="Segoe Pro Semibold" panose="020B0702040504020203" pitchFamily="34" charset="0"/>
              </a:rPr>
              <a:t>Positives:</a:t>
            </a:r>
          </a:p>
          <a:p>
            <a:pPr lvl="1"/>
            <a:r>
              <a:rPr lang="en-GB" dirty="0"/>
              <a:t>Control</a:t>
            </a:r>
          </a:p>
          <a:p>
            <a:pPr lvl="1"/>
            <a:r>
              <a:rPr lang="en-GB" dirty="0"/>
              <a:t>Existing knowledge</a:t>
            </a:r>
          </a:p>
          <a:p>
            <a:pPr lvl="1"/>
            <a:r>
              <a:rPr lang="en-GB" dirty="0"/>
              <a:t>Isolation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18640" y="365125"/>
            <a:ext cx="9535160" cy="1325563"/>
          </a:xfrm>
        </p:spPr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Virtual Machines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77177" y="631666"/>
            <a:ext cx="900871" cy="792480"/>
            <a:chOff x="2989497" y="898208"/>
            <a:chExt cx="900871" cy="792480"/>
          </a:xfrm>
          <a:solidFill>
            <a:srgbClr val="404040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2989497" y="898208"/>
              <a:ext cx="900871" cy="792480"/>
            </a:xfrm>
            <a:prstGeom prst="roundRect">
              <a:avLst>
                <a:gd name="adj" fmla="val 8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188261" y="1072046"/>
              <a:ext cx="338543" cy="338543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334645" y="1200382"/>
              <a:ext cx="338543" cy="338543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Machines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idx="1"/>
          </p:nvPr>
        </p:nvSpPr>
        <p:spPr>
          <a:xfrm>
            <a:off x="6197600" y="1864527"/>
            <a:ext cx="5044160" cy="3164673"/>
          </a:xfrm>
          <a:solidFill>
            <a:srgbClr val="2FC9FF"/>
          </a:solidFill>
          <a:ln w="127000" cap="rnd">
            <a:solidFill>
              <a:srgbClr val="2FC9FF"/>
            </a:solidFill>
          </a:ln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GB" dirty="0">
                <a:latin typeface="Segoe Pro Semibold" panose="020B0702040504020203" pitchFamily="34" charset="0"/>
                <a:cs typeface="Segoe UI" panose="020B0502040204020203" pitchFamily="34" charset="0"/>
              </a:rPr>
              <a:t>Negatives:</a:t>
            </a:r>
          </a:p>
          <a:p>
            <a:pPr lvl="1"/>
            <a:r>
              <a:rPr lang="en-GB" dirty="0"/>
              <a:t>Agility</a:t>
            </a:r>
          </a:p>
          <a:p>
            <a:pPr lvl="1"/>
            <a:r>
              <a:rPr lang="en-GB" dirty="0"/>
              <a:t>Cost</a:t>
            </a:r>
          </a:p>
          <a:p>
            <a:pPr lvl="1"/>
            <a:r>
              <a:rPr lang="en-GB" dirty="0"/>
              <a:t>Speed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idx="1"/>
          </p:nvPr>
        </p:nvSpPr>
        <p:spPr>
          <a:xfrm>
            <a:off x="838202" y="5263632"/>
            <a:ext cx="10403558" cy="619760"/>
          </a:xfrm>
          <a:solidFill>
            <a:schemeClr val="bg2">
              <a:lumMod val="25000"/>
            </a:schemeClr>
          </a:solidFill>
          <a:ln w="127000" cap="rnd">
            <a:solidFill>
              <a:schemeClr val="bg2">
                <a:lumMod val="2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457200" lvl="1" indent="0" algn="ctr">
              <a:buNone/>
            </a:pPr>
            <a:r>
              <a:rPr lang="en-GB" dirty="0"/>
              <a:t>Favour scaling out over scaling up*</a:t>
            </a:r>
          </a:p>
        </p:txBody>
      </p:sp>
    </p:spTree>
    <p:extLst>
      <p:ext uri="{BB962C8B-B14F-4D97-AF65-F5344CB8AC3E}">
        <p14:creationId xmlns:p14="http://schemas.microsoft.com/office/powerpoint/2010/main" val="33441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02855" y="330017"/>
            <a:ext cx="5041985" cy="797743"/>
            <a:chOff x="3202855" y="330017"/>
            <a:chExt cx="5041985" cy="79774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230998" y="335280"/>
              <a:ext cx="4013842" cy="792480"/>
            </a:xfrm>
            <a:prstGeom prst="roundRect">
              <a:avLst>
                <a:gd name="adj" fmla="val 8247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02855" y="330017"/>
              <a:ext cx="900871" cy="792480"/>
              <a:chOff x="3202855" y="559140"/>
              <a:chExt cx="900871" cy="792480"/>
            </a:xfrm>
          </p:grpSpPr>
          <p:sp>
            <p:nvSpPr>
              <p:cNvPr id="22" name="Rectangle: Rounded Corners 21"/>
              <p:cNvSpPr/>
              <p:nvPr/>
            </p:nvSpPr>
            <p:spPr>
              <a:xfrm>
                <a:off x="3202855" y="559140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151" y="743246"/>
                <a:ext cx="456278" cy="457262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3202855" y="1295339"/>
            <a:ext cx="5041985" cy="808364"/>
            <a:chOff x="3202855" y="1295339"/>
            <a:chExt cx="5041985" cy="808364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230998" y="1295339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 Service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202855" y="1311223"/>
              <a:ext cx="900871" cy="792480"/>
              <a:chOff x="3202855" y="1539823"/>
              <a:chExt cx="900871" cy="792480"/>
            </a:xfrm>
          </p:grpSpPr>
          <p:sp>
            <p:nvSpPr>
              <p:cNvPr id="21" name="Rectangle: Rounded Corners 20"/>
              <p:cNvSpPr/>
              <p:nvPr/>
            </p:nvSpPr>
            <p:spPr>
              <a:xfrm>
                <a:off x="3202855" y="1539823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" name="Group 4"/>
              <p:cNvGrpSpPr>
                <a:grpSpLocks noChangeAspect="1"/>
              </p:cNvGrpSpPr>
              <p:nvPr/>
            </p:nvGrpSpPr>
            <p:grpSpPr bwMode="auto">
              <a:xfrm>
                <a:off x="3456132" y="1738227"/>
                <a:ext cx="394315" cy="394315"/>
                <a:chOff x="2401" y="976"/>
                <a:chExt cx="373" cy="373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2401" y="1173"/>
                  <a:ext cx="176" cy="176"/>
                </a:xfrm>
                <a:custGeom>
                  <a:avLst/>
                  <a:gdLst>
                    <a:gd name="T0" fmla="*/ 352 w 411"/>
                    <a:gd name="T1" fmla="*/ 350 h 409"/>
                    <a:gd name="T2" fmla="*/ 61 w 411"/>
                    <a:gd name="T3" fmla="*/ 350 h 409"/>
                    <a:gd name="T4" fmla="*/ 61 w 411"/>
                    <a:gd name="T5" fmla="*/ 62 h 409"/>
                    <a:gd name="T6" fmla="*/ 119 w 411"/>
                    <a:gd name="T7" fmla="*/ 62 h 409"/>
                    <a:gd name="T8" fmla="*/ 108 w 411"/>
                    <a:gd name="T9" fmla="*/ 4 h 409"/>
                    <a:gd name="T10" fmla="*/ 108 w 411"/>
                    <a:gd name="T11" fmla="*/ 0 h 409"/>
                    <a:gd name="T12" fmla="*/ 0 w 411"/>
                    <a:gd name="T13" fmla="*/ 0 h 409"/>
                    <a:gd name="T14" fmla="*/ 0 w 411"/>
                    <a:gd name="T15" fmla="*/ 409 h 409"/>
                    <a:gd name="T16" fmla="*/ 411 w 411"/>
                    <a:gd name="T17" fmla="*/ 409 h 409"/>
                    <a:gd name="T18" fmla="*/ 411 w 411"/>
                    <a:gd name="T19" fmla="*/ 168 h 409"/>
                    <a:gd name="T20" fmla="*/ 352 w 411"/>
                    <a:gd name="T21" fmla="*/ 168 h 409"/>
                    <a:gd name="T22" fmla="*/ 352 w 411"/>
                    <a:gd name="T23" fmla="*/ 35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352" y="350"/>
                      </a:moveTo>
                      <a:lnTo>
                        <a:pt x="61" y="350"/>
                      </a:lnTo>
                      <a:lnTo>
                        <a:pt x="61" y="62"/>
                      </a:lnTo>
                      <a:lnTo>
                        <a:pt x="119" y="62"/>
                      </a:lnTo>
                      <a:cubicBezTo>
                        <a:pt x="112" y="45"/>
                        <a:pt x="108" y="26"/>
                        <a:pt x="108" y="4"/>
                      </a:cubicBezTo>
                      <a:cubicBezTo>
                        <a:pt x="108" y="4"/>
                        <a:pt x="108" y="2"/>
                        <a:pt x="108" y="0"/>
                      </a:cubicBezTo>
                      <a:lnTo>
                        <a:pt x="0" y="0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168"/>
                      </a:lnTo>
                      <a:lnTo>
                        <a:pt x="352" y="168"/>
                      </a:lnTo>
                      <a:lnTo>
                        <a:pt x="352" y="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598" y="1173"/>
                  <a:ext cx="176" cy="176"/>
                </a:xfrm>
                <a:custGeom>
                  <a:avLst/>
                  <a:gdLst>
                    <a:gd name="T0" fmla="*/ 296 w 411"/>
                    <a:gd name="T1" fmla="*/ 62 h 409"/>
                    <a:gd name="T2" fmla="*/ 349 w 411"/>
                    <a:gd name="T3" fmla="*/ 62 h 409"/>
                    <a:gd name="T4" fmla="*/ 349 w 411"/>
                    <a:gd name="T5" fmla="*/ 350 h 409"/>
                    <a:gd name="T6" fmla="*/ 59 w 411"/>
                    <a:gd name="T7" fmla="*/ 350 h 409"/>
                    <a:gd name="T8" fmla="*/ 59 w 411"/>
                    <a:gd name="T9" fmla="*/ 168 h 409"/>
                    <a:gd name="T10" fmla="*/ 0 w 411"/>
                    <a:gd name="T11" fmla="*/ 168 h 409"/>
                    <a:gd name="T12" fmla="*/ 0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281 w 411"/>
                    <a:gd name="T19" fmla="*/ 0 h 409"/>
                    <a:gd name="T20" fmla="*/ 296 w 411"/>
                    <a:gd name="T21" fmla="*/ 57 h 409"/>
                    <a:gd name="T22" fmla="*/ 296 w 411"/>
                    <a:gd name="T23" fmla="*/ 62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296" y="62"/>
                      </a:move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59" y="350"/>
                      </a:lnTo>
                      <a:lnTo>
                        <a:pt x="59" y="168"/>
                      </a:lnTo>
                      <a:lnTo>
                        <a:pt x="0" y="168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281" y="0"/>
                      </a:lnTo>
                      <a:cubicBezTo>
                        <a:pt x="292" y="17"/>
                        <a:pt x="296" y="36"/>
                        <a:pt x="296" y="57"/>
                      </a:cubicBezTo>
                      <a:cubicBezTo>
                        <a:pt x="296" y="60"/>
                        <a:pt x="296" y="60"/>
                        <a:pt x="29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2401" y="977"/>
                  <a:ext cx="176" cy="175"/>
                </a:xfrm>
                <a:custGeom>
                  <a:avLst/>
                  <a:gdLst>
                    <a:gd name="T0" fmla="*/ 59 w 409"/>
                    <a:gd name="T1" fmla="*/ 347 h 408"/>
                    <a:gd name="T2" fmla="*/ 59 w 409"/>
                    <a:gd name="T3" fmla="*/ 59 h 408"/>
                    <a:gd name="T4" fmla="*/ 350 w 409"/>
                    <a:gd name="T5" fmla="*/ 59 h 408"/>
                    <a:gd name="T6" fmla="*/ 350 w 409"/>
                    <a:gd name="T7" fmla="*/ 226 h 408"/>
                    <a:gd name="T8" fmla="*/ 409 w 409"/>
                    <a:gd name="T9" fmla="*/ 197 h 408"/>
                    <a:gd name="T10" fmla="*/ 409 w 409"/>
                    <a:gd name="T11" fmla="*/ 0 h 408"/>
                    <a:gd name="T12" fmla="*/ 0 w 409"/>
                    <a:gd name="T13" fmla="*/ 0 h 408"/>
                    <a:gd name="T14" fmla="*/ 0 w 409"/>
                    <a:gd name="T15" fmla="*/ 408 h 408"/>
                    <a:gd name="T16" fmla="*/ 119 w 409"/>
                    <a:gd name="T17" fmla="*/ 408 h 408"/>
                    <a:gd name="T18" fmla="*/ 157 w 409"/>
                    <a:gd name="T19" fmla="*/ 349 h 408"/>
                    <a:gd name="T20" fmla="*/ 59 w 409"/>
                    <a:gd name="T21" fmla="*/ 347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408">
                      <a:moveTo>
                        <a:pt x="59" y="347"/>
                      </a:moveTo>
                      <a:lnTo>
                        <a:pt x="59" y="59"/>
                      </a:lnTo>
                      <a:lnTo>
                        <a:pt x="350" y="59"/>
                      </a:lnTo>
                      <a:lnTo>
                        <a:pt x="350" y="226"/>
                      </a:lnTo>
                      <a:cubicBezTo>
                        <a:pt x="369" y="214"/>
                        <a:pt x="388" y="203"/>
                        <a:pt x="409" y="197"/>
                      </a:cubicBezTo>
                      <a:lnTo>
                        <a:pt x="409" y="0"/>
                      </a:lnTo>
                      <a:lnTo>
                        <a:pt x="0" y="0"/>
                      </a:lnTo>
                      <a:lnTo>
                        <a:pt x="0" y="408"/>
                      </a:lnTo>
                      <a:lnTo>
                        <a:pt x="119" y="408"/>
                      </a:lnTo>
                      <a:cubicBezTo>
                        <a:pt x="127" y="385"/>
                        <a:pt x="140" y="366"/>
                        <a:pt x="157" y="349"/>
                      </a:cubicBezTo>
                      <a:lnTo>
                        <a:pt x="59" y="3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2598" y="976"/>
                  <a:ext cx="176" cy="175"/>
                </a:xfrm>
                <a:custGeom>
                  <a:avLst/>
                  <a:gdLst>
                    <a:gd name="T0" fmla="*/ 59 w 411"/>
                    <a:gd name="T1" fmla="*/ 195 h 409"/>
                    <a:gd name="T2" fmla="*/ 59 w 411"/>
                    <a:gd name="T3" fmla="*/ 62 h 409"/>
                    <a:gd name="T4" fmla="*/ 349 w 411"/>
                    <a:gd name="T5" fmla="*/ 62 h 409"/>
                    <a:gd name="T6" fmla="*/ 349 w 411"/>
                    <a:gd name="T7" fmla="*/ 350 h 409"/>
                    <a:gd name="T8" fmla="*/ 224 w 411"/>
                    <a:gd name="T9" fmla="*/ 350 h 409"/>
                    <a:gd name="T10" fmla="*/ 233 w 411"/>
                    <a:gd name="T11" fmla="*/ 407 h 409"/>
                    <a:gd name="T12" fmla="*/ 233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0 w 411"/>
                    <a:gd name="T19" fmla="*/ 0 h 409"/>
                    <a:gd name="T20" fmla="*/ 0 w 411"/>
                    <a:gd name="T21" fmla="*/ 189 h 409"/>
                    <a:gd name="T22" fmla="*/ 14 w 411"/>
                    <a:gd name="T23" fmla="*/ 189 h 409"/>
                    <a:gd name="T24" fmla="*/ 59 w 411"/>
                    <a:gd name="T25" fmla="*/ 195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1" h="409">
                      <a:moveTo>
                        <a:pt x="59" y="195"/>
                      </a:moveTo>
                      <a:lnTo>
                        <a:pt x="59" y="62"/>
                      </a:ln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224" y="350"/>
                      </a:lnTo>
                      <a:cubicBezTo>
                        <a:pt x="228" y="369"/>
                        <a:pt x="233" y="388"/>
                        <a:pt x="233" y="407"/>
                      </a:cubicBezTo>
                      <a:cubicBezTo>
                        <a:pt x="233" y="407"/>
                        <a:pt x="233" y="409"/>
                        <a:pt x="233" y="409"/>
                      </a:cubicBez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0" y="0"/>
                      </a:lnTo>
                      <a:lnTo>
                        <a:pt x="0" y="189"/>
                      </a:lnTo>
                      <a:cubicBezTo>
                        <a:pt x="4" y="189"/>
                        <a:pt x="10" y="189"/>
                        <a:pt x="14" y="189"/>
                      </a:cubicBezTo>
                      <a:cubicBezTo>
                        <a:pt x="29" y="189"/>
                        <a:pt x="44" y="191"/>
                        <a:pt x="59" y="1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2468" y="1075"/>
                  <a:ext cx="238" cy="150"/>
                </a:xfrm>
                <a:custGeom>
                  <a:avLst/>
                  <a:gdLst>
                    <a:gd name="T0" fmla="*/ 555 w 555"/>
                    <a:gd name="T1" fmla="*/ 286 h 350"/>
                    <a:gd name="T2" fmla="*/ 491 w 555"/>
                    <a:gd name="T3" fmla="*/ 221 h 350"/>
                    <a:gd name="T4" fmla="*/ 483 w 555"/>
                    <a:gd name="T5" fmla="*/ 221 h 350"/>
                    <a:gd name="T6" fmla="*/ 489 w 555"/>
                    <a:gd name="T7" fmla="*/ 174 h 350"/>
                    <a:gd name="T8" fmla="*/ 317 w 555"/>
                    <a:gd name="T9" fmla="*/ 0 h 350"/>
                    <a:gd name="T10" fmla="*/ 154 w 555"/>
                    <a:gd name="T11" fmla="*/ 119 h 350"/>
                    <a:gd name="T12" fmla="*/ 116 w 555"/>
                    <a:gd name="T13" fmla="*/ 113 h 350"/>
                    <a:gd name="T14" fmla="*/ 0 w 555"/>
                    <a:gd name="T15" fmla="*/ 231 h 350"/>
                    <a:gd name="T16" fmla="*/ 116 w 555"/>
                    <a:gd name="T17" fmla="*/ 350 h 350"/>
                    <a:gd name="T18" fmla="*/ 498 w 555"/>
                    <a:gd name="T19" fmla="*/ 350 h 350"/>
                    <a:gd name="T20" fmla="*/ 555 w 555"/>
                    <a:gd name="T21" fmla="*/ 286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5" h="350">
                      <a:moveTo>
                        <a:pt x="555" y="286"/>
                      </a:moveTo>
                      <a:cubicBezTo>
                        <a:pt x="555" y="250"/>
                        <a:pt x="525" y="221"/>
                        <a:pt x="491" y="221"/>
                      </a:cubicBezTo>
                      <a:cubicBezTo>
                        <a:pt x="489" y="221"/>
                        <a:pt x="487" y="221"/>
                        <a:pt x="483" y="221"/>
                      </a:cubicBezTo>
                      <a:cubicBezTo>
                        <a:pt x="487" y="206"/>
                        <a:pt x="489" y="191"/>
                        <a:pt x="489" y="174"/>
                      </a:cubicBezTo>
                      <a:cubicBezTo>
                        <a:pt x="489" y="79"/>
                        <a:pt x="413" y="0"/>
                        <a:pt x="317" y="0"/>
                      </a:cubicBezTo>
                      <a:cubicBezTo>
                        <a:pt x="241" y="0"/>
                        <a:pt x="178" y="49"/>
                        <a:pt x="154" y="119"/>
                      </a:cubicBezTo>
                      <a:cubicBezTo>
                        <a:pt x="142" y="115"/>
                        <a:pt x="129" y="113"/>
                        <a:pt x="116" y="113"/>
                      </a:cubicBezTo>
                      <a:cubicBezTo>
                        <a:pt x="51" y="113"/>
                        <a:pt x="0" y="166"/>
                        <a:pt x="0" y="231"/>
                      </a:cubicBezTo>
                      <a:cubicBezTo>
                        <a:pt x="0" y="297"/>
                        <a:pt x="53" y="350"/>
                        <a:pt x="116" y="350"/>
                      </a:cubicBezTo>
                      <a:lnTo>
                        <a:pt x="498" y="350"/>
                      </a:lnTo>
                      <a:cubicBezTo>
                        <a:pt x="529" y="348"/>
                        <a:pt x="555" y="320"/>
                        <a:pt x="555" y="2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3202856" y="2274017"/>
            <a:ext cx="5041984" cy="800422"/>
            <a:chOff x="3202856" y="2274017"/>
            <a:chExt cx="5041984" cy="800422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4230998" y="2274017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Fabric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02856" y="2281959"/>
              <a:ext cx="900871" cy="792480"/>
              <a:chOff x="3202856" y="2510559"/>
              <a:chExt cx="900871" cy="792480"/>
            </a:xfrm>
          </p:grpSpPr>
          <p:sp>
            <p:nvSpPr>
              <p:cNvPr id="23" name="Rectangle: Rounded Corners 22"/>
              <p:cNvSpPr/>
              <p:nvPr/>
            </p:nvSpPr>
            <p:spPr>
              <a:xfrm>
                <a:off x="3202856" y="2510559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428236" y="2670487"/>
                <a:ext cx="453193" cy="454046"/>
              </a:xfrm>
              <a:custGeom>
                <a:avLst/>
                <a:gdLst>
                  <a:gd name="T0" fmla="*/ 957 w 957"/>
                  <a:gd name="T1" fmla="*/ 404 h 958"/>
                  <a:gd name="T2" fmla="*/ 808 w 957"/>
                  <a:gd name="T3" fmla="*/ 255 h 958"/>
                  <a:gd name="T4" fmla="*/ 725 w 957"/>
                  <a:gd name="T5" fmla="*/ 280 h 958"/>
                  <a:gd name="T6" fmla="*/ 621 w 957"/>
                  <a:gd name="T7" fmla="*/ 194 h 958"/>
                  <a:gd name="T8" fmla="*/ 628 w 957"/>
                  <a:gd name="T9" fmla="*/ 150 h 958"/>
                  <a:gd name="T10" fmla="*/ 478 w 957"/>
                  <a:gd name="T11" fmla="*/ 0 h 958"/>
                  <a:gd name="T12" fmla="*/ 329 w 957"/>
                  <a:gd name="T13" fmla="*/ 150 h 958"/>
                  <a:gd name="T14" fmla="*/ 335 w 957"/>
                  <a:gd name="T15" fmla="*/ 194 h 958"/>
                  <a:gd name="T16" fmla="*/ 224 w 957"/>
                  <a:gd name="T17" fmla="*/ 286 h 958"/>
                  <a:gd name="T18" fmla="*/ 149 w 957"/>
                  <a:gd name="T19" fmla="*/ 270 h 958"/>
                  <a:gd name="T20" fmla="*/ 0 w 957"/>
                  <a:gd name="T21" fmla="*/ 404 h 958"/>
                  <a:gd name="T22" fmla="*/ 123 w 957"/>
                  <a:gd name="T23" fmla="*/ 552 h 958"/>
                  <a:gd name="T24" fmla="*/ 163 w 957"/>
                  <a:gd name="T25" fmla="*/ 696 h 958"/>
                  <a:gd name="T26" fmla="*/ 112 w 957"/>
                  <a:gd name="T27" fmla="*/ 809 h 958"/>
                  <a:gd name="T28" fmla="*/ 261 w 957"/>
                  <a:gd name="T29" fmla="*/ 958 h 958"/>
                  <a:gd name="T30" fmla="*/ 401 w 957"/>
                  <a:gd name="T31" fmla="*/ 861 h 958"/>
                  <a:gd name="T32" fmla="*/ 555 w 957"/>
                  <a:gd name="T33" fmla="*/ 861 h 958"/>
                  <a:gd name="T34" fmla="*/ 695 w 957"/>
                  <a:gd name="T35" fmla="*/ 958 h 958"/>
                  <a:gd name="T36" fmla="*/ 845 w 957"/>
                  <a:gd name="T37" fmla="*/ 809 h 958"/>
                  <a:gd name="T38" fmla="*/ 790 w 957"/>
                  <a:gd name="T39" fmla="*/ 692 h 958"/>
                  <a:gd name="T40" fmla="*/ 831 w 957"/>
                  <a:gd name="T41" fmla="*/ 552 h 958"/>
                  <a:gd name="T42" fmla="*/ 957 w 957"/>
                  <a:gd name="T43" fmla="*/ 404 h 958"/>
                  <a:gd name="T44" fmla="*/ 695 w 957"/>
                  <a:gd name="T45" fmla="*/ 659 h 958"/>
                  <a:gd name="T46" fmla="*/ 549 w 957"/>
                  <a:gd name="T47" fmla="*/ 778 h 958"/>
                  <a:gd name="T48" fmla="*/ 408 w 957"/>
                  <a:gd name="T49" fmla="*/ 778 h 958"/>
                  <a:gd name="T50" fmla="*/ 261 w 957"/>
                  <a:gd name="T51" fmla="*/ 659 h 958"/>
                  <a:gd name="T52" fmla="*/ 239 w 957"/>
                  <a:gd name="T53" fmla="*/ 661 h 958"/>
                  <a:gd name="T54" fmla="*/ 206 w 957"/>
                  <a:gd name="T55" fmla="*/ 543 h 958"/>
                  <a:gd name="T56" fmla="*/ 299 w 957"/>
                  <a:gd name="T57" fmla="*/ 404 h 958"/>
                  <a:gd name="T58" fmla="*/ 284 w 957"/>
                  <a:gd name="T59" fmla="*/ 343 h 958"/>
                  <a:gd name="T60" fmla="*/ 381 w 957"/>
                  <a:gd name="T61" fmla="*/ 263 h 958"/>
                  <a:gd name="T62" fmla="*/ 478 w 957"/>
                  <a:gd name="T63" fmla="*/ 300 h 958"/>
                  <a:gd name="T64" fmla="*/ 576 w 957"/>
                  <a:gd name="T65" fmla="*/ 263 h 958"/>
                  <a:gd name="T66" fmla="*/ 672 w 957"/>
                  <a:gd name="T67" fmla="*/ 342 h 958"/>
                  <a:gd name="T68" fmla="*/ 658 w 957"/>
                  <a:gd name="T69" fmla="*/ 404 h 958"/>
                  <a:gd name="T70" fmla="*/ 748 w 957"/>
                  <a:gd name="T71" fmla="*/ 542 h 958"/>
                  <a:gd name="T72" fmla="*/ 714 w 957"/>
                  <a:gd name="T73" fmla="*/ 660 h 958"/>
                  <a:gd name="T74" fmla="*/ 695 w 957"/>
                  <a:gd name="T75" fmla="*/ 659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7" h="958">
                    <a:moveTo>
                      <a:pt x="957" y="404"/>
                    </a:moveTo>
                    <a:cubicBezTo>
                      <a:pt x="957" y="322"/>
                      <a:pt x="890" y="255"/>
                      <a:pt x="808" y="255"/>
                    </a:cubicBezTo>
                    <a:cubicBezTo>
                      <a:pt x="777" y="255"/>
                      <a:pt x="749" y="264"/>
                      <a:pt x="725" y="280"/>
                    </a:cubicBezTo>
                    <a:lnTo>
                      <a:pt x="621" y="194"/>
                    </a:lnTo>
                    <a:cubicBezTo>
                      <a:pt x="626" y="180"/>
                      <a:pt x="628" y="165"/>
                      <a:pt x="628" y="150"/>
                    </a:cubicBezTo>
                    <a:cubicBezTo>
                      <a:pt x="628" y="67"/>
                      <a:pt x="561" y="0"/>
                      <a:pt x="478" y="0"/>
                    </a:cubicBezTo>
                    <a:cubicBezTo>
                      <a:pt x="396" y="0"/>
                      <a:pt x="329" y="67"/>
                      <a:pt x="329" y="150"/>
                    </a:cubicBezTo>
                    <a:cubicBezTo>
                      <a:pt x="329" y="165"/>
                      <a:pt x="331" y="180"/>
                      <a:pt x="335" y="194"/>
                    </a:cubicBezTo>
                    <a:lnTo>
                      <a:pt x="224" y="286"/>
                    </a:lnTo>
                    <a:cubicBezTo>
                      <a:pt x="202" y="276"/>
                      <a:pt x="176" y="270"/>
                      <a:pt x="149" y="270"/>
                    </a:cubicBezTo>
                    <a:cubicBezTo>
                      <a:pt x="67" y="270"/>
                      <a:pt x="0" y="322"/>
                      <a:pt x="0" y="404"/>
                    </a:cubicBezTo>
                    <a:cubicBezTo>
                      <a:pt x="0" y="478"/>
                      <a:pt x="53" y="539"/>
                      <a:pt x="123" y="552"/>
                    </a:cubicBezTo>
                    <a:lnTo>
                      <a:pt x="163" y="696"/>
                    </a:lnTo>
                    <a:cubicBezTo>
                      <a:pt x="132" y="723"/>
                      <a:pt x="112" y="763"/>
                      <a:pt x="112" y="809"/>
                    </a:cubicBezTo>
                    <a:cubicBezTo>
                      <a:pt x="112" y="891"/>
                      <a:pt x="179" y="958"/>
                      <a:pt x="261" y="958"/>
                    </a:cubicBezTo>
                    <a:cubicBezTo>
                      <a:pt x="326" y="958"/>
                      <a:pt x="380" y="918"/>
                      <a:pt x="401" y="861"/>
                    </a:cubicBezTo>
                    <a:lnTo>
                      <a:pt x="555" y="861"/>
                    </a:lnTo>
                    <a:cubicBezTo>
                      <a:pt x="576" y="918"/>
                      <a:pt x="631" y="958"/>
                      <a:pt x="695" y="958"/>
                    </a:cubicBezTo>
                    <a:cubicBezTo>
                      <a:pt x="778" y="958"/>
                      <a:pt x="845" y="891"/>
                      <a:pt x="845" y="809"/>
                    </a:cubicBezTo>
                    <a:cubicBezTo>
                      <a:pt x="845" y="762"/>
                      <a:pt x="824" y="720"/>
                      <a:pt x="790" y="692"/>
                    </a:cubicBezTo>
                    <a:lnTo>
                      <a:pt x="831" y="552"/>
                    </a:lnTo>
                    <a:cubicBezTo>
                      <a:pt x="903" y="541"/>
                      <a:pt x="957" y="479"/>
                      <a:pt x="957" y="404"/>
                    </a:cubicBezTo>
                    <a:close/>
                    <a:moveTo>
                      <a:pt x="695" y="659"/>
                    </a:moveTo>
                    <a:cubicBezTo>
                      <a:pt x="623" y="659"/>
                      <a:pt x="563" y="710"/>
                      <a:pt x="549" y="778"/>
                    </a:cubicBezTo>
                    <a:lnTo>
                      <a:pt x="408" y="778"/>
                    </a:lnTo>
                    <a:cubicBezTo>
                      <a:pt x="394" y="710"/>
                      <a:pt x="334" y="659"/>
                      <a:pt x="261" y="659"/>
                    </a:cubicBezTo>
                    <a:cubicBezTo>
                      <a:pt x="254" y="659"/>
                      <a:pt x="246" y="660"/>
                      <a:pt x="239" y="661"/>
                    </a:cubicBezTo>
                    <a:lnTo>
                      <a:pt x="206" y="543"/>
                    </a:lnTo>
                    <a:cubicBezTo>
                      <a:pt x="260" y="521"/>
                      <a:pt x="299" y="467"/>
                      <a:pt x="299" y="404"/>
                    </a:cubicBezTo>
                    <a:cubicBezTo>
                      <a:pt x="299" y="381"/>
                      <a:pt x="293" y="361"/>
                      <a:pt x="284" y="343"/>
                    </a:cubicBezTo>
                    <a:lnTo>
                      <a:pt x="381" y="263"/>
                    </a:lnTo>
                    <a:cubicBezTo>
                      <a:pt x="407" y="286"/>
                      <a:pt x="441" y="300"/>
                      <a:pt x="478" y="300"/>
                    </a:cubicBezTo>
                    <a:cubicBezTo>
                      <a:pt x="516" y="300"/>
                      <a:pt x="550" y="286"/>
                      <a:pt x="576" y="263"/>
                    </a:cubicBezTo>
                    <a:lnTo>
                      <a:pt x="672" y="342"/>
                    </a:lnTo>
                    <a:cubicBezTo>
                      <a:pt x="663" y="361"/>
                      <a:pt x="658" y="382"/>
                      <a:pt x="658" y="404"/>
                    </a:cubicBezTo>
                    <a:cubicBezTo>
                      <a:pt x="658" y="466"/>
                      <a:pt x="695" y="519"/>
                      <a:pt x="748" y="542"/>
                    </a:cubicBezTo>
                    <a:lnTo>
                      <a:pt x="714" y="660"/>
                    </a:lnTo>
                    <a:cubicBezTo>
                      <a:pt x="708" y="659"/>
                      <a:pt x="702" y="659"/>
                      <a:pt x="695" y="65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202857" y="3252695"/>
            <a:ext cx="5041983" cy="792480"/>
            <a:chOff x="3202857" y="3252695"/>
            <a:chExt cx="5041983" cy="79248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230998" y="3252695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 Service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202857" y="3252695"/>
              <a:ext cx="900871" cy="792480"/>
              <a:chOff x="3202857" y="3481295"/>
              <a:chExt cx="900871" cy="792480"/>
            </a:xfrm>
          </p:grpSpPr>
          <p:sp>
            <p:nvSpPr>
              <p:cNvPr id="20" name="Rectangle: Rounded Corners 19"/>
              <p:cNvSpPr/>
              <p:nvPr/>
            </p:nvSpPr>
            <p:spPr>
              <a:xfrm>
                <a:off x="3202857" y="3481295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413653" y="3758877"/>
                <a:ext cx="457071" cy="262802"/>
                <a:chOff x="3413653" y="3758877"/>
                <a:chExt cx="457071" cy="262802"/>
              </a:xfrm>
            </p:grpSpPr>
            <p:sp>
              <p:nvSpPr>
                <p:cNvPr id="33" name="Rectangle: Rounded Corners 32"/>
                <p:cNvSpPr/>
                <p:nvPr/>
              </p:nvSpPr>
              <p:spPr>
                <a:xfrm>
                  <a:off x="3413653" y="3758877"/>
                  <a:ext cx="457071" cy="262802"/>
                </a:xfrm>
                <a:prstGeom prst="roundRect">
                  <a:avLst>
                    <a:gd name="adj" fmla="val 7513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26961" y="3759020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63988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5219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3204326" y="4223431"/>
            <a:ext cx="5040513" cy="800422"/>
            <a:chOff x="3204326" y="4223431"/>
            <a:chExt cx="5040513" cy="800422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4230998" y="4231373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 Scale Sets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204326" y="4223431"/>
              <a:ext cx="900871" cy="792480"/>
              <a:chOff x="3204326" y="4452031"/>
              <a:chExt cx="900871" cy="792480"/>
            </a:xfrm>
          </p:grpSpPr>
          <p:sp>
            <p:nvSpPr>
              <p:cNvPr id="24" name="Rectangle: Rounded Corners 23"/>
              <p:cNvSpPr/>
              <p:nvPr/>
            </p:nvSpPr>
            <p:spPr>
              <a:xfrm>
                <a:off x="3204326" y="4452031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39621" y="4627774"/>
                <a:ext cx="426279" cy="456877"/>
                <a:chOff x="3352282" y="4547965"/>
                <a:chExt cx="575208" cy="616496"/>
              </a:xfrm>
            </p:grpSpPr>
            <p:cxnSp>
              <p:nvCxnSpPr>
                <p:cNvPr id="42" name="Straight Arrow Connector 41"/>
                <p:cNvCxnSpPr>
                  <a:cxnSpLocks/>
                </p:cNvCxnSpPr>
                <p:nvPr/>
              </p:nvCxnSpPr>
              <p:spPr>
                <a:xfrm>
                  <a:off x="3352282" y="4848271"/>
                  <a:ext cx="575208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cxnSpLocks/>
                </p:cNvCxnSpPr>
                <p:nvPr/>
              </p:nvCxnSpPr>
              <p:spPr>
                <a:xfrm flipV="1">
                  <a:off x="3632448" y="4547965"/>
                  <a:ext cx="14876" cy="61649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" name="Group 62"/>
          <p:cNvGrpSpPr/>
          <p:nvPr/>
        </p:nvGrpSpPr>
        <p:grpSpPr>
          <a:xfrm>
            <a:off x="3202857" y="5194167"/>
            <a:ext cx="5041982" cy="808364"/>
            <a:chOff x="3202857" y="5194167"/>
            <a:chExt cx="5041982" cy="808364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4230998" y="5210051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202857" y="5194167"/>
              <a:ext cx="900871" cy="792480"/>
              <a:chOff x="3202857" y="5422767"/>
              <a:chExt cx="900871" cy="792480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3202857" y="5422767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401621" y="5596605"/>
                <a:ext cx="484927" cy="466879"/>
                <a:chOff x="3401621" y="5596605"/>
                <a:chExt cx="484927" cy="466879"/>
              </a:xfrm>
            </p:grpSpPr>
            <p:sp>
              <p:nvSpPr>
                <p:cNvPr id="49" name="Rectangle: Rounded Corners 48"/>
                <p:cNvSpPr/>
                <p:nvPr/>
              </p:nvSpPr>
              <p:spPr>
                <a:xfrm>
                  <a:off x="3401621" y="5596605"/>
                  <a:ext cx="338543" cy="33854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: Rounded Corners 49"/>
                <p:cNvSpPr/>
                <p:nvPr/>
              </p:nvSpPr>
              <p:spPr>
                <a:xfrm>
                  <a:off x="3548005" y="5724941"/>
                  <a:ext cx="338543" cy="338543"/>
                </a:xfrm>
                <a:prstGeom prst="roundRect">
                  <a:avLst/>
                </a:prstGeom>
                <a:solidFill>
                  <a:srgbClr val="40404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66" name="Rectangle: Rounded Corners 65"/>
          <p:cNvSpPr/>
          <p:nvPr/>
        </p:nvSpPr>
        <p:spPr>
          <a:xfrm>
            <a:off x="837064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Marketplaces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221837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Resource Manager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921240" y="211127"/>
            <a:ext cx="1443107" cy="5957086"/>
            <a:chOff x="9921240" y="211127"/>
            <a:chExt cx="1443107" cy="5957086"/>
          </a:xfrm>
        </p:grpSpPr>
        <p:sp>
          <p:nvSpPr>
            <p:cNvPr id="70" name="TextBox 69"/>
            <p:cNvSpPr txBox="1"/>
            <p:nvPr/>
          </p:nvSpPr>
          <p:spPr>
            <a:xfrm>
              <a:off x="10138410" y="211127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Agility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84187" y="5706548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9921240" y="396240"/>
              <a:ext cx="20060" cy="5590407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Isosceles Triangle 81"/>
          <p:cNvSpPr/>
          <p:nvPr/>
        </p:nvSpPr>
        <p:spPr>
          <a:xfrm rot="16200000">
            <a:off x="9989275" y="660369"/>
            <a:ext cx="298270" cy="2571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compute stack</a:t>
            </a:r>
          </a:p>
        </p:txBody>
      </p:sp>
      <p:sp>
        <p:nvSpPr>
          <p:cNvPr id="65" name="Isosceles Triangle 64"/>
          <p:cNvSpPr/>
          <p:nvPr/>
        </p:nvSpPr>
        <p:spPr>
          <a:xfrm rot="16200000">
            <a:off x="9989276" y="660369"/>
            <a:ext cx="298270" cy="25712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558558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02855" y="330017"/>
            <a:ext cx="5041985" cy="797743"/>
            <a:chOff x="3202855" y="330017"/>
            <a:chExt cx="5041985" cy="79774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230998" y="335280"/>
              <a:ext cx="4013842" cy="792480"/>
            </a:xfrm>
            <a:prstGeom prst="roundRect">
              <a:avLst>
                <a:gd name="adj" fmla="val 8247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02855" y="330017"/>
              <a:ext cx="900871" cy="792480"/>
              <a:chOff x="3202855" y="559140"/>
              <a:chExt cx="900871" cy="792480"/>
            </a:xfrm>
          </p:grpSpPr>
          <p:sp>
            <p:nvSpPr>
              <p:cNvPr id="22" name="Rectangle: Rounded Corners 21"/>
              <p:cNvSpPr/>
              <p:nvPr/>
            </p:nvSpPr>
            <p:spPr>
              <a:xfrm>
                <a:off x="3202855" y="559140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151" y="743246"/>
                <a:ext cx="456278" cy="457262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3202855" y="1295339"/>
            <a:ext cx="5041985" cy="808364"/>
            <a:chOff x="3202855" y="1295339"/>
            <a:chExt cx="5041985" cy="808364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230998" y="1295339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 Service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202855" y="1311223"/>
              <a:ext cx="900871" cy="792480"/>
              <a:chOff x="3202855" y="1539823"/>
              <a:chExt cx="900871" cy="792480"/>
            </a:xfrm>
          </p:grpSpPr>
          <p:sp>
            <p:nvSpPr>
              <p:cNvPr id="21" name="Rectangle: Rounded Corners 20"/>
              <p:cNvSpPr/>
              <p:nvPr/>
            </p:nvSpPr>
            <p:spPr>
              <a:xfrm>
                <a:off x="3202855" y="1539823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" name="Group 4"/>
              <p:cNvGrpSpPr>
                <a:grpSpLocks noChangeAspect="1"/>
              </p:cNvGrpSpPr>
              <p:nvPr/>
            </p:nvGrpSpPr>
            <p:grpSpPr bwMode="auto">
              <a:xfrm>
                <a:off x="3456132" y="1738227"/>
                <a:ext cx="394315" cy="394315"/>
                <a:chOff x="2401" y="976"/>
                <a:chExt cx="373" cy="373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2401" y="1173"/>
                  <a:ext cx="176" cy="176"/>
                </a:xfrm>
                <a:custGeom>
                  <a:avLst/>
                  <a:gdLst>
                    <a:gd name="T0" fmla="*/ 352 w 411"/>
                    <a:gd name="T1" fmla="*/ 350 h 409"/>
                    <a:gd name="T2" fmla="*/ 61 w 411"/>
                    <a:gd name="T3" fmla="*/ 350 h 409"/>
                    <a:gd name="T4" fmla="*/ 61 w 411"/>
                    <a:gd name="T5" fmla="*/ 62 h 409"/>
                    <a:gd name="T6" fmla="*/ 119 w 411"/>
                    <a:gd name="T7" fmla="*/ 62 h 409"/>
                    <a:gd name="T8" fmla="*/ 108 w 411"/>
                    <a:gd name="T9" fmla="*/ 4 h 409"/>
                    <a:gd name="T10" fmla="*/ 108 w 411"/>
                    <a:gd name="T11" fmla="*/ 0 h 409"/>
                    <a:gd name="T12" fmla="*/ 0 w 411"/>
                    <a:gd name="T13" fmla="*/ 0 h 409"/>
                    <a:gd name="T14" fmla="*/ 0 w 411"/>
                    <a:gd name="T15" fmla="*/ 409 h 409"/>
                    <a:gd name="T16" fmla="*/ 411 w 411"/>
                    <a:gd name="T17" fmla="*/ 409 h 409"/>
                    <a:gd name="T18" fmla="*/ 411 w 411"/>
                    <a:gd name="T19" fmla="*/ 168 h 409"/>
                    <a:gd name="T20" fmla="*/ 352 w 411"/>
                    <a:gd name="T21" fmla="*/ 168 h 409"/>
                    <a:gd name="T22" fmla="*/ 352 w 411"/>
                    <a:gd name="T23" fmla="*/ 35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352" y="350"/>
                      </a:moveTo>
                      <a:lnTo>
                        <a:pt x="61" y="350"/>
                      </a:lnTo>
                      <a:lnTo>
                        <a:pt x="61" y="62"/>
                      </a:lnTo>
                      <a:lnTo>
                        <a:pt x="119" y="62"/>
                      </a:lnTo>
                      <a:cubicBezTo>
                        <a:pt x="112" y="45"/>
                        <a:pt x="108" y="26"/>
                        <a:pt x="108" y="4"/>
                      </a:cubicBezTo>
                      <a:cubicBezTo>
                        <a:pt x="108" y="4"/>
                        <a:pt x="108" y="2"/>
                        <a:pt x="108" y="0"/>
                      </a:cubicBezTo>
                      <a:lnTo>
                        <a:pt x="0" y="0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168"/>
                      </a:lnTo>
                      <a:lnTo>
                        <a:pt x="352" y="168"/>
                      </a:lnTo>
                      <a:lnTo>
                        <a:pt x="352" y="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598" y="1173"/>
                  <a:ext cx="176" cy="176"/>
                </a:xfrm>
                <a:custGeom>
                  <a:avLst/>
                  <a:gdLst>
                    <a:gd name="T0" fmla="*/ 296 w 411"/>
                    <a:gd name="T1" fmla="*/ 62 h 409"/>
                    <a:gd name="T2" fmla="*/ 349 w 411"/>
                    <a:gd name="T3" fmla="*/ 62 h 409"/>
                    <a:gd name="T4" fmla="*/ 349 w 411"/>
                    <a:gd name="T5" fmla="*/ 350 h 409"/>
                    <a:gd name="T6" fmla="*/ 59 w 411"/>
                    <a:gd name="T7" fmla="*/ 350 h 409"/>
                    <a:gd name="T8" fmla="*/ 59 w 411"/>
                    <a:gd name="T9" fmla="*/ 168 h 409"/>
                    <a:gd name="T10" fmla="*/ 0 w 411"/>
                    <a:gd name="T11" fmla="*/ 168 h 409"/>
                    <a:gd name="T12" fmla="*/ 0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281 w 411"/>
                    <a:gd name="T19" fmla="*/ 0 h 409"/>
                    <a:gd name="T20" fmla="*/ 296 w 411"/>
                    <a:gd name="T21" fmla="*/ 57 h 409"/>
                    <a:gd name="T22" fmla="*/ 296 w 411"/>
                    <a:gd name="T23" fmla="*/ 62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296" y="62"/>
                      </a:move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59" y="350"/>
                      </a:lnTo>
                      <a:lnTo>
                        <a:pt x="59" y="168"/>
                      </a:lnTo>
                      <a:lnTo>
                        <a:pt x="0" y="168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281" y="0"/>
                      </a:lnTo>
                      <a:cubicBezTo>
                        <a:pt x="292" y="17"/>
                        <a:pt x="296" y="36"/>
                        <a:pt x="296" y="57"/>
                      </a:cubicBezTo>
                      <a:cubicBezTo>
                        <a:pt x="296" y="60"/>
                        <a:pt x="296" y="60"/>
                        <a:pt x="29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2401" y="977"/>
                  <a:ext cx="176" cy="175"/>
                </a:xfrm>
                <a:custGeom>
                  <a:avLst/>
                  <a:gdLst>
                    <a:gd name="T0" fmla="*/ 59 w 409"/>
                    <a:gd name="T1" fmla="*/ 347 h 408"/>
                    <a:gd name="T2" fmla="*/ 59 w 409"/>
                    <a:gd name="T3" fmla="*/ 59 h 408"/>
                    <a:gd name="T4" fmla="*/ 350 w 409"/>
                    <a:gd name="T5" fmla="*/ 59 h 408"/>
                    <a:gd name="T6" fmla="*/ 350 w 409"/>
                    <a:gd name="T7" fmla="*/ 226 h 408"/>
                    <a:gd name="T8" fmla="*/ 409 w 409"/>
                    <a:gd name="T9" fmla="*/ 197 h 408"/>
                    <a:gd name="T10" fmla="*/ 409 w 409"/>
                    <a:gd name="T11" fmla="*/ 0 h 408"/>
                    <a:gd name="T12" fmla="*/ 0 w 409"/>
                    <a:gd name="T13" fmla="*/ 0 h 408"/>
                    <a:gd name="T14" fmla="*/ 0 w 409"/>
                    <a:gd name="T15" fmla="*/ 408 h 408"/>
                    <a:gd name="T16" fmla="*/ 119 w 409"/>
                    <a:gd name="T17" fmla="*/ 408 h 408"/>
                    <a:gd name="T18" fmla="*/ 157 w 409"/>
                    <a:gd name="T19" fmla="*/ 349 h 408"/>
                    <a:gd name="T20" fmla="*/ 59 w 409"/>
                    <a:gd name="T21" fmla="*/ 347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408">
                      <a:moveTo>
                        <a:pt x="59" y="347"/>
                      </a:moveTo>
                      <a:lnTo>
                        <a:pt x="59" y="59"/>
                      </a:lnTo>
                      <a:lnTo>
                        <a:pt x="350" y="59"/>
                      </a:lnTo>
                      <a:lnTo>
                        <a:pt x="350" y="226"/>
                      </a:lnTo>
                      <a:cubicBezTo>
                        <a:pt x="369" y="214"/>
                        <a:pt x="388" y="203"/>
                        <a:pt x="409" y="197"/>
                      </a:cubicBezTo>
                      <a:lnTo>
                        <a:pt x="409" y="0"/>
                      </a:lnTo>
                      <a:lnTo>
                        <a:pt x="0" y="0"/>
                      </a:lnTo>
                      <a:lnTo>
                        <a:pt x="0" y="408"/>
                      </a:lnTo>
                      <a:lnTo>
                        <a:pt x="119" y="408"/>
                      </a:lnTo>
                      <a:cubicBezTo>
                        <a:pt x="127" y="385"/>
                        <a:pt x="140" y="366"/>
                        <a:pt x="157" y="349"/>
                      </a:cubicBezTo>
                      <a:lnTo>
                        <a:pt x="59" y="3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2598" y="976"/>
                  <a:ext cx="176" cy="175"/>
                </a:xfrm>
                <a:custGeom>
                  <a:avLst/>
                  <a:gdLst>
                    <a:gd name="T0" fmla="*/ 59 w 411"/>
                    <a:gd name="T1" fmla="*/ 195 h 409"/>
                    <a:gd name="T2" fmla="*/ 59 w 411"/>
                    <a:gd name="T3" fmla="*/ 62 h 409"/>
                    <a:gd name="T4" fmla="*/ 349 w 411"/>
                    <a:gd name="T5" fmla="*/ 62 h 409"/>
                    <a:gd name="T6" fmla="*/ 349 w 411"/>
                    <a:gd name="T7" fmla="*/ 350 h 409"/>
                    <a:gd name="T8" fmla="*/ 224 w 411"/>
                    <a:gd name="T9" fmla="*/ 350 h 409"/>
                    <a:gd name="T10" fmla="*/ 233 w 411"/>
                    <a:gd name="T11" fmla="*/ 407 h 409"/>
                    <a:gd name="T12" fmla="*/ 233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0 w 411"/>
                    <a:gd name="T19" fmla="*/ 0 h 409"/>
                    <a:gd name="T20" fmla="*/ 0 w 411"/>
                    <a:gd name="T21" fmla="*/ 189 h 409"/>
                    <a:gd name="T22" fmla="*/ 14 w 411"/>
                    <a:gd name="T23" fmla="*/ 189 h 409"/>
                    <a:gd name="T24" fmla="*/ 59 w 411"/>
                    <a:gd name="T25" fmla="*/ 195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1" h="409">
                      <a:moveTo>
                        <a:pt x="59" y="195"/>
                      </a:moveTo>
                      <a:lnTo>
                        <a:pt x="59" y="62"/>
                      </a:ln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224" y="350"/>
                      </a:lnTo>
                      <a:cubicBezTo>
                        <a:pt x="228" y="369"/>
                        <a:pt x="233" y="388"/>
                        <a:pt x="233" y="407"/>
                      </a:cubicBezTo>
                      <a:cubicBezTo>
                        <a:pt x="233" y="407"/>
                        <a:pt x="233" y="409"/>
                        <a:pt x="233" y="409"/>
                      </a:cubicBez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0" y="0"/>
                      </a:lnTo>
                      <a:lnTo>
                        <a:pt x="0" y="189"/>
                      </a:lnTo>
                      <a:cubicBezTo>
                        <a:pt x="4" y="189"/>
                        <a:pt x="10" y="189"/>
                        <a:pt x="14" y="189"/>
                      </a:cubicBezTo>
                      <a:cubicBezTo>
                        <a:pt x="29" y="189"/>
                        <a:pt x="44" y="191"/>
                        <a:pt x="59" y="1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2468" y="1075"/>
                  <a:ext cx="238" cy="150"/>
                </a:xfrm>
                <a:custGeom>
                  <a:avLst/>
                  <a:gdLst>
                    <a:gd name="T0" fmla="*/ 555 w 555"/>
                    <a:gd name="T1" fmla="*/ 286 h 350"/>
                    <a:gd name="T2" fmla="*/ 491 w 555"/>
                    <a:gd name="T3" fmla="*/ 221 h 350"/>
                    <a:gd name="T4" fmla="*/ 483 w 555"/>
                    <a:gd name="T5" fmla="*/ 221 h 350"/>
                    <a:gd name="T6" fmla="*/ 489 w 555"/>
                    <a:gd name="T7" fmla="*/ 174 h 350"/>
                    <a:gd name="T8" fmla="*/ 317 w 555"/>
                    <a:gd name="T9" fmla="*/ 0 h 350"/>
                    <a:gd name="T10" fmla="*/ 154 w 555"/>
                    <a:gd name="T11" fmla="*/ 119 h 350"/>
                    <a:gd name="T12" fmla="*/ 116 w 555"/>
                    <a:gd name="T13" fmla="*/ 113 h 350"/>
                    <a:gd name="T14" fmla="*/ 0 w 555"/>
                    <a:gd name="T15" fmla="*/ 231 h 350"/>
                    <a:gd name="T16" fmla="*/ 116 w 555"/>
                    <a:gd name="T17" fmla="*/ 350 h 350"/>
                    <a:gd name="T18" fmla="*/ 498 w 555"/>
                    <a:gd name="T19" fmla="*/ 350 h 350"/>
                    <a:gd name="T20" fmla="*/ 555 w 555"/>
                    <a:gd name="T21" fmla="*/ 286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5" h="350">
                      <a:moveTo>
                        <a:pt x="555" y="286"/>
                      </a:moveTo>
                      <a:cubicBezTo>
                        <a:pt x="555" y="250"/>
                        <a:pt x="525" y="221"/>
                        <a:pt x="491" y="221"/>
                      </a:cubicBezTo>
                      <a:cubicBezTo>
                        <a:pt x="489" y="221"/>
                        <a:pt x="487" y="221"/>
                        <a:pt x="483" y="221"/>
                      </a:cubicBezTo>
                      <a:cubicBezTo>
                        <a:pt x="487" y="206"/>
                        <a:pt x="489" y="191"/>
                        <a:pt x="489" y="174"/>
                      </a:cubicBezTo>
                      <a:cubicBezTo>
                        <a:pt x="489" y="79"/>
                        <a:pt x="413" y="0"/>
                        <a:pt x="317" y="0"/>
                      </a:cubicBezTo>
                      <a:cubicBezTo>
                        <a:pt x="241" y="0"/>
                        <a:pt x="178" y="49"/>
                        <a:pt x="154" y="119"/>
                      </a:cubicBezTo>
                      <a:cubicBezTo>
                        <a:pt x="142" y="115"/>
                        <a:pt x="129" y="113"/>
                        <a:pt x="116" y="113"/>
                      </a:cubicBezTo>
                      <a:cubicBezTo>
                        <a:pt x="51" y="113"/>
                        <a:pt x="0" y="166"/>
                        <a:pt x="0" y="231"/>
                      </a:cubicBezTo>
                      <a:cubicBezTo>
                        <a:pt x="0" y="297"/>
                        <a:pt x="53" y="350"/>
                        <a:pt x="116" y="350"/>
                      </a:cubicBezTo>
                      <a:lnTo>
                        <a:pt x="498" y="350"/>
                      </a:lnTo>
                      <a:cubicBezTo>
                        <a:pt x="529" y="348"/>
                        <a:pt x="555" y="320"/>
                        <a:pt x="555" y="2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3202856" y="2274017"/>
            <a:ext cx="5041984" cy="800422"/>
            <a:chOff x="3202856" y="2274017"/>
            <a:chExt cx="5041984" cy="800422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4230998" y="2274017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Fabric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02856" y="2281959"/>
              <a:ext cx="900871" cy="792480"/>
              <a:chOff x="3202856" y="2510559"/>
              <a:chExt cx="900871" cy="792480"/>
            </a:xfrm>
          </p:grpSpPr>
          <p:sp>
            <p:nvSpPr>
              <p:cNvPr id="23" name="Rectangle: Rounded Corners 22"/>
              <p:cNvSpPr/>
              <p:nvPr/>
            </p:nvSpPr>
            <p:spPr>
              <a:xfrm>
                <a:off x="3202856" y="2510559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428236" y="2670487"/>
                <a:ext cx="453193" cy="454046"/>
              </a:xfrm>
              <a:custGeom>
                <a:avLst/>
                <a:gdLst>
                  <a:gd name="T0" fmla="*/ 957 w 957"/>
                  <a:gd name="T1" fmla="*/ 404 h 958"/>
                  <a:gd name="T2" fmla="*/ 808 w 957"/>
                  <a:gd name="T3" fmla="*/ 255 h 958"/>
                  <a:gd name="T4" fmla="*/ 725 w 957"/>
                  <a:gd name="T5" fmla="*/ 280 h 958"/>
                  <a:gd name="T6" fmla="*/ 621 w 957"/>
                  <a:gd name="T7" fmla="*/ 194 h 958"/>
                  <a:gd name="T8" fmla="*/ 628 w 957"/>
                  <a:gd name="T9" fmla="*/ 150 h 958"/>
                  <a:gd name="T10" fmla="*/ 478 w 957"/>
                  <a:gd name="T11" fmla="*/ 0 h 958"/>
                  <a:gd name="T12" fmla="*/ 329 w 957"/>
                  <a:gd name="T13" fmla="*/ 150 h 958"/>
                  <a:gd name="T14" fmla="*/ 335 w 957"/>
                  <a:gd name="T15" fmla="*/ 194 h 958"/>
                  <a:gd name="T16" fmla="*/ 224 w 957"/>
                  <a:gd name="T17" fmla="*/ 286 h 958"/>
                  <a:gd name="T18" fmla="*/ 149 w 957"/>
                  <a:gd name="T19" fmla="*/ 270 h 958"/>
                  <a:gd name="T20" fmla="*/ 0 w 957"/>
                  <a:gd name="T21" fmla="*/ 404 h 958"/>
                  <a:gd name="T22" fmla="*/ 123 w 957"/>
                  <a:gd name="T23" fmla="*/ 552 h 958"/>
                  <a:gd name="T24" fmla="*/ 163 w 957"/>
                  <a:gd name="T25" fmla="*/ 696 h 958"/>
                  <a:gd name="T26" fmla="*/ 112 w 957"/>
                  <a:gd name="T27" fmla="*/ 809 h 958"/>
                  <a:gd name="T28" fmla="*/ 261 w 957"/>
                  <a:gd name="T29" fmla="*/ 958 h 958"/>
                  <a:gd name="T30" fmla="*/ 401 w 957"/>
                  <a:gd name="T31" fmla="*/ 861 h 958"/>
                  <a:gd name="T32" fmla="*/ 555 w 957"/>
                  <a:gd name="T33" fmla="*/ 861 h 958"/>
                  <a:gd name="T34" fmla="*/ 695 w 957"/>
                  <a:gd name="T35" fmla="*/ 958 h 958"/>
                  <a:gd name="T36" fmla="*/ 845 w 957"/>
                  <a:gd name="T37" fmla="*/ 809 h 958"/>
                  <a:gd name="T38" fmla="*/ 790 w 957"/>
                  <a:gd name="T39" fmla="*/ 692 h 958"/>
                  <a:gd name="T40" fmla="*/ 831 w 957"/>
                  <a:gd name="T41" fmla="*/ 552 h 958"/>
                  <a:gd name="T42" fmla="*/ 957 w 957"/>
                  <a:gd name="T43" fmla="*/ 404 h 958"/>
                  <a:gd name="T44" fmla="*/ 695 w 957"/>
                  <a:gd name="T45" fmla="*/ 659 h 958"/>
                  <a:gd name="T46" fmla="*/ 549 w 957"/>
                  <a:gd name="T47" fmla="*/ 778 h 958"/>
                  <a:gd name="T48" fmla="*/ 408 w 957"/>
                  <a:gd name="T49" fmla="*/ 778 h 958"/>
                  <a:gd name="T50" fmla="*/ 261 w 957"/>
                  <a:gd name="T51" fmla="*/ 659 h 958"/>
                  <a:gd name="T52" fmla="*/ 239 w 957"/>
                  <a:gd name="T53" fmla="*/ 661 h 958"/>
                  <a:gd name="T54" fmla="*/ 206 w 957"/>
                  <a:gd name="T55" fmla="*/ 543 h 958"/>
                  <a:gd name="T56" fmla="*/ 299 w 957"/>
                  <a:gd name="T57" fmla="*/ 404 h 958"/>
                  <a:gd name="T58" fmla="*/ 284 w 957"/>
                  <a:gd name="T59" fmla="*/ 343 h 958"/>
                  <a:gd name="T60" fmla="*/ 381 w 957"/>
                  <a:gd name="T61" fmla="*/ 263 h 958"/>
                  <a:gd name="T62" fmla="*/ 478 w 957"/>
                  <a:gd name="T63" fmla="*/ 300 h 958"/>
                  <a:gd name="T64" fmla="*/ 576 w 957"/>
                  <a:gd name="T65" fmla="*/ 263 h 958"/>
                  <a:gd name="T66" fmla="*/ 672 w 957"/>
                  <a:gd name="T67" fmla="*/ 342 h 958"/>
                  <a:gd name="T68" fmla="*/ 658 w 957"/>
                  <a:gd name="T69" fmla="*/ 404 h 958"/>
                  <a:gd name="T70" fmla="*/ 748 w 957"/>
                  <a:gd name="T71" fmla="*/ 542 h 958"/>
                  <a:gd name="T72" fmla="*/ 714 w 957"/>
                  <a:gd name="T73" fmla="*/ 660 h 958"/>
                  <a:gd name="T74" fmla="*/ 695 w 957"/>
                  <a:gd name="T75" fmla="*/ 659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7" h="958">
                    <a:moveTo>
                      <a:pt x="957" y="404"/>
                    </a:moveTo>
                    <a:cubicBezTo>
                      <a:pt x="957" y="322"/>
                      <a:pt x="890" y="255"/>
                      <a:pt x="808" y="255"/>
                    </a:cubicBezTo>
                    <a:cubicBezTo>
                      <a:pt x="777" y="255"/>
                      <a:pt x="749" y="264"/>
                      <a:pt x="725" y="280"/>
                    </a:cubicBezTo>
                    <a:lnTo>
                      <a:pt x="621" y="194"/>
                    </a:lnTo>
                    <a:cubicBezTo>
                      <a:pt x="626" y="180"/>
                      <a:pt x="628" y="165"/>
                      <a:pt x="628" y="150"/>
                    </a:cubicBezTo>
                    <a:cubicBezTo>
                      <a:pt x="628" y="67"/>
                      <a:pt x="561" y="0"/>
                      <a:pt x="478" y="0"/>
                    </a:cubicBezTo>
                    <a:cubicBezTo>
                      <a:pt x="396" y="0"/>
                      <a:pt x="329" y="67"/>
                      <a:pt x="329" y="150"/>
                    </a:cubicBezTo>
                    <a:cubicBezTo>
                      <a:pt x="329" y="165"/>
                      <a:pt x="331" y="180"/>
                      <a:pt x="335" y="194"/>
                    </a:cubicBezTo>
                    <a:lnTo>
                      <a:pt x="224" y="286"/>
                    </a:lnTo>
                    <a:cubicBezTo>
                      <a:pt x="202" y="276"/>
                      <a:pt x="176" y="270"/>
                      <a:pt x="149" y="270"/>
                    </a:cubicBezTo>
                    <a:cubicBezTo>
                      <a:pt x="67" y="270"/>
                      <a:pt x="0" y="322"/>
                      <a:pt x="0" y="404"/>
                    </a:cubicBezTo>
                    <a:cubicBezTo>
                      <a:pt x="0" y="478"/>
                      <a:pt x="53" y="539"/>
                      <a:pt x="123" y="552"/>
                    </a:cubicBezTo>
                    <a:lnTo>
                      <a:pt x="163" y="696"/>
                    </a:lnTo>
                    <a:cubicBezTo>
                      <a:pt x="132" y="723"/>
                      <a:pt x="112" y="763"/>
                      <a:pt x="112" y="809"/>
                    </a:cubicBezTo>
                    <a:cubicBezTo>
                      <a:pt x="112" y="891"/>
                      <a:pt x="179" y="958"/>
                      <a:pt x="261" y="958"/>
                    </a:cubicBezTo>
                    <a:cubicBezTo>
                      <a:pt x="326" y="958"/>
                      <a:pt x="380" y="918"/>
                      <a:pt x="401" y="861"/>
                    </a:cubicBezTo>
                    <a:lnTo>
                      <a:pt x="555" y="861"/>
                    </a:lnTo>
                    <a:cubicBezTo>
                      <a:pt x="576" y="918"/>
                      <a:pt x="631" y="958"/>
                      <a:pt x="695" y="958"/>
                    </a:cubicBezTo>
                    <a:cubicBezTo>
                      <a:pt x="778" y="958"/>
                      <a:pt x="845" y="891"/>
                      <a:pt x="845" y="809"/>
                    </a:cubicBezTo>
                    <a:cubicBezTo>
                      <a:pt x="845" y="762"/>
                      <a:pt x="824" y="720"/>
                      <a:pt x="790" y="692"/>
                    </a:cubicBezTo>
                    <a:lnTo>
                      <a:pt x="831" y="552"/>
                    </a:lnTo>
                    <a:cubicBezTo>
                      <a:pt x="903" y="541"/>
                      <a:pt x="957" y="479"/>
                      <a:pt x="957" y="404"/>
                    </a:cubicBezTo>
                    <a:close/>
                    <a:moveTo>
                      <a:pt x="695" y="659"/>
                    </a:moveTo>
                    <a:cubicBezTo>
                      <a:pt x="623" y="659"/>
                      <a:pt x="563" y="710"/>
                      <a:pt x="549" y="778"/>
                    </a:cubicBezTo>
                    <a:lnTo>
                      <a:pt x="408" y="778"/>
                    </a:lnTo>
                    <a:cubicBezTo>
                      <a:pt x="394" y="710"/>
                      <a:pt x="334" y="659"/>
                      <a:pt x="261" y="659"/>
                    </a:cubicBezTo>
                    <a:cubicBezTo>
                      <a:pt x="254" y="659"/>
                      <a:pt x="246" y="660"/>
                      <a:pt x="239" y="661"/>
                    </a:cubicBezTo>
                    <a:lnTo>
                      <a:pt x="206" y="543"/>
                    </a:lnTo>
                    <a:cubicBezTo>
                      <a:pt x="260" y="521"/>
                      <a:pt x="299" y="467"/>
                      <a:pt x="299" y="404"/>
                    </a:cubicBezTo>
                    <a:cubicBezTo>
                      <a:pt x="299" y="381"/>
                      <a:pt x="293" y="361"/>
                      <a:pt x="284" y="343"/>
                    </a:cubicBezTo>
                    <a:lnTo>
                      <a:pt x="381" y="263"/>
                    </a:lnTo>
                    <a:cubicBezTo>
                      <a:pt x="407" y="286"/>
                      <a:pt x="441" y="300"/>
                      <a:pt x="478" y="300"/>
                    </a:cubicBezTo>
                    <a:cubicBezTo>
                      <a:pt x="516" y="300"/>
                      <a:pt x="550" y="286"/>
                      <a:pt x="576" y="263"/>
                    </a:cubicBezTo>
                    <a:lnTo>
                      <a:pt x="672" y="342"/>
                    </a:lnTo>
                    <a:cubicBezTo>
                      <a:pt x="663" y="361"/>
                      <a:pt x="658" y="382"/>
                      <a:pt x="658" y="404"/>
                    </a:cubicBezTo>
                    <a:cubicBezTo>
                      <a:pt x="658" y="466"/>
                      <a:pt x="695" y="519"/>
                      <a:pt x="748" y="542"/>
                    </a:cubicBezTo>
                    <a:lnTo>
                      <a:pt x="714" y="660"/>
                    </a:lnTo>
                    <a:cubicBezTo>
                      <a:pt x="708" y="659"/>
                      <a:pt x="702" y="659"/>
                      <a:pt x="695" y="65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202857" y="3252695"/>
            <a:ext cx="5041983" cy="792480"/>
            <a:chOff x="3202857" y="3252695"/>
            <a:chExt cx="5041983" cy="79248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230998" y="3252695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 Service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202857" y="3252695"/>
              <a:ext cx="900871" cy="792480"/>
              <a:chOff x="3202857" y="3481295"/>
              <a:chExt cx="900871" cy="792480"/>
            </a:xfrm>
          </p:grpSpPr>
          <p:sp>
            <p:nvSpPr>
              <p:cNvPr id="20" name="Rectangle: Rounded Corners 19"/>
              <p:cNvSpPr/>
              <p:nvPr/>
            </p:nvSpPr>
            <p:spPr>
              <a:xfrm>
                <a:off x="3202857" y="3481295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413653" y="3758877"/>
                <a:ext cx="457071" cy="262802"/>
                <a:chOff x="3413653" y="3758877"/>
                <a:chExt cx="457071" cy="262802"/>
              </a:xfrm>
            </p:grpSpPr>
            <p:sp>
              <p:nvSpPr>
                <p:cNvPr id="33" name="Rectangle: Rounded Corners 32"/>
                <p:cNvSpPr/>
                <p:nvPr/>
              </p:nvSpPr>
              <p:spPr>
                <a:xfrm>
                  <a:off x="3413653" y="3758877"/>
                  <a:ext cx="457071" cy="262802"/>
                </a:xfrm>
                <a:prstGeom prst="roundRect">
                  <a:avLst>
                    <a:gd name="adj" fmla="val 7513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26961" y="3759020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63988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5219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3204326" y="4223431"/>
            <a:ext cx="5040513" cy="800422"/>
            <a:chOff x="3204326" y="4223431"/>
            <a:chExt cx="5040513" cy="800422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4230998" y="4231373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 Scale Sets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204326" y="4223431"/>
              <a:ext cx="900871" cy="792480"/>
              <a:chOff x="3204326" y="4452031"/>
              <a:chExt cx="900871" cy="792480"/>
            </a:xfrm>
          </p:grpSpPr>
          <p:sp>
            <p:nvSpPr>
              <p:cNvPr id="24" name="Rectangle: Rounded Corners 23"/>
              <p:cNvSpPr/>
              <p:nvPr/>
            </p:nvSpPr>
            <p:spPr>
              <a:xfrm>
                <a:off x="3204326" y="4452031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39621" y="4627774"/>
                <a:ext cx="426279" cy="456877"/>
                <a:chOff x="3352282" y="4547965"/>
                <a:chExt cx="575208" cy="616496"/>
              </a:xfrm>
            </p:grpSpPr>
            <p:cxnSp>
              <p:nvCxnSpPr>
                <p:cNvPr id="42" name="Straight Arrow Connector 41"/>
                <p:cNvCxnSpPr>
                  <a:cxnSpLocks/>
                </p:cNvCxnSpPr>
                <p:nvPr/>
              </p:nvCxnSpPr>
              <p:spPr>
                <a:xfrm>
                  <a:off x="3352282" y="4848271"/>
                  <a:ext cx="575208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cxnSpLocks/>
                </p:cNvCxnSpPr>
                <p:nvPr/>
              </p:nvCxnSpPr>
              <p:spPr>
                <a:xfrm flipV="1">
                  <a:off x="3632448" y="4547965"/>
                  <a:ext cx="14876" cy="61649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" name="Group 62"/>
          <p:cNvGrpSpPr/>
          <p:nvPr/>
        </p:nvGrpSpPr>
        <p:grpSpPr>
          <a:xfrm>
            <a:off x="3202857" y="5194167"/>
            <a:ext cx="5041982" cy="808364"/>
            <a:chOff x="3202857" y="5194167"/>
            <a:chExt cx="5041982" cy="808364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4230998" y="5210051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202857" y="5194167"/>
              <a:ext cx="900871" cy="792480"/>
              <a:chOff x="3202857" y="5422767"/>
              <a:chExt cx="900871" cy="792480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3202857" y="5422767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401621" y="5596605"/>
                <a:ext cx="484927" cy="466879"/>
                <a:chOff x="3401621" y="5596605"/>
                <a:chExt cx="484927" cy="466879"/>
              </a:xfrm>
            </p:grpSpPr>
            <p:sp>
              <p:nvSpPr>
                <p:cNvPr id="49" name="Rectangle: Rounded Corners 48"/>
                <p:cNvSpPr/>
                <p:nvPr/>
              </p:nvSpPr>
              <p:spPr>
                <a:xfrm>
                  <a:off x="3401621" y="5596605"/>
                  <a:ext cx="338543" cy="33854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: Rounded Corners 49"/>
                <p:cNvSpPr/>
                <p:nvPr/>
              </p:nvSpPr>
              <p:spPr>
                <a:xfrm>
                  <a:off x="3548005" y="5724941"/>
                  <a:ext cx="338543" cy="338543"/>
                </a:xfrm>
                <a:prstGeom prst="roundRect">
                  <a:avLst/>
                </a:prstGeom>
                <a:solidFill>
                  <a:srgbClr val="40404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66" name="Rectangle: Rounded Corners 65"/>
          <p:cNvSpPr/>
          <p:nvPr/>
        </p:nvSpPr>
        <p:spPr>
          <a:xfrm>
            <a:off x="837064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Marketplaces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221837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Resource Manager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921240" y="211127"/>
            <a:ext cx="1443107" cy="5957086"/>
            <a:chOff x="9921240" y="211127"/>
            <a:chExt cx="1443107" cy="5957086"/>
          </a:xfrm>
        </p:grpSpPr>
        <p:sp>
          <p:nvSpPr>
            <p:cNvPr id="70" name="TextBox 69"/>
            <p:cNvSpPr txBox="1"/>
            <p:nvPr/>
          </p:nvSpPr>
          <p:spPr>
            <a:xfrm>
              <a:off x="10138410" y="211127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Agility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84187" y="5706548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9921240" y="396240"/>
              <a:ext cx="20060" cy="5590407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Isosceles Triangle 81"/>
          <p:cNvSpPr/>
          <p:nvPr/>
        </p:nvSpPr>
        <p:spPr>
          <a:xfrm rot="16200000">
            <a:off x="9989275" y="660369"/>
            <a:ext cx="298270" cy="2571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compute stack</a:t>
            </a:r>
          </a:p>
        </p:txBody>
      </p:sp>
      <p:sp>
        <p:nvSpPr>
          <p:cNvPr id="65" name="Isosceles Triangle 64"/>
          <p:cNvSpPr/>
          <p:nvPr/>
        </p:nvSpPr>
        <p:spPr>
          <a:xfrm rot="16200000">
            <a:off x="9989276" y="660369"/>
            <a:ext cx="298270" cy="25712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2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537125" y="3422516"/>
            <a:ext cx="232613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76791" y="3422517"/>
            <a:ext cx="668837" cy="663528"/>
            <a:chOff x="5303837" y="3192462"/>
            <a:chExt cx="501628" cy="497646"/>
          </a:xfrm>
        </p:grpSpPr>
        <p:sp>
          <p:nvSpPr>
            <p:cNvPr id="5" name="Rectangle 4"/>
            <p:cNvSpPr/>
            <p:nvPr/>
          </p:nvSpPr>
          <p:spPr bwMode="auto">
            <a:xfrm>
              <a:off x="5303837" y="3192462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434446" y="3309789"/>
              <a:ext cx="236804" cy="262982"/>
              <a:chOff x="7434263" y="-2105025"/>
              <a:chExt cx="947737" cy="1052512"/>
            </a:xfrm>
            <a:solidFill>
              <a:schemeClr val="tx2"/>
            </a:solidFill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7434263" y="-1779588"/>
                <a:ext cx="423862" cy="727075"/>
              </a:xfrm>
              <a:custGeom>
                <a:avLst/>
                <a:gdLst>
                  <a:gd name="T0" fmla="*/ 267 w 267"/>
                  <a:gd name="T1" fmla="*/ 153 h 458"/>
                  <a:gd name="T2" fmla="*/ 267 w 267"/>
                  <a:gd name="T3" fmla="*/ 458 h 458"/>
                  <a:gd name="T4" fmla="*/ 0 w 267"/>
                  <a:gd name="T5" fmla="*/ 305 h 458"/>
                  <a:gd name="T6" fmla="*/ 2 w 267"/>
                  <a:gd name="T7" fmla="*/ 0 h 458"/>
                  <a:gd name="T8" fmla="*/ 267 w 267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458">
                    <a:moveTo>
                      <a:pt x="267" y="153"/>
                    </a:moveTo>
                    <a:lnTo>
                      <a:pt x="267" y="458"/>
                    </a:lnTo>
                    <a:lnTo>
                      <a:pt x="0" y="305"/>
                    </a:lnTo>
                    <a:lnTo>
                      <a:pt x="2" y="0"/>
                    </a:lnTo>
                    <a:lnTo>
                      <a:pt x="267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7961313" y="-1779588"/>
                <a:ext cx="420687" cy="727075"/>
              </a:xfrm>
              <a:custGeom>
                <a:avLst/>
                <a:gdLst>
                  <a:gd name="T0" fmla="*/ 0 w 265"/>
                  <a:gd name="T1" fmla="*/ 153 h 458"/>
                  <a:gd name="T2" fmla="*/ 0 w 265"/>
                  <a:gd name="T3" fmla="*/ 458 h 458"/>
                  <a:gd name="T4" fmla="*/ 265 w 265"/>
                  <a:gd name="T5" fmla="*/ 305 h 458"/>
                  <a:gd name="T6" fmla="*/ 265 w 265"/>
                  <a:gd name="T7" fmla="*/ 0 h 458"/>
                  <a:gd name="T8" fmla="*/ 0 w 265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458">
                    <a:moveTo>
                      <a:pt x="0" y="153"/>
                    </a:moveTo>
                    <a:lnTo>
                      <a:pt x="0" y="458"/>
                    </a:lnTo>
                    <a:lnTo>
                      <a:pt x="265" y="305"/>
                    </a:lnTo>
                    <a:lnTo>
                      <a:pt x="265" y="0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7489825" y="-2105025"/>
                <a:ext cx="838200" cy="476250"/>
              </a:xfrm>
              <a:custGeom>
                <a:avLst/>
                <a:gdLst>
                  <a:gd name="T0" fmla="*/ 266 w 528"/>
                  <a:gd name="T1" fmla="*/ 300 h 300"/>
                  <a:gd name="T2" fmla="*/ 0 w 528"/>
                  <a:gd name="T3" fmla="*/ 148 h 300"/>
                  <a:gd name="T4" fmla="*/ 263 w 528"/>
                  <a:gd name="T5" fmla="*/ 0 h 300"/>
                  <a:gd name="T6" fmla="*/ 528 w 528"/>
                  <a:gd name="T7" fmla="*/ 148 h 300"/>
                  <a:gd name="T8" fmla="*/ 266 w 528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300">
                    <a:moveTo>
                      <a:pt x="266" y="300"/>
                    </a:moveTo>
                    <a:lnTo>
                      <a:pt x="0" y="148"/>
                    </a:lnTo>
                    <a:lnTo>
                      <a:pt x="263" y="0"/>
                    </a:lnTo>
                    <a:lnTo>
                      <a:pt x="528" y="148"/>
                    </a:lnTo>
                    <a:lnTo>
                      <a:pt x="266" y="30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 bwMode="auto">
          <a:xfrm>
            <a:off x="5537122" y="4140475"/>
            <a:ext cx="232613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OS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76790" y="4140476"/>
            <a:ext cx="668837" cy="663528"/>
            <a:chOff x="5303836" y="3730931"/>
            <a:chExt cx="501628" cy="497646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14027" y="3888749"/>
              <a:ext cx="278036" cy="219069"/>
              <a:chOff x="4962525" y="2536825"/>
              <a:chExt cx="2260600" cy="1781175"/>
            </a:xfrm>
            <a:solidFill>
              <a:schemeClr val="tx2"/>
            </a:solidFill>
          </p:grpSpPr>
          <p:sp>
            <p:nvSpPr>
              <p:cNvPr id="14" name="Freeform 11"/>
              <p:cNvSpPr>
                <a:spLocks noEditPoints="1"/>
              </p:cNvSpPr>
              <p:nvPr/>
            </p:nvSpPr>
            <p:spPr bwMode="auto">
              <a:xfrm>
                <a:off x="4962525" y="2536825"/>
                <a:ext cx="2260600" cy="1781175"/>
              </a:xfrm>
              <a:custGeom>
                <a:avLst/>
                <a:gdLst>
                  <a:gd name="T0" fmla="*/ 130 w 600"/>
                  <a:gd name="T1" fmla="*/ 461 h 472"/>
                  <a:gd name="T2" fmla="*/ 470 w 600"/>
                  <a:gd name="T3" fmla="*/ 461 h 472"/>
                  <a:gd name="T4" fmla="*/ 470 w 600"/>
                  <a:gd name="T5" fmla="*/ 472 h 472"/>
                  <a:gd name="T6" fmla="*/ 130 w 600"/>
                  <a:gd name="T7" fmla="*/ 472 h 472"/>
                  <a:gd name="T8" fmla="*/ 130 w 600"/>
                  <a:gd name="T9" fmla="*/ 461 h 472"/>
                  <a:gd name="T10" fmla="*/ 32 w 600"/>
                  <a:gd name="T11" fmla="*/ 35 h 472"/>
                  <a:gd name="T12" fmla="*/ 32 w 600"/>
                  <a:gd name="T13" fmla="*/ 345 h 472"/>
                  <a:gd name="T14" fmla="*/ 232 w 600"/>
                  <a:gd name="T15" fmla="*/ 345 h 472"/>
                  <a:gd name="T16" fmla="*/ 365 w 600"/>
                  <a:gd name="T17" fmla="*/ 345 h 472"/>
                  <a:gd name="T18" fmla="*/ 572 w 600"/>
                  <a:gd name="T19" fmla="*/ 345 h 472"/>
                  <a:gd name="T20" fmla="*/ 572 w 600"/>
                  <a:gd name="T21" fmla="*/ 35 h 472"/>
                  <a:gd name="T22" fmla="*/ 32 w 600"/>
                  <a:gd name="T23" fmla="*/ 35 h 472"/>
                  <a:gd name="T24" fmla="*/ 300 w 600"/>
                  <a:gd name="T25" fmla="*/ 8 h 472"/>
                  <a:gd name="T26" fmla="*/ 292 w 600"/>
                  <a:gd name="T27" fmla="*/ 16 h 472"/>
                  <a:gd name="T28" fmla="*/ 300 w 600"/>
                  <a:gd name="T29" fmla="*/ 24 h 472"/>
                  <a:gd name="T30" fmla="*/ 309 w 600"/>
                  <a:gd name="T31" fmla="*/ 16 h 472"/>
                  <a:gd name="T32" fmla="*/ 300 w 600"/>
                  <a:gd name="T33" fmla="*/ 8 h 472"/>
                  <a:gd name="T34" fmla="*/ 32 w 600"/>
                  <a:gd name="T35" fmla="*/ 0 h 472"/>
                  <a:gd name="T36" fmla="*/ 565 w 600"/>
                  <a:gd name="T37" fmla="*/ 0 h 472"/>
                  <a:gd name="T38" fmla="*/ 600 w 600"/>
                  <a:gd name="T39" fmla="*/ 35 h 472"/>
                  <a:gd name="T40" fmla="*/ 600 w 600"/>
                  <a:gd name="T41" fmla="*/ 344 h 472"/>
                  <a:gd name="T42" fmla="*/ 565 w 600"/>
                  <a:gd name="T43" fmla="*/ 383 h 472"/>
                  <a:gd name="T44" fmla="*/ 389 w 600"/>
                  <a:gd name="T45" fmla="*/ 383 h 472"/>
                  <a:gd name="T46" fmla="*/ 365 w 600"/>
                  <a:gd name="T47" fmla="*/ 383 h 472"/>
                  <a:gd name="T48" fmla="*/ 365 w 600"/>
                  <a:gd name="T49" fmla="*/ 406 h 472"/>
                  <a:gd name="T50" fmla="*/ 365 w 600"/>
                  <a:gd name="T51" fmla="*/ 422 h 472"/>
                  <a:gd name="T52" fmla="*/ 442 w 600"/>
                  <a:gd name="T53" fmla="*/ 422 h 472"/>
                  <a:gd name="T54" fmla="*/ 470 w 600"/>
                  <a:gd name="T55" fmla="*/ 461 h 472"/>
                  <a:gd name="T56" fmla="*/ 130 w 600"/>
                  <a:gd name="T57" fmla="*/ 461 h 472"/>
                  <a:gd name="T58" fmla="*/ 158 w 600"/>
                  <a:gd name="T59" fmla="*/ 422 h 472"/>
                  <a:gd name="T60" fmla="*/ 232 w 600"/>
                  <a:gd name="T61" fmla="*/ 422 h 472"/>
                  <a:gd name="T62" fmla="*/ 232 w 600"/>
                  <a:gd name="T63" fmla="*/ 406 h 472"/>
                  <a:gd name="T64" fmla="*/ 232 w 600"/>
                  <a:gd name="T65" fmla="*/ 383 h 472"/>
                  <a:gd name="T66" fmla="*/ 205 w 600"/>
                  <a:gd name="T67" fmla="*/ 383 h 472"/>
                  <a:gd name="T68" fmla="*/ 32 w 600"/>
                  <a:gd name="T69" fmla="*/ 383 h 472"/>
                  <a:gd name="T70" fmla="*/ 0 w 600"/>
                  <a:gd name="T71" fmla="*/ 344 h 472"/>
                  <a:gd name="T72" fmla="*/ 0 w 600"/>
                  <a:gd name="T73" fmla="*/ 35 h 472"/>
                  <a:gd name="T74" fmla="*/ 32 w 600"/>
                  <a:gd name="T75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0" h="472">
                    <a:moveTo>
                      <a:pt x="130" y="461"/>
                    </a:moveTo>
                    <a:cubicBezTo>
                      <a:pt x="470" y="461"/>
                      <a:pt x="470" y="461"/>
                      <a:pt x="470" y="461"/>
                    </a:cubicBezTo>
                    <a:cubicBezTo>
                      <a:pt x="470" y="472"/>
                      <a:pt x="470" y="472"/>
                      <a:pt x="470" y="472"/>
                    </a:cubicBezTo>
                    <a:cubicBezTo>
                      <a:pt x="130" y="472"/>
                      <a:pt x="130" y="472"/>
                      <a:pt x="130" y="472"/>
                    </a:cubicBezTo>
                    <a:cubicBezTo>
                      <a:pt x="130" y="461"/>
                      <a:pt x="130" y="461"/>
                      <a:pt x="130" y="461"/>
                    </a:cubicBezTo>
                    <a:close/>
                    <a:moveTo>
                      <a:pt x="32" y="35"/>
                    </a:moveTo>
                    <a:cubicBezTo>
                      <a:pt x="32" y="345"/>
                      <a:pt x="32" y="345"/>
                      <a:pt x="32" y="345"/>
                    </a:cubicBezTo>
                    <a:cubicBezTo>
                      <a:pt x="232" y="345"/>
                      <a:pt x="232" y="345"/>
                      <a:pt x="232" y="345"/>
                    </a:cubicBezTo>
                    <a:cubicBezTo>
                      <a:pt x="365" y="345"/>
                      <a:pt x="365" y="345"/>
                      <a:pt x="365" y="345"/>
                    </a:cubicBezTo>
                    <a:cubicBezTo>
                      <a:pt x="572" y="345"/>
                      <a:pt x="572" y="345"/>
                      <a:pt x="572" y="345"/>
                    </a:cubicBezTo>
                    <a:cubicBezTo>
                      <a:pt x="572" y="35"/>
                      <a:pt x="572" y="35"/>
                      <a:pt x="572" y="35"/>
                    </a:cubicBezTo>
                    <a:cubicBezTo>
                      <a:pt x="32" y="35"/>
                      <a:pt x="32" y="35"/>
                      <a:pt x="32" y="35"/>
                    </a:cubicBezTo>
                    <a:close/>
                    <a:moveTo>
                      <a:pt x="300" y="8"/>
                    </a:moveTo>
                    <a:cubicBezTo>
                      <a:pt x="295" y="8"/>
                      <a:pt x="292" y="12"/>
                      <a:pt x="292" y="16"/>
                    </a:cubicBezTo>
                    <a:cubicBezTo>
                      <a:pt x="292" y="20"/>
                      <a:pt x="295" y="24"/>
                      <a:pt x="300" y="24"/>
                    </a:cubicBezTo>
                    <a:cubicBezTo>
                      <a:pt x="305" y="24"/>
                      <a:pt x="309" y="20"/>
                      <a:pt x="309" y="16"/>
                    </a:cubicBezTo>
                    <a:cubicBezTo>
                      <a:pt x="309" y="12"/>
                      <a:pt x="305" y="8"/>
                      <a:pt x="300" y="8"/>
                    </a:cubicBezTo>
                    <a:close/>
                    <a:moveTo>
                      <a:pt x="32" y="0"/>
                    </a:moveTo>
                    <a:cubicBezTo>
                      <a:pt x="565" y="0"/>
                      <a:pt x="565" y="0"/>
                      <a:pt x="565" y="0"/>
                    </a:cubicBezTo>
                    <a:cubicBezTo>
                      <a:pt x="586" y="0"/>
                      <a:pt x="600" y="16"/>
                      <a:pt x="600" y="35"/>
                    </a:cubicBezTo>
                    <a:cubicBezTo>
                      <a:pt x="600" y="344"/>
                      <a:pt x="600" y="344"/>
                      <a:pt x="600" y="344"/>
                    </a:cubicBezTo>
                    <a:cubicBezTo>
                      <a:pt x="600" y="364"/>
                      <a:pt x="586" y="383"/>
                      <a:pt x="565" y="383"/>
                    </a:cubicBezTo>
                    <a:cubicBezTo>
                      <a:pt x="498" y="383"/>
                      <a:pt x="440" y="383"/>
                      <a:pt x="389" y="383"/>
                    </a:cubicBezTo>
                    <a:cubicBezTo>
                      <a:pt x="365" y="383"/>
                      <a:pt x="365" y="383"/>
                      <a:pt x="365" y="383"/>
                    </a:cubicBezTo>
                    <a:cubicBezTo>
                      <a:pt x="365" y="406"/>
                      <a:pt x="365" y="406"/>
                      <a:pt x="365" y="406"/>
                    </a:cubicBezTo>
                    <a:cubicBezTo>
                      <a:pt x="365" y="422"/>
                      <a:pt x="365" y="422"/>
                      <a:pt x="365" y="422"/>
                    </a:cubicBezTo>
                    <a:cubicBezTo>
                      <a:pt x="442" y="422"/>
                      <a:pt x="442" y="422"/>
                      <a:pt x="442" y="422"/>
                    </a:cubicBezTo>
                    <a:cubicBezTo>
                      <a:pt x="470" y="461"/>
                      <a:pt x="470" y="461"/>
                      <a:pt x="470" y="461"/>
                    </a:cubicBezTo>
                    <a:cubicBezTo>
                      <a:pt x="130" y="461"/>
                      <a:pt x="130" y="461"/>
                      <a:pt x="130" y="461"/>
                    </a:cubicBezTo>
                    <a:cubicBezTo>
                      <a:pt x="158" y="422"/>
                      <a:pt x="158" y="422"/>
                      <a:pt x="158" y="422"/>
                    </a:cubicBezTo>
                    <a:cubicBezTo>
                      <a:pt x="232" y="422"/>
                      <a:pt x="232" y="422"/>
                      <a:pt x="232" y="422"/>
                    </a:cubicBezTo>
                    <a:cubicBezTo>
                      <a:pt x="232" y="406"/>
                      <a:pt x="232" y="406"/>
                      <a:pt x="232" y="406"/>
                    </a:cubicBezTo>
                    <a:cubicBezTo>
                      <a:pt x="232" y="383"/>
                      <a:pt x="232" y="383"/>
                      <a:pt x="232" y="383"/>
                    </a:cubicBezTo>
                    <a:cubicBezTo>
                      <a:pt x="205" y="383"/>
                      <a:pt x="205" y="383"/>
                      <a:pt x="205" y="383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14" y="383"/>
                      <a:pt x="0" y="364"/>
                      <a:pt x="0" y="34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4" y="0"/>
                      <a:pt x="32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5918200" y="2868613"/>
                <a:ext cx="396875" cy="766763"/>
              </a:xfrm>
              <a:custGeom>
                <a:avLst/>
                <a:gdLst>
                  <a:gd name="T0" fmla="*/ 0 w 250"/>
                  <a:gd name="T1" fmla="*/ 0 h 483"/>
                  <a:gd name="T2" fmla="*/ 250 w 250"/>
                  <a:gd name="T3" fmla="*/ 269 h 483"/>
                  <a:gd name="T4" fmla="*/ 152 w 250"/>
                  <a:gd name="T5" fmla="*/ 295 h 483"/>
                  <a:gd name="T6" fmla="*/ 221 w 250"/>
                  <a:gd name="T7" fmla="*/ 459 h 483"/>
                  <a:gd name="T8" fmla="*/ 162 w 250"/>
                  <a:gd name="T9" fmla="*/ 483 h 483"/>
                  <a:gd name="T10" fmla="*/ 93 w 250"/>
                  <a:gd name="T11" fmla="*/ 316 h 483"/>
                  <a:gd name="T12" fmla="*/ 0 w 250"/>
                  <a:gd name="T13" fmla="*/ 373 h 483"/>
                  <a:gd name="T14" fmla="*/ 0 w 250"/>
                  <a:gd name="T15" fmla="*/ 0 h 483"/>
                  <a:gd name="T16" fmla="*/ 0 w 250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483">
                    <a:moveTo>
                      <a:pt x="0" y="0"/>
                    </a:moveTo>
                    <a:lnTo>
                      <a:pt x="250" y="269"/>
                    </a:lnTo>
                    <a:lnTo>
                      <a:pt x="152" y="295"/>
                    </a:lnTo>
                    <a:lnTo>
                      <a:pt x="221" y="459"/>
                    </a:lnTo>
                    <a:lnTo>
                      <a:pt x="162" y="483"/>
                    </a:lnTo>
                    <a:lnTo>
                      <a:pt x="93" y="316"/>
                    </a:lnTo>
                    <a:lnTo>
                      <a:pt x="0" y="37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 bwMode="auto">
          <a:xfrm>
            <a:off x="5537124" y="4858432"/>
            <a:ext cx="232613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76791" y="4858432"/>
            <a:ext cx="668837" cy="663528"/>
            <a:chOff x="5303837" y="4269398"/>
            <a:chExt cx="501628" cy="4976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03837" y="4269398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453359" y="4399756"/>
              <a:ext cx="182844" cy="236930"/>
              <a:chOff x="5260945" y="2352669"/>
              <a:chExt cx="1663693" cy="2155821"/>
            </a:xfrm>
            <a:solidFill>
              <a:schemeClr val="tx2"/>
            </a:solidFill>
          </p:grpSpPr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5260945" y="2352669"/>
                <a:ext cx="1663693" cy="2155821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6546821" y="2643181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6546830" y="3049578"/>
                <a:ext cx="128587" cy="125411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19"/>
              <p:cNvSpPr>
                <a:spLocks noChangeArrowheads="1"/>
              </p:cNvSpPr>
              <p:nvPr/>
            </p:nvSpPr>
            <p:spPr bwMode="auto">
              <a:xfrm>
                <a:off x="6546839" y="3457567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6546848" y="3863973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37712083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537301" y="4862387"/>
            <a:ext cx="232596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76971" y="4862387"/>
            <a:ext cx="668837" cy="663528"/>
            <a:chOff x="5303837" y="4269398"/>
            <a:chExt cx="501628" cy="4976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03837" y="4269398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453359" y="4399756"/>
              <a:ext cx="182844" cy="236930"/>
              <a:chOff x="5260945" y="2352669"/>
              <a:chExt cx="1663693" cy="2155821"/>
            </a:xfrm>
            <a:solidFill>
              <a:schemeClr val="tx2"/>
            </a:solidFill>
          </p:grpSpPr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5260945" y="2352669"/>
                <a:ext cx="1663693" cy="2155821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6546821" y="2643181"/>
                <a:ext cx="128587" cy="123828"/>
              </a:xfrm>
              <a:prstGeom prst="ellipse">
                <a:avLst/>
              </a:prstGeom>
              <a:solidFill>
                <a:srgbClr val="5C2D9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6546830" y="3049578"/>
                <a:ext cx="128587" cy="125411"/>
              </a:xfrm>
              <a:prstGeom prst="ellipse">
                <a:avLst/>
              </a:prstGeom>
              <a:solidFill>
                <a:srgbClr val="5C2D9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19"/>
              <p:cNvSpPr>
                <a:spLocks noChangeArrowheads="1"/>
              </p:cNvSpPr>
              <p:nvPr/>
            </p:nvSpPr>
            <p:spPr bwMode="auto">
              <a:xfrm>
                <a:off x="6546839" y="3457567"/>
                <a:ext cx="128587" cy="123828"/>
              </a:xfrm>
              <a:prstGeom prst="ellipse">
                <a:avLst/>
              </a:prstGeom>
              <a:solidFill>
                <a:srgbClr val="5C2D9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6546848" y="3863973"/>
                <a:ext cx="128587" cy="123828"/>
              </a:xfrm>
              <a:prstGeom prst="ellipse">
                <a:avLst/>
              </a:prstGeom>
              <a:solidFill>
                <a:srgbClr val="5C2D9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 bwMode="auto">
          <a:xfrm>
            <a:off x="5537304" y="4144431"/>
            <a:ext cx="232595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Hypervisor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76971" y="4144432"/>
            <a:ext cx="668837" cy="663528"/>
            <a:chOff x="5303836" y="3730931"/>
            <a:chExt cx="501628" cy="497646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5414027" y="3888749"/>
              <a:ext cx="278036" cy="219069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 bwMode="auto">
          <a:xfrm>
            <a:off x="5537302" y="3422424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OS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876970" y="3422425"/>
            <a:ext cx="668837" cy="663528"/>
            <a:chOff x="5303836" y="3730931"/>
            <a:chExt cx="501628" cy="497646"/>
          </a:xfrm>
        </p:grpSpPr>
        <p:sp>
          <p:nvSpPr>
            <p:cNvPr id="72" name="Rectangle 71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414027" y="3888749"/>
              <a:ext cx="278036" cy="219069"/>
              <a:chOff x="4962525" y="2536825"/>
              <a:chExt cx="2260600" cy="1781175"/>
            </a:xfrm>
            <a:solidFill>
              <a:schemeClr val="tx2"/>
            </a:solidFill>
          </p:grpSpPr>
          <p:sp>
            <p:nvSpPr>
              <p:cNvPr id="74" name="Freeform 11"/>
              <p:cNvSpPr>
                <a:spLocks noEditPoints="1"/>
              </p:cNvSpPr>
              <p:nvPr/>
            </p:nvSpPr>
            <p:spPr bwMode="auto">
              <a:xfrm>
                <a:off x="4962525" y="2536825"/>
                <a:ext cx="2260600" cy="1781175"/>
              </a:xfrm>
              <a:custGeom>
                <a:avLst/>
                <a:gdLst>
                  <a:gd name="T0" fmla="*/ 130 w 600"/>
                  <a:gd name="T1" fmla="*/ 461 h 472"/>
                  <a:gd name="T2" fmla="*/ 470 w 600"/>
                  <a:gd name="T3" fmla="*/ 461 h 472"/>
                  <a:gd name="T4" fmla="*/ 470 w 600"/>
                  <a:gd name="T5" fmla="*/ 472 h 472"/>
                  <a:gd name="T6" fmla="*/ 130 w 600"/>
                  <a:gd name="T7" fmla="*/ 472 h 472"/>
                  <a:gd name="T8" fmla="*/ 130 w 600"/>
                  <a:gd name="T9" fmla="*/ 461 h 472"/>
                  <a:gd name="T10" fmla="*/ 32 w 600"/>
                  <a:gd name="T11" fmla="*/ 35 h 472"/>
                  <a:gd name="T12" fmla="*/ 32 w 600"/>
                  <a:gd name="T13" fmla="*/ 345 h 472"/>
                  <a:gd name="T14" fmla="*/ 232 w 600"/>
                  <a:gd name="T15" fmla="*/ 345 h 472"/>
                  <a:gd name="T16" fmla="*/ 365 w 600"/>
                  <a:gd name="T17" fmla="*/ 345 h 472"/>
                  <a:gd name="T18" fmla="*/ 572 w 600"/>
                  <a:gd name="T19" fmla="*/ 345 h 472"/>
                  <a:gd name="T20" fmla="*/ 572 w 600"/>
                  <a:gd name="T21" fmla="*/ 35 h 472"/>
                  <a:gd name="T22" fmla="*/ 32 w 600"/>
                  <a:gd name="T23" fmla="*/ 35 h 472"/>
                  <a:gd name="T24" fmla="*/ 300 w 600"/>
                  <a:gd name="T25" fmla="*/ 8 h 472"/>
                  <a:gd name="T26" fmla="*/ 292 w 600"/>
                  <a:gd name="T27" fmla="*/ 16 h 472"/>
                  <a:gd name="T28" fmla="*/ 300 w 600"/>
                  <a:gd name="T29" fmla="*/ 24 h 472"/>
                  <a:gd name="T30" fmla="*/ 309 w 600"/>
                  <a:gd name="T31" fmla="*/ 16 h 472"/>
                  <a:gd name="T32" fmla="*/ 300 w 600"/>
                  <a:gd name="T33" fmla="*/ 8 h 472"/>
                  <a:gd name="T34" fmla="*/ 32 w 600"/>
                  <a:gd name="T35" fmla="*/ 0 h 472"/>
                  <a:gd name="T36" fmla="*/ 565 w 600"/>
                  <a:gd name="T37" fmla="*/ 0 h 472"/>
                  <a:gd name="T38" fmla="*/ 600 w 600"/>
                  <a:gd name="T39" fmla="*/ 35 h 472"/>
                  <a:gd name="T40" fmla="*/ 600 w 600"/>
                  <a:gd name="T41" fmla="*/ 344 h 472"/>
                  <a:gd name="T42" fmla="*/ 565 w 600"/>
                  <a:gd name="T43" fmla="*/ 383 h 472"/>
                  <a:gd name="T44" fmla="*/ 389 w 600"/>
                  <a:gd name="T45" fmla="*/ 383 h 472"/>
                  <a:gd name="T46" fmla="*/ 365 w 600"/>
                  <a:gd name="T47" fmla="*/ 383 h 472"/>
                  <a:gd name="T48" fmla="*/ 365 w 600"/>
                  <a:gd name="T49" fmla="*/ 406 h 472"/>
                  <a:gd name="T50" fmla="*/ 365 w 600"/>
                  <a:gd name="T51" fmla="*/ 422 h 472"/>
                  <a:gd name="T52" fmla="*/ 442 w 600"/>
                  <a:gd name="T53" fmla="*/ 422 h 472"/>
                  <a:gd name="T54" fmla="*/ 470 w 600"/>
                  <a:gd name="T55" fmla="*/ 461 h 472"/>
                  <a:gd name="T56" fmla="*/ 130 w 600"/>
                  <a:gd name="T57" fmla="*/ 461 h 472"/>
                  <a:gd name="T58" fmla="*/ 158 w 600"/>
                  <a:gd name="T59" fmla="*/ 422 h 472"/>
                  <a:gd name="T60" fmla="*/ 232 w 600"/>
                  <a:gd name="T61" fmla="*/ 422 h 472"/>
                  <a:gd name="T62" fmla="*/ 232 w 600"/>
                  <a:gd name="T63" fmla="*/ 406 h 472"/>
                  <a:gd name="T64" fmla="*/ 232 w 600"/>
                  <a:gd name="T65" fmla="*/ 383 h 472"/>
                  <a:gd name="T66" fmla="*/ 205 w 600"/>
                  <a:gd name="T67" fmla="*/ 383 h 472"/>
                  <a:gd name="T68" fmla="*/ 32 w 600"/>
                  <a:gd name="T69" fmla="*/ 383 h 472"/>
                  <a:gd name="T70" fmla="*/ 0 w 600"/>
                  <a:gd name="T71" fmla="*/ 344 h 472"/>
                  <a:gd name="T72" fmla="*/ 0 w 600"/>
                  <a:gd name="T73" fmla="*/ 35 h 472"/>
                  <a:gd name="T74" fmla="*/ 32 w 600"/>
                  <a:gd name="T75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0" h="472">
                    <a:moveTo>
                      <a:pt x="130" y="461"/>
                    </a:moveTo>
                    <a:cubicBezTo>
                      <a:pt x="470" y="461"/>
                      <a:pt x="470" y="461"/>
                      <a:pt x="470" y="461"/>
                    </a:cubicBezTo>
                    <a:cubicBezTo>
                      <a:pt x="470" y="472"/>
                      <a:pt x="470" y="472"/>
                      <a:pt x="470" y="472"/>
                    </a:cubicBezTo>
                    <a:cubicBezTo>
                      <a:pt x="130" y="472"/>
                      <a:pt x="130" y="472"/>
                      <a:pt x="130" y="472"/>
                    </a:cubicBezTo>
                    <a:cubicBezTo>
                      <a:pt x="130" y="461"/>
                      <a:pt x="130" y="461"/>
                      <a:pt x="130" y="461"/>
                    </a:cubicBezTo>
                    <a:close/>
                    <a:moveTo>
                      <a:pt x="32" y="35"/>
                    </a:moveTo>
                    <a:cubicBezTo>
                      <a:pt x="32" y="345"/>
                      <a:pt x="32" y="345"/>
                      <a:pt x="32" y="345"/>
                    </a:cubicBezTo>
                    <a:cubicBezTo>
                      <a:pt x="232" y="345"/>
                      <a:pt x="232" y="345"/>
                      <a:pt x="232" y="345"/>
                    </a:cubicBezTo>
                    <a:cubicBezTo>
                      <a:pt x="365" y="345"/>
                      <a:pt x="365" y="345"/>
                      <a:pt x="365" y="345"/>
                    </a:cubicBezTo>
                    <a:cubicBezTo>
                      <a:pt x="572" y="345"/>
                      <a:pt x="572" y="345"/>
                      <a:pt x="572" y="345"/>
                    </a:cubicBezTo>
                    <a:cubicBezTo>
                      <a:pt x="572" y="35"/>
                      <a:pt x="572" y="35"/>
                      <a:pt x="572" y="35"/>
                    </a:cubicBezTo>
                    <a:cubicBezTo>
                      <a:pt x="32" y="35"/>
                      <a:pt x="32" y="35"/>
                      <a:pt x="32" y="35"/>
                    </a:cubicBezTo>
                    <a:close/>
                    <a:moveTo>
                      <a:pt x="300" y="8"/>
                    </a:moveTo>
                    <a:cubicBezTo>
                      <a:pt x="295" y="8"/>
                      <a:pt x="292" y="12"/>
                      <a:pt x="292" y="16"/>
                    </a:cubicBezTo>
                    <a:cubicBezTo>
                      <a:pt x="292" y="20"/>
                      <a:pt x="295" y="24"/>
                      <a:pt x="300" y="24"/>
                    </a:cubicBezTo>
                    <a:cubicBezTo>
                      <a:pt x="305" y="24"/>
                      <a:pt x="309" y="20"/>
                      <a:pt x="309" y="16"/>
                    </a:cubicBezTo>
                    <a:cubicBezTo>
                      <a:pt x="309" y="12"/>
                      <a:pt x="305" y="8"/>
                      <a:pt x="300" y="8"/>
                    </a:cubicBezTo>
                    <a:close/>
                    <a:moveTo>
                      <a:pt x="32" y="0"/>
                    </a:moveTo>
                    <a:cubicBezTo>
                      <a:pt x="565" y="0"/>
                      <a:pt x="565" y="0"/>
                      <a:pt x="565" y="0"/>
                    </a:cubicBezTo>
                    <a:cubicBezTo>
                      <a:pt x="586" y="0"/>
                      <a:pt x="600" y="16"/>
                      <a:pt x="600" y="35"/>
                    </a:cubicBezTo>
                    <a:cubicBezTo>
                      <a:pt x="600" y="344"/>
                      <a:pt x="600" y="344"/>
                      <a:pt x="600" y="344"/>
                    </a:cubicBezTo>
                    <a:cubicBezTo>
                      <a:pt x="600" y="364"/>
                      <a:pt x="586" y="383"/>
                      <a:pt x="565" y="383"/>
                    </a:cubicBezTo>
                    <a:cubicBezTo>
                      <a:pt x="498" y="383"/>
                      <a:pt x="440" y="383"/>
                      <a:pt x="389" y="383"/>
                    </a:cubicBezTo>
                    <a:cubicBezTo>
                      <a:pt x="365" y="383"/>
                      <a:pt x="365" y="383"/>
                      <a:pt x="365" y="383"/>
                    </a:cubicBezTo>
                    <a:cubicBezTo>
                      <a:pt x="365" y="406"/>
                      <a:pt x="365" y="406"/>
                      <a:pt x="365" y="406"/>
                    </a:cubicBezTo>
                    <a:cubicBezTo>
                      <a:pt x="365" y="422"/>
                      <a:pt x="365" y="422"/>
                      <a:pt x="365" y="422"/>
                    </a:cubicBezTo>
                    <a:cubicBezTo>
                      <a:pt x="442" y="422"/>
                      <a:pt x="442" y="422"/>
                      <a:pt x="442" y="422"/>
                    </a:cubicBezTo>
                    <a:cubicBezTo>
                      <a:pt x="470" y="461"/>
                      <a:pt x="470" y="461"/>
                      <a:pt x="470" y="461"/>
                    </a:cubicBezTo>
                    <a:cubicBezTo>
                      <a:pt x="130" y="461"/>
                      <a:pt x="130" y="461"/>
                      <a:pt x="130" y="461"/>
                    </a:cubicBezTo>
                    <a:cubicBezTo>
                      <a:pt x="158" y="422"/>
                      <a:pt x="158" y="422"/>
                      <a:pt x="158" y="422"/>
                    </a:cubicBezTo>
                    <a:cubicBezTo>
                      <a:pt x="232" y="422"/>
                      <a:pt x="232" y="422"/>
                      <a:pt x="232" y="422"/>
                    </a:cubicBezTo>
                    <a:cubicBezTo>
                      <a:pt x="232" y="406"/>
                      <a:pt x="232" y="406"/>
                      <a:pt x="232" y="406"/>
                    </a:cubicBezTo>
                    <a:cubicBezTo>
                      <a:pt x="232" y="383"/>
                      <a:pt x="232" y="383"/>
                      <a:pt x="232" y="383"/>
                    </a:cubicBezTo>
                    <a:cubicBezTo>
                      <a:pt x="205" y="383"/>
                      <a:pt x="205" y="383"/>
                      <a:pt x="205" y="383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14" y="383"/>
                      <a:pt x="0" y="364"/>
                      <a:pt x="0" y="34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4" y="0"/>
                      <a:pt x="32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5918200" y="2868613"/>
                <a:ext cx="396875" cy="766763"/>
              </a:xfrm>
              <a:custGeom>
                <a:avLst/>
                <a:gdLst>
                  <a:gd name="T0" fmla="*/ 0 w 250"/>
                  <a:gd name="T1" fmla="*/ 0 h 483"/>
                  <a:gd name="T2" fmla="*/ 250 w 250"/>
                  <a:gd name="T3" fmla="*/ 269 h 483"/>
                  <a:gd name="T4" fmla="*/ 152 w 250"/>
                  <a:gd name="T5" fmla="*/ 295 h 483"/>
                  <a:gd name="T6" fmla="*/ 221 w 250"/>
                  <a:gd name="T7" fmla="*/ 459 h 483"/>
                  <a:gd name="T8" fmla="*/ 162 w 250"/>
                  <a:gd name="T9" fmla="*/ 483 h 483"/>
                  <a:gd name="T10" fmla="*/ 93 w 250"/>
                  <a:gd name="T11" fmla="*/ 316 h 483"/>
                  <a:gd name="T12" fmla="*/ 0 w 250"/>
                  <a:gd name="T13" fmla="*/ 373 h 483"/>
                  <a:gd name="T14" fmla="*/ 0 w 250"/>
                  <a:gd name="T15" fmla="*/ 0 h 483"/>
                  <a:gd name="T16" fmla="*/ 0 w 250"/>
                  <a:gd name="T1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483">
                    <a:moveTo>
                      <a:pt x="0" y="0"/>
                    </a:moveTo>
                    <a:lnTo>
                      <a:pt x="250" y="269"/>
                    </a:lnTo>
                    <a:lnTo>
                      <a:pt x="152" y="295"/>
                    </a:lnTo>
                    <a:lnTo>
                      <a:pt x="221" y="459"/>
                    </a:lnTo>
                    <a:lnTo>
                      <a:pt x="162" y="483"/>
                    </a:lnTo>
                    <a:lnTo>
                      <a:pt x="93" y="316"/>
                    </a:lnTo>
                    <a:lnTo>
                      <a:pt x="0" y="37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6" name="Rectangle 75"/>
          <p:cNvSpPr/>
          <p:nvPr/>
        </p:nvSpPr>
        <p:spPr bwMode="auto">
          <a:xfrm>
            <a:off x="5537301" y="2704468"/>
            <a:ext cx="232596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876968" y="2704469"/>
            <a:ext cx="668837" cy="663528"/>
            <a:chOff x="5303837" y="3192462"/>
            <a:chExt cx="501628" cy="497646"/>
          </a:xfrm>
        </p:grpSpPr>
        <p:sp>
          <p:nvSpPr>
            <p:cNvPr id="78" name="Rectangle 77"/>
            <p:cNvSpPr/>
            <p:nvPr/>
          </p:nvSpPr>
          <p:spPr bwMode="auto">
            <a:xfrm>
              <a:off x="5303837" y="3192462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434446" y="3309789"/>
              <a:ext cx="236804" cy="262982"/>
              <a:chOff x="7434263" y="-2105025"/>
              <a:chExt cx="947737" cy="1052512"/>
            </a:xfrm>
            <a:solidFill>
              <a:schemeClr val="tx2"/>
            </a:solidFill>
          </p:grpSpPr>
          <p:sp>
            <p:nvSpPr>
              <p:cNvPr id="80" name="Freeform 5"/>
              <p:cNvSpPr>
                <a:spLocks/>
              </p:cNvSpPr>
              <p:nvPr/>
            </p:nvSpPr>
            <p:spPr bwMode="auto">
              <a:xfrm>
                <a:off x="7434263" y="-1779588"/>
                <a:ext cx="423862" cy="727075"/>
              </a:xfrm>
              <a:custGeom>
                <a:avLst/>
                <a:gdLst>
                  <a:gd name="T0" fmla="*/ 267 w 267"/>
                  <a:gd name="T1" fmla="*/ 153 h 458"/>
                  <a:gd name="T2" fmla="*/ 267 w 267"/>
                  <a:gd name="T3" fmla="*/ 458 h 458"/>
                  <a:gd name="T4" fmla="*/ 0 w 267"/>
                  <a:gd name="T5" fmla="*/ 305 h 458"/>
                  <a:gd name="T6" fmla="*/ 2 w 267"/>
                  <a:gd name="T7" fmla="*/ 0 h 458"/>
                  <a:gd name="T8" fmla="*/ 267 w 267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458">
                    <a:moveTo>
                      <a:pt x="267" y="153"/>
                    </a:moveTo>
                    <a:lnTo>
                      <a:pt x="267" y="458"/>
                    </a:lnTo>
                    <a:lnTo>
                      <a:pt x="0" y="305"/>
                    </a:lnTo>
                    <a:lnTo>
                      <a:pt x="2" y="0"/>
                    </a:lnTo>
                    <a:lnTo>
                      <a:pt x="267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Freeform 6"/>
              <p:cNvSpPr>
                <a:spLocks/>
              </p:cNvSpPr>
              <p:nvPr/>
            </p:nvSpPr>
            <p:spPr bwMode="auto">
              <a:xfrm>
                <a:off x="7961313" y="-1779588"/>
                <a:ext cx="420687" cy="727075"/>
              </a:xfrm>
              <a:custGeom>
                <a:avLst/>
                <a:gdLst>
                  <a:gd name="T0" fmla="*/ 0 w 265"/>
                  <a:gd name="T1" fmla="*/ 153 h 458"/>
                  <a:gd name="T2" fmla="*/ 0 w 265"/>
                  <a:gd name="T3" fmla="*/ 458 h 458"/>
                  <a:gd name="T4" fmla="*/ 265 w 265"/>
                  <a:gd name="T5" fmla="*/ 305 h 458"/>
                  <a:gd name="T6" fmla="*/ 265 w 265"/>
                  <a:gd name="T7" fmla="*/ 0 h 458"/>
                  <a:gd name="T8" fmla="*/ 0 w 265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458">
                    <a:moveTo>
                      <a:pt x="0" y="153"/>
                    </a:moveTo>
                    <a:lnTo>
                      <a:pt x="0" y="458"/>
                    </a:lnTo>
                    <a:lnTo>
                      <a:pt x="265" y="305"/>
                    </a:lnTo>
                    <a:lnTo>
                      <a:pt x="265" y="0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Freeform 7"/>
              <p:cNvSpPr>
                <a:spLocks/>
              </p:cNvSpPr>
              <p:nvPr/>
            </p:nvSpPr>
            <p:spPr bwMode="auto">
              <a:xfrm>
                <a:off x="7489825" y="-2105025"/>
                <a:ext cx="838200" cy="476250"/>
              </a:xfrm>
              <a:custGeom>
                <a:avLst/>
                <a:gdLst>
                  <a:gd name="T0" fmla="*/ 266 w 528"/>
                  <a:gd name="T1" fmla="*/ 300 h 300"/>
                  <a:gd name="T2" fmla="*/ 0 w 528"/>
                  <a:gd name="T3" fmla="*/ 148 h 300"/>
                  <a:gd name="T4" fmla="*/ 263 w 528"/>
                  <a:gd name="T5" fmla="*/ 0 h 300"/>
                  <a:gd name="T6" fmla="*/ 528 w 528"/>
                  <a:gd name="T7" fmla="*/ 148 h 300"/>
                  <a:gd name="T8" fmla="*/ 266 w 528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300">
                    <a:moveTo>
                      <a:pt x="266" y="300"/>
                    </a:moveTo>
                    <a:lnTo>
                      <a:pt x="0" y="148"/>
                    </a:lnTo>
                    <a:lnTo>
                      <a:pt x="263" y="0"/>
                    </a:lnTo>
                    <a:lnTo>
                      <a:pt x="528" y="148"/>
                    </a:lnTo>
                    <a:lnTo>
                      <a:pt x="266" y="30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3595484" y="1031894"/>
            <a:ext cx="552958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dirty="0">
                <a:solidFill>
                  <a:srgbClr val="FF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virtualisation</a:t>
            </a:r>
          </a:p>
        </p:txBody>
      </p:sp>
      <p:sp>
        <p:nvSpPr>
          <p:cNvPr id="30" name="Freeform 16"/>
          <p:cNvSpPr>
            <a:spLocks noEditPoints="1"/>
          </p:cNvSpPr>
          <p:nvPr/>
        </p:nvSpPr>
        <p:spPr bwMode="auto">
          <a:xfrm>
            <a:off x="5150094" y="4387231"/>
            <a:ext cx="121896" cy="157954"/>
          </a:xfrm>
          <a:custGeom>
            <a:avLst/>
            <a:gdLst>
              <a:gd name="T0" fmla="*/ 0 w 441"/>
              <a:gd name="T1" fmla="*/ 0 h 572"/>
              <a:gd name="T2" fmla="*/ 0 w 441"/>
              <a:gd name="T3" fmla="*/ 572 h 572"/>
              <a:gd name="T4" fmla="*/ 441 w 441"/>
              <a:gd name="T5" fmla="*/ 572 h 572"/>
              <a:gd name="T6" fmla="*/ 441 w 441"/>
              <a:gd name="T7" fmla="*/ 0 h 572"/>
              <a:gd name="T8" fmla="*/ 0 w 441"/>
              <a:gd name="T9" fmla="*/ 0 h 572"/>
              <a:gd name="T10" fmla="*/ 394 w 441"/>
              <a:gd name="T11" fmla="*/ 421 h 572"/>
              <a:gd name="T12" fmla="*/ 364 w 441"/>
              <a:gd name="T13" fmla="*/ 448 h 572"/>
              <a:gd name="T14" fmla="*/ 77 w 441"/>
              <a:gd name="T15" fmla="*/ 448 h 572"/>
              <a:gd name="T16" fmla="*/ 47 w 441"/>
              <a:gd name="T17" fmla="*/ 421 h 572"/>
              <a:gd name="T18" fmla="*/ 47 w 441"/>
              <a:gd name="T19" fmla="*/ 415 h 572"/>
              <a:gd name="T20" fmla="*/ 77 w 441"/>
              <a:gd name="T21" fmla="*/ 387 h 572"/>
              <a:gd name="T22" fmla="*/ 232 w 441"/>
              <a:gd name="T23" fmla="*/ 387 h 572"/>
              <a:gd name="T24" fmla="*/ 364 w 441"/>
              <a:gd name="T25" fmla="*/ 387 h 572"/>
              <a:gd name="T26" fmla="*/ 394 w 441"/>
              <a:gd name="T27" fmla="*/ 415 h 572"/>
              <a:gd name="T28" fmla="*/ 394 w 441"/>
              <a:gd name="T29" fmla="*/ 421 h 572"/>
              <a:gd name="T30" fmla="*/ 394 w 441"/>
              <a:gd name="T31" fmla="*/ 313 h 572"/>
              <a:gd name="T32" fmla="*/ 364 w 441"/>
              <a:gd name="T33" fmla="*/ 340 h 572"/>
              <a:gd name="T34" fmla="*/ 77 w 441"/>
              <a:gd name="T35" fmla="*/ 340 h 572"/>
              <a:gd name="T36" fmla="*/ 47 w 441"/>
              <a:gd name="T37" fmla="*/ 313 h 572"/>
              <a:gd name="T38" fmla="*/ 47 w 441"/>
              <a:gd name="T39" fmla="*/ 307 h 572"/>
              <a:gd name="T40" fmla="*/ 77 w 441"/>
              <a:gd name="T41" fmla="*/ 280 h 572"/>
              <a:gd name="T42" fmla="*/ 232 w 441"/>
              <a:gd name="T43" fmla="*/ 280 h 572"/>
              <a:gd name="T44" fmla="*/ 364 w 441"/>
              <a:gd name="T45" fmla="*/ 280 h 572"/>
              <a:gd name="T46" fmla="*/ 394 w 441"/>
              <a:gd name="T47" fmla="*/ 307 h 572"/>
              <a:gd name="T48" fmla="*/ 394 w 441"/>
              <a:gd name="T49" fmla="*/ 313 h 572"/>
              <a:gd name="T50" fmla="*/ 394 w 441"/>
              <a:gd name="T51" fmla="*/ 205 h 572"/>
              <a:gd name="T52" fmla="*/ 364 w 441"/>
              <a:gd name="T53" fmla="*/ 233 h 572"/>
              <a:gd name="T54" fmla="*/ 77 w 441"/>
              <a:gd name="T55" fmla="*/ 233 h 572"/>
              <a:gd name="T56" fmla="*/ 47 w 441"/>
              <a:gd name="T57" fmla="*/ 205 h 572"/>
              <a:gd name="T58" fmla="*/ 47 w 441"/>
              <a:gd name="T59" fmla="*/ 199 h 572"/>
              <a:gd name="T60" fmla="*/ 77 w 441"/>
              <a:gd name="T61" fmla="*/ 172 h 572"/>
              <a:gd name="T62" fmla="*/ 232 w 441"/>
              <a:gd name="T63" fmla="*/ 172 h 572"/>
              <a:gd name="T64" fmla="*/ 364 w 441"/>
              <a:gd name="T65" fmla="*/ 172 h 572"/>
              <a:gd name="T66" fmla="*/ 394 w 441"/>
              <a:gd name="T67" fmla="*/ 199 h 572"/>
              <a:gd name="T68" fmla="*/ 394 w 441"/>
              <a:gd name="T69" fmla="*/ 205 h 572"/>
              <a:gd name="T70" fmla="*/ 394 w 441"/>
              <a:gd name="T71" fmla="*/ 97 h 572"/>
              <a:gd name="T72" fmla="*/ 364 w 441"/>
              <a:gd name="T73" fmla="*/ 125 h 572"/>
              <a:gd name="T74" fmla="*/ 77 w 441"/>
              <a:gd name="T75" fmla="*/ 125 h 572"/>
              <a:gd name="T76" fmla="*/ 47 w 441"/>
              <a:gd name="T77" fmla="*/ 97 h 572"/>
              <a:gd name="T78" fmla="*/ 47 w 441"/>
              <a:gd name="T79" fmla="*/ 92 h 572"/>
              <a:gd name="T80" fmla="*/ 77 w 441"/>
              <a:gd name="T81" fmla="*/ 64 h 572"/>
              <a:gd name="T82" fmla="*/ 232 w 441"/>
              <a:gd name="T83" fmla="*/ 64 h 572"/>
              <a:gd name="T84" fmla="*/ 364 w 441"/>
              <a:gd name="T85" fmla="*/ 64 h 572"/>
              <a:gd name="T86" fmla="*/ 394 w 441"/>
              <a:gd name="T87" fmla="*/ 92 h 572"/>
              <a:gd name="T88" fmla="*/ 394 w 441"/>
              <a:gd name="T89" fmla="*/ 9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1" h="572">
                <a:moveTo>
                  <a:pt x="0" y="0"/>
                </a:moveTo>
                <a:cubicBezTo>
                  <a:pt x="0" y="572"/>
                  <a:pt x="0" y="572"/>
                  <a:pt x="0" y="572"/>
                </a:cubicBezTo>
                <a:cubicBezTo>
                  <a:pt x="441" y="572"/>
                  <a:pt x="441" y="572"/>
                  <a:pt x="441" y="572"/>
                </a:cubicBezTo>
                <a:cubicBezTo>
                  <a:pt x="441" y="0"/>
                  <a:pt x="441" y="0"/>
                  <a:pt x="441" y="0"/>
                </a:cubicBezTo>
                <a:lnTo>
                  <a:pt x="0" y="0"/>
                </a:lnTo>
                <a:close/>
                <a:moveTo>
                  <a:pt x="394" y="421"/>
                </a:moveTo>
                <a:cubicBezTo>
                  <a:pt x="394" y="448"/>
                  <a:pt x="364" y="448"/>
                  <a:pt x="364" y="448"/>
                </a:cubicBezTo>
                <a:cubicBezTo>
                  <a:pt x="77" y="448"/>
                  <a:pt x="77" y="448"/>
                  <a:pt x="77" y="448"/>
                </a:cubicBezTo>
                <a:cubicBezTo>
                  <a:pt x="47" y="448"/>
                  <a:pt x="47" y="421"/>
                  <a:pt x="47" y="421"/>
                </a:cubicBezTo>
                <a:cubicBezTo>
                  <a:pt x="47" y="415"/>
                  <a:pt x="47" y="415"/>
                  <a:pt x="47" y="415"/>
                </a:cubicBezTo>
                <a:cubicBezTo>
                  <a:pt x="47" y="387"/>
                  <a:pt x="77" y="387"/>
                  <a:pt x="77" y="387"/>
                </a:cubicBezTo>
                <a:cubicBezTo>
                  <a:pt x="232" y="387"/>
                  <a:pt x="232" y="387"/>
                  <a:pt x="232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94" y="387"/>
                  <a:pt x="394" y="415"/>
                  <a:pt x="394" y="415"/>
                </a:cubicBezTo>
                <a:lnTo>
                  <a:pt x="394" y="421"/>
                </a:lnTo>
                <a:close/>
                <a:moveTo>
                  <a:pt x="394" y="313"/>
                </a:moveTo>
                <a:cubicBezTo>
                  <a:pt x="394" y="340"/>
                  <a:pt x="364" y="340"/>
                  <a:pt x="364" y="340"/>
                </a:cubicBezTo>
                <a:cubicBezTo>
                  <a:pt x="77" y="340"/>
                  <a:pt x="77" y="340"/>
                  <a:pt x="77" y="340"/>
                </a:cubicBezTo>
                <a:cubicBezTo>
                  <a:pt x="47" y="340"/>
                  <a:pt x="47" y="313"/>
                  <a:pt x="47" y="313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47" y="280"/>
                  <a:pt x="77" y="280"/>
                  <a:pt x="77" y="280"/>
                </a:cubicBezTo>
                <a:cubicBezTo>
                  <a:pt x="232" y="280"/>
                  <a:pt x="232" y="280"/>
                  <a:pt x="232" y="280"/>
                </a:cubicBezTo>
                <a:cubicBezTo>
                  <a:pt x="364" y="280"/>
                  <a:pt x="364" y="280"/>
                  <a:pt x="364" y="280"/>
                </a:cubicBezTo>
                <a:cubicBezTo>
                  <a:pt x="394" y="280"/>
                  <a:pt x="394" y="307"/>
                  <a:pt x="394" y="307"/>
                </a:cubicBezTo>
                <a:lnTo>
                  <a:pt x="394" y="313"/>
                </a:lnTo>
                <a:close/>
                <a:moveTo>
                  <a:pt x="394" y="205"/>
                </a:moveTo>
                <a:cubicBezTo>
                  <a:pt x="394" y="233"/>
                  <a:pt x="364" y="233"/>
                  <a:pt x="364" y="233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47" y="233"/>
                  <a:pt x="47" y="205"/>
                  <a:pt x="47" y="205"/>
                </a:cubicBezTo>
                <a:cubicBezTo>
                  <a:pt x="47" y="199"/>
                  <a:pt x="47" y="199"/>
                  <a:pt x="47" y="199"/>
                </a:cubicBezTo>
                <a:cubicBezTo>
                  <a:pt x="47" y="172"/>
                  <a:pt x="77" y="172"/>
                  <a:pt x="77" y="172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364" y="172"/>
                  <a:pt x="364" y="172"/>
                  <a:pt x="364" y="172"/>
                </a:cubicBezTo>
                <a:cubicBezTo>
                  <a:pt x="394" y="172"/>
                  <a:pt x="394" y="199"/>
                  <a:pt x="394" y="199"/>
                </a:cubicBezTo>
                <a:lnTo>
                  <a:pt x="394" y="205"/>
                </a:lnTo>
                <a:close/>
                <a:moveTo>
                  <a:pt x="394" y="97"/>
                </a:moveTo>
                <a:cubicBezTo>
                  <a:pt x="394" y="125"/>
                  <a:pt x="364" y="125"/>
                  <a:pt x="364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47" y="125"/>
                  <a:pt x="47" y="97"/>
                  <a:pt x="47" y="97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64"/>
                  <a:pt x="77" y="64"/>
                  <a:pt x="77" y="64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94" y="64"/>
                  <a:pt x="394" y="92"/>
                  <a:pt x="394" y="92"/>
                </a:cubicBezTo>
                <a:lnTo>
                  <a:pt x="394" y="97"/>
                </a:lnTo>
                <a:close/>
              </a:path>
            </a:pathLst>
          </a:custGeom>
          <a:solidFill>
            <a:srgbClr val="FF5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4329" tIns="62164" rIns="124329" bIns="62164" numCol="1" anchor="t" anchorCtr="0" compatLnSpc="1">
            <a:prstTxWarp prst="textNoShape">
              <a:avLst/>
            </a:prstTxWarp>
          </a:bodyPr>
          <a:lstStyle/>
          <a:p>
            <a:pPr defTabSz="1243193">
              <a:defRPr/>
            </a:pPr>
            <a:endParaRPr lang="en-US" sz="1904" kern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57888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537301" y="4858432"/>
            <a:ext cx="232596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76971" y="4858432"/>
            <a:ext cx="668837" cy="663528"/>
            <a:chOff x="5303837" y="4269398"/>
            <a:chExt cx="501628" cy="4976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03837" y="4269398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453359" y="4399756"/>
              <a:ext cx="182844" cy="236930"/>
              <a:chOff x="5260945" y="2352669"/>
              <a:chExt cx="1663693" cy="2155821"/>
            </a:xfrm>
            <a:solidFill>
              <a:schemeClr val="tx2"/>
            </a:solidFill>
          </p:grpSpPr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5260945" y="2352669"/>
                <a:ext cx="1663693" cy="2155821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6546821" y="2643181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6546830" y="3049578"/>
                <a:ext cx="128587" cy="125411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19"/>
              <p:cNvSpPr>
                <a:spLocks noChangeArrowheads="1"/>
              </p:cNvSpPr>
              <p:nvPr/>
            </p:nvSpPr>
            <p:spPr bwMode="auto">
              <a:xfrm>
                <a:off x="6546839" y="3457567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6546848" y="3863973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 bwMode="auto">
          <a:xfrm>
            <a:off x="5537304" y="4140476"/>
            <a:ext cx="232595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Hypervisor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76971" y="4140477"/>
            <a:ext cx="668837" cy="663528"/>
            <a:chOff x="5303836" y="3730931"/>
            <a:chExt cx="501628" cy="497646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5414027" y="3888749"/>
              <a:ext cx="278036" cy="219069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 bwMode="auto">
          <a:xfrm>
            <a:off x="5537302" y="3418469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Kernel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876970" y="3418471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539251" y="1962408"/>
            <a:ext cx="231940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878918" y="1962409"/>
            <a:ext cx="668837" cy="663528"/>
            <a:chOff x="5303837" y="3192462"/>
            <a:chExt cx="501628" cy="497646"/>
          </a:xfrm>
        </p:grpSpPr>
        <p:sp>
          <p:nvSpPr>
            <p:cNvPr id="78" name="Rectangle 77"/>
            <p:cNvSpPr/>
            <p:nvPr/>
          </p:nvSpPr>
          <p:spPr bwMode="auto">
            <a:xfrm>
              <a:off x="5303837" y="3192462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434446" y="3309789"/>
              <a:ext cx="236804" cy="262982"/>
              <a:chOff x="7434263" y="-2105025"/>
              <a:chExt cx="947737" cy="1052512"/>
            </a:xfrm>
            <a:solidFill>
              <a:schemeClr val="tx2"/>
            </a:solidFill>
          </p:grpSpPr>
          <p:sp>
            <p:nvSpPr>
              <p:cNvPr id="80" name="Freeform 5"/>
              <p:cNvSpPr>
                <a:spLocks/>
              </p:cNvSpPr>
              <p:nvPr/>
            </p:nvSpPr>
            <p:spPr bwMode="auto">
              <a:xfrm>
                <a:off x="7434263" y="-1779588"/>
                <a:ext cx="423862" cy="727075"/>
              </a:xfrm>
              <a:custGeom>
                <a:avLst/>
                <a:gdLst>
                  <a:gd name="T0" fmla="*/ 267 w 267"/>
                  <a:gd name="T1" fmla="*/ 153 h 458"/>
                  <a:gd name="T2" fmla="*/ 267 w 267"/>
                  <a:gd name="T3" fmla="*/ 458 h 458"/>
                  <a:gd name="T4" fmla="*/ 0 w 267"/>
                  <a:gd name="T5" fmla="*/ 305 h 458"/>
                  <a:gd name="T6" fmla="*/ 2 w 267"/>
                  <a:gd name="T7" fmla="*/ 0 h 458"/>
                  <a:gd name="T8" fmla="*/ 267 w 267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458">
                    <a:moveTo>
                      <a:pt x="267" y="153"/>
                    </a:moveTo>
                    <a:lnTo>
                      <a:pt x="267" y="458"/>
                    </a:lnTo>
                    <a:lnTo>
                      <a:pt x="0" y="305"/>
                    </a:lnTo>
                    <a:lnTo>
                      <a:pt x="2" y="0"/>
                    </a:lnTo>
                    <a:lnTo>
                      <a:pt x="267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Freeform 6"/>
              <p:cNvSpPr>
                <a:spLocks/>
              </p:cNvSpPr>
              <p:nvPr/>
            </p:nvSpPr>
            <p:spPr bwMode="auto">
              <a:xfrm>
                <a:off x="7961313" y="-1779588"/>
                <a:ext cx="420687" cy="727075"/>
              </a:xfrm>
              <a:custGeom>
                <a:avLst/>
                <a:gdLst>
                  <a:gd name="T0" fmla="*/ 0 w 265"/>
                  <a:gd name="T1" fmla="*/ 153 h 458"/>
                  <a:gd name="T2" fmla="*/ 0 w 265"/>
                  <a:gd name="T3" fmla="*/ 458 h 458"/>
                  <a:gd name="T4" fmla="*/ 265 w 265"/>
                  <a:gd name="T5" fmla="*/ 305 h 458"/>
                  <a:gd name="T6" fmla="*/ 265 w 265"/>
                  <a:gd name="T7" fmla="*/ 0 h 458"/>
                  <a:gd name="T8" fmla="*/ 0 w 265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458">
                    <a:moveTo>
                      <a:pt x="0" y="153"/>
                    </a:moveTo>
                    <a:lnTo>
                      <a:pt x="0" y="458"/>
                    </a:lnTo>
                    <a:lnTo>
                      <a:pt x="265" y="305"/>
                    </a:lnTo>
                    <a:lnTo>
                      <a:pt x="265" y="0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Freeform 7"/>
              <p:cNvSpPr>
                <a:spLocks/>
              </p:cNvSpPr>
              <p:nvPr/>
            </p:nvSpPr>
            <p:spPr bwMode="auto">
              <a:xfrm>
                <a:off x="7489825" y="-2105025"/>
                <a:ext cx="838200" cy="476250"/>
              </a:xfrm>
              <a:custGeom>
                <a:avLst/>
                <a:gdLst>
                  <a:gd name="T0" fmla="*/ 266 w 528"/>
                  <a:gd name="T1" fmla="*/ 300 h 300"/>
                  <a:gd name="T2" fmla="*/ 0 w 528"/>
                  <a:gd name="T3" fmla="*/ 148 h 300"/>
                  <a:gd name="T4" fmla="*/ 263 w 528"/>
                  <a:gd name="T5" fmla="*/ 0 h 300"/>
                  <a:gd name="T6" fmla="*/ 528 w 528"/>
                  <a:gd name="T7" fmla="*/ 148 h 300"/>
                  <a:gd name="T8" fmla="*/ 266 w 528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300">
                    <a:moveTo>
                      <a:pt x="266" y="300"/>
                    </a:moveTo>
                    <a:lnTo>
                      <a:pt x="0" y="148"/>
                    </a:lnTo>
                    <a:lnTo>
                      <a:pt x="263" y="0"/>
                    </a:lnTo>
                    <a:lnTo>
                      <a:pt x="528" y="148"/>
                    </a:lnTo>
                    <a:lnTo>
                      <a:pt x="266" y="30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539250" y="2689048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Binaries/Libs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78918" y="2689049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reeform 73"/>
          <p:cNvSpPr>
            <a:spLocks noChangeAspect="1" noEditPoints="1"/>
          </p:cNvSpPr>
          <p:nvPr/>
        </p:nvSpPr>
        <p:spPr bwMode="black">
          <a:xfrm>
            <a:off x="5010102" y="3551087"/>
            <a:ext cx="398295" cy="398293"/>
          </a:xfrm>
          <a:custGeom>
            <a:avLst/>
            <a:gdLst>
              <a:gd name="T0" fmla="*/ 313 w 330"/>
              <a:gd name="T1" fmla="*/ 161 h 330"/>
              <a:gd name="T2" fmla="*/ 313 w 330"/>
              <a:gd name="T3" fmla="*/ 128 h 330"/>
              <a:gd name="T4" fmla="*/ 284 w 330"/>
              <a:gd name="T5" fmla="*/ 137 h 330"/>
              <a:gd name="T6" fmla="*/ 298 w 330"/>
              <a:gd name="T7" fmla="*/ 111 h 330"/>
              <a:gd name="T8" fmla="*/ 330 w 330"/>
              <a:gd name="T9" fmla="*/ 103 h 330"/>
              <a:gd name="T10" fmla="*/ 298 w 330"/>
              <a:gd name="T11" fmla="*/ 95 h 330"/>
              <a:gd name="T12" fmla="*/ 284 w 330"/>
              <a:gd name="T13" fmla="*/ 87 h 330"/>
              <a:gd name="T14" fmla="*/ 235 w 330"/>
              <a:gd name="T15" fmla="*/ 46 h 330"/>
              <a:gd name="T16" fmla="*/ 244 w 330"/>
              <a:gd name="T17" fmla="*/ 17 h 330"/>
              <a:gd name="T18" fmla="*/ 211 w 330"/>
              <a:gd name="T19" fmla="*/ 17 h 330"/>
              <a:gd name="T20" fmla="*/ 219 w 330"/>
              <a:gd name="T21" fmla="*/ 46 h 330"/>
              <a:gd name="T22" fmla="*/ 194 w 330"/>
              <a:gd name="T23" fmla="*/ 32 h 330"/>
              <a:gd name="T24" fmla="*/ 186 w 330"/>
              <a:gd name="T25" fmla="*/ 0 h 330"/>
              <a:gd name="T26" fmla="*/ 178 w 330"/>
              <a:gd name="T27" fmla="*/ 32 h 330"/>
              <a:gd name="T28" fmla="*/ 152 w 330"/>
              <a:gd name="T29" fmla="*/ 46 h 330"/>
              <a:gd name="T30" fmla="*/ 161 w 330"/>
              <a:gd name="T31" fmla="*/ 17 h 330"/>
              <a:gd name="T32" fmla="*/ 128 w 330"/>
              <a:gd name="T33" fmla="*/ 17 h 330"/>
              <a:gd name="T34" fmla="*/ 137 w 330"/>
              <a:gd name="T35" fmla="*/ 46 h 330"/>
              <a:gd name="T36" fmla="*/ 111 w 330"/>
              <a:gd name="T37" fmla="*/ 32 h 330"/>
              <a:gd name="T38" fmla="*/ 103 w 330"/>
              <a:gd name="T39" fmla="*/ 0 h 330"/>
              <a:gd name="T40" fmla="*/ 95 w 330"/>
              <a:gd name="T41" fmla="*/ 32 h 330"/>
              <a:gd name="T42" fmla="*/ 87 w 330"/>
              <a:gd name="T43" fmla="*/ 46 h 330"/>
              <a:gd name="T44" fmla="*/ 46 w 330"/>
              <a:gd name="T45" fmla="*/ 95 h 330"/>
              <a:gd name="T46" fmla="*/ 17 w 330"/>
              <a:gd name="T47" fmla="*/ 86 h 330"/>
              <a:gd name="T48" fmla="*/ 17 w 330"/>
              <a:gd name="T49" fmla="*/ 120 h 330"/>
              <a:gd name="T50" fmla="*/ 46 w 330"/>
              <a:gd name="T51" fmla="*/ 111 h 330"/>
              <a:gd name="T52" fmla="*/ 32 w 330"/>
              <a:gd name="T53" fmla="*/ 137 h 330"/>
              <a:gd name="T54" fmla="*/ 0 w 330"/>
              <a:gd name="T55" fmla="*/ 144 h 330"/>
              <a:gd name="T56" fmla="*/ 32 w 330"/>
              <a:gd name="T57" fmla="*/ 152 h 330"/>
              <a:gd name="T58" fmla="*/ 46 w 330"/>
              <a:gd name="T59" fmla="*/ 178 h 330"/>
              <a:gd name="T60" fmla="*/ 17 w 330"/>
              <a:gd name="T61" fmla="*/ 169 h 330"/>
              <a:gd name="T62" fmla="*/ 17 w 330"/>
              <a:gd name="T63" fmla="*/ 203 h 330"/>
              <a:gd name="T64" fmla="*/ 46 w 330"/>
              <a:gd name="T65" fmla="*/ 194 h 330"/>
              <a:gd name="T66" fmla="*/ 32 w 330"/>
              <a:gd name="T67" fmla="*/ 219 h 330"/>
              <a:gd name="T68" fmla="*/ 0 w 330"/>
              <a:gd name="T69" fmla="*/ 227 h 330"/>
              <a:gd name="T70" fmla="*/ 32 w 330"/>
              <a:gd name="T71" fmla="*/ 235 h 330"/>
              <a:gd name="T72" fmla="*/ 46 w 330"/>
              <a:gd name="T73" fmla="*/ 243 h 330"/>
              <a:gd name="T74" fmla="*/ 95 w 330"/>
              <a:gd name="T75" fmla="*/ 284 h 330"/>
              <a:gd name="T76" fmla="*/ 86 w 330"/>
              <a:gd name="T77" fmla="*/ 313 h 330"/>
              <a:gd name="T78" fmla="*/ 120 w 330"/>
              <a:gd name="T79" fmla="*/ 313 h 330"/>
              <a:gd name="T80" fmla="*/ 111 w 330"/>
              <a:gd name="T81" fmla="*/ 284 h 330"/>
              <a:gd name="T82" fmla="*/ 137 w 330"/>
              <a:gd name="T83" fmla="*/ 298 h 330"/>
              <a:gd name="T84" fmla="*/ 144 w 330"/>
              <a:gd name="T85" fmla="*/ 330 h 330"/>
              <a:gd name="T86" fmla="*/ 152 w 330"/>
              <a:gd name="T87" fmla="*/ 298 h 330"/>
              <a:gd name="T88" fmla="*/ 178 w 330"/>
              <a:gd name="T89" fmla="*/ 284 h 330"/>
              <a:gd name="T90" fmla="*/ 169 w 330"/>
              <a:gd name="T91" fmla="*/ 313 h 330"/>
              <a:gd name="T92" fmla="*/ 203 w 330"/>
              <a:gd name="T93" fmla="*/ 313 h 330"/>
              <a:gd name="T94" fmla="*/ 194 w 330"/>
              <a:gd name="T95" fmla="*/ 284 h 330"/>
              <a:gd name="T96" fmla="*/ 219 w 330"/>
              <a:gd name="T97" fmla="*/ 298 h 330"/>
              <a:gd name="T98" fmla="*/ 227 w 330"/>
              <a:gd name="T99" fmla="*/ 330 h 330"/>
              <a:gd name="T100" fmla="*/ 235 w 330"/>
              <a:gd name="T101" fmla="*/ 298 h 330"/>
              <a:gd name="T102" fmla="*/ 243 w 330"/>
              <a:gd name="T103" fmla="*/ 284 h 330"/>
              <a:gd name="T104" fmla="*/ 284 w 330"/>
              <a:gd name="T105" fmla="*/ 235 h 330"/>
              <a:gd name="T106" fmla="*/ 313 w 330"/>
              <a:gd name="T107" fmla="*/ 244 h 330"/>
              <a:gd name="T108" fmla="*/ 313 w 330"/>
              <a:gd name="T109" fmla="*/ 211 h 330"/>
              <a:gd name="T110" fmla="*/ 284 w 330"/>
              <a:gd name="T111" fmla="*/ 219 h 330"/>
              <a:gd name="T112" fmla="*/ 298 w 330"/>
              <a:gd name="T113" fmla="*/ 194 h 330"/>
              <a:gd name="T114" fmla="*/ 330 w 330"/>
              <a:gd name="T115" fmla="*/ 186 h 330"/>
              <a:gd name="T116" fmla="*/ 298 w 330"/>
              <a:gd name="T117" fmla="*/ 178 h 330"/>
              <a:gd name="T118" fmla="*/ 284 w 330"/>
              <a:gd name="T119" fmla="*/ 152 h 330"/>
              <a:gd name="T120" fmla="*/ 165 w 330"/>
              <a:gd name="T121" fmla="*/ 267 h 330"/>
              <a:gd name="T122" fmla="*/ 165 w 330"/>
              <a:gd name="T123" fmla="*/ 63 h 330"/>
              <a:gd name="T124" fmla="*/ 165 w 330"/>
              <a:gd name="T125" fmla="*/ 26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0" h="330">
                <a:moveTo>
                  <a:pt x="298" y="152"/>
                </a:moveTo>
                <a:cubicBezTo>
                  <a:pt x="301" y="158"/>
                  <a:pt x="307" y="161"/>
                  <a:pt x="313" y="161"/>
                </a:cubicBezTo>
                <a:cubicBezTo>
                  <a:pt x="322" y="161"/>
                  <a:pt x="330" y="154"/>
                  <a:pt x="330" y="144"/>
                </a:cubicBezTo>
                <a:cubicBezTo>
                  <a:pt x="330" y="135"/>
                  <a:pt x="322" y="128"/>
                  <a:pt x="313" y="128"/>
                </a:cubicBezTo>
                <a:cubicBezTo>
                  <a:pt x="307" y="128"/>
                  <a:pt x="301" y="131"/>
                  <a:pt x="298" y="137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98" y="111"/>
                  <a:pt x="298" y="111"/>
                  <a:pt x="298" y="111"/>
                </a:cubicBezTo>
                <a:cubicBezTo>
                  <a:pt x="301" y="116"/>
                  <a:pt x="307" y="120"/>
                  <a:pt x="313" y="120"/>
                </a:cubicBezTo>
                <a:cubicBezTo>
                  <a:pt x="322" y="120"/>
                  <a:pt x="330" y="112"/>
                  <a:pt x="330" y="103"/>
                </a:cubicBezTo>
                <a:cubicBezTo>
                  <a:pt x="330" y="94"/>
                  <a:pt x="322" y="86"/>
                  <a:pt x="313" y="86"/>
                </a:cubicBezTo>
                <a:cubicBezTo>
                  <a:pt x="307" y="86"/>
                  <a:pt x="301" y="90"/>
                  <a:pt x="298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87"/>
                  <a:pt x="284" y="87"/>
                  <a:pt x="284" y="87"/>
                </a:cubicBezTo>
                <a:cubicBezTo>
                  <a:pt x="284" y="65"/>
                  <a:pt x="266" y="46"/>
                  <a:pt x="243" y="46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5" y="32"/>
                  <a:pt x="235" y="32"/>
                  <a:pt x="235" y="32"/>
                </a:cubicBezTo>
                <a:cubicBezTo>
                  <a:pt x="240" y="29"/>
                  <a:pt x="244" y="23"/>
                  <a:pt x="244" y="17"/>
                </a:cubicBezTo>
                <a:cubicBezTo>
                  <a:pt x="244" y="8"/>
                  <a:pt x="237" y="0"/>
                  <a:pt x="227" y="0"/>
                </a:cubicBezTo>
                <a:cubicBezTo>
                  <a:pt x="218" y="0"/>
                  <a:pt x="211" y="8"/>
                  <a:pt x="211" y="17"/>
                </a:cubicBezTo>
                <a:cubicBezTo>
                  <a:pt x="211" y="23"/>
                  <a:pt x="214" y="29"/>
                  <a:pt x="219" y="3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194" y="46"/>
                  <a:pt x="194" y="46"/>
                  <a:pt x="194" y="46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9" y="29"/>
                  <a:pt x="203" y="23"/>
                  <a:pt x="203" y="17"/>
                </a:cubicBezTo>
                <a:cubicBezTo>
                  <a:pt x="203" y="8"/>
                  <a:pt x="195" y="0"/>
                  <a:pt x="186" y="0"/>
                </a:cubicBezTo>
                <a:cubicBezTo>
                  <a:pt x="177" y="0"/>
                  <a:pt x="169" y="8"/>
                  <a:pt x="169" y="17"/>
                </a:cubicBezTo>
                <a:cubicBezTo>
                  <a:pt x="169" y="23"/>
                  <a:pt x="173" y="29"/>
                  <a:pt x="178" y="32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152" y="46"/>
                  <a:pt x="152" y="46"/>
                  <a:pt x="152" y="46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8" y="29"/>
                  <a:pt x="161" y="23"/>
                  <a:pt x="161" y="17"/>
                </a:cubicBezTo>
                <a:cubicBezTo>
                  <a:pt x="161" y="8"/>
                  <a:pt x="154" y="0"/>
                  <a:pt x="144" y="0"/>
                </a:cubicBezTo>
                <a:cubicBezTo>
                  <a:pt x="135" y="0"/>
                  <a:pt x="128" y="8"/>
                  <a:pt x="128" y="17"/>
                </a:cubicBezTo>
                <a:cubicBezTo>
                  <a:pt x="128" y="23"/>
                  <a:pt x="131" y="29"/>
                  <a:pt x="137" y="32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6" y="29"/>
                  <a:pt x="120" y="23"/>
                  <a:pt x="120" y="17"/>
                </a:cubicBezTo>
                <a:cubicBezTo>
                  <a:pt x="120" y="8"/>
                  <a:pt x="112" y="0"/>
                  <a:pt x="103" y="0"/>
                </a:cubicBezTo>
                <a:cubicBezTo>
                  <a:pt x="94" y="0"/>
                  <a:pt x="86" y="8"/>
                  <a:pt x="86" y="17"/>
                </a:cubicBezTo>
                <a:cubicBezTo>
                  <a:pt x="86" y="23"/>
                  <a:pt x="90" y="29"/>
                  <a:pt x="95" y="32"/>
                </a:cubicBezTo>
                <a:cubicBezTo>
                  <a:pt x="95" y="46"/>
                  <a:pt x="95" y="46"/>
                  <a:pt x="95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65" y="46"/>
                  <a:pt x="46" y="65"/>
                  <a:pt x="46" y="87"/>
                </a:cubicBezTo>
                <a:cubicBezTo>
                  <a:pt x="46" y="95"/>
                  <a:pt x="46" y="95"/>
                  <a:pt x="46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29" y="90"/>
                  <a:pt x="23" y="86"/>
                  <a:pt x="17" y="86"/>
                </a:cubicBezTo>
                <a:cubicBezTo>
                  <a:pt x="8" y="86"/>
                  <a:pt x="0" y="94"/>
                  <a:pt x="0" y="103"/>
                </a:cubicBezTo>
                <a:cubicBezTo>
                  <a:pt x="0" y="112"/>
                  <a:pt x="8" y="120"/>
                  <a:pt x="17" y="120"/>
                </a:cubicBezTo>
                <a:cubicBezTo>
                  <a:pt x="23" y="120"/>
                  <a:pt x="29" y="116"/>
                  <a:pt x="32" y="111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1"/>
                  <a:pt x="23" y="128"/>
                  <a:pt x="17" y="128"/>
                </a:cubicBezTo>
                <a:cubicBezTo>
                  <a:pt x="8" y="128"/>
                  <a:pt x="0" y="135"/>
                  <a:pt x="0" y="144"/>
                </a:cubicBezTo>
                <a:cubicBezTo>
                  <a:pt x="0" y="154"/>
                  <a:pt x="8" y="161"/>
                  <a:pt x="17" y="161"/>
                </a:cubicBezTo>
                <a:cubicBezTo>
                  <a:pt x="23" y="161"/>
                  <a:pt x="29" y="158"/>
                  <a:pt x="32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78"/>
                  <a:pt x="46" y="178"/>
                  <a:pt x="46" y="178"/>
                </a:cubicBezTo>
                <a:cubicBezTo>
                  <a:pt x="32" y="178"/>
                  <a:pt x="32" y="178"/>
                  <a:pt x="32" y="178"/>
                </a:cubicBezTo>
                <a:cubicBezTo>
                  <a:pt x="29" y="173"/>
                  <a:pt x="23" y="169"/>
                  <a:pt x="17" y="169"/>
                </a:cubicBezTo>
                <a:cubicBezTo>
                  <a:pt x="8" y="169"/>
                  <a:pt x="0" y="177"/>
                  <a:pt x="0" y="186"/>
                </a:cubicBezTo>
                <a:cubicBezTo>
                  <a:pt x="0" y="195"/>
                  <a:pt x="8" y="203"/>
                  <a:pt x="17" y="203"/>
                </a:cubicBezTo>
                <a:cubicBezTo>
                  <a:pt x="23" y="203"/>
                  <a:pt x="29" y="199"/>
                  <a:pt x="32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46" y="219"/>
                  <a:pt x="46" y="219"/>
                  <a:pt x="46" y="219"/>
                </a:cubicBezTo>
                <a:cubicBezTo>
                  <a:pt x="32" y="219"/>
                  <a:pt x="32" y="219"/>
                  <a:pt x="32" y="219"/>
                </a:cubicBezTo>
                <a:cubicBezTo>
                  <a:pt x="29" y="214"/>
                  <a:pt x="23" y="211"/>
                  <a:pt x="17" y="211"/>
                </a:cubicBezTo>
                <a:cubicBezTo>
                  <a:pt x="8" y="211"/>
                  <a:pt x="0" y="218"/>
                  <a:pt x="0" y="227"/>
                </a:cubicBezTo>
                <a:cubicBezTo>
                  <a:pt x="0" y="237"/>
                  <a:pt x="8" y="244"/>
                  <a:pt x="17" y="244"/>
                </a:cubicBezTo>
                <a:cubicBezTo>
                  <a:pt x="23" y="244"/>
                  <a:pt x="29" y="240"/>
                  <a:pt x="32" y="235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46" y="243"/>
                  <a:pt x="46" y="243"/>
                  <a:pt x="46" y="243"/>
                </a:cubicBezTo>
                <a:cubicBezTo>
                  <a:pt x="46" y="266"/>
                  <a:pt x="65" y="284"/>
                  <a:pt x="87" y="284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95" y="298"/>
                  <a:pt x="95" y="298"/>
                  <a:pt x="95" y="298"/>
                </a:cubicBezTo>
                <a:cubicBezTo>
                  <a:pt x="90" y="301"/>
                  <a:pt x="86" y="307"/>
                  <a:pt x="86" y="313"/>
                </a:cubicBezTo>
                <a:cubicBezTo>
                  <a:pt x="86" y="322"/>
                  <a:pt x="94" y="330"/>
                  <a:pt x="103" y="330"/>
                </a:cubicBezTo>
                <a:cubicBezTo>
                  <a:pt x="112" y="330"/>
                  <a:pt x="120" y="322"/>
                  <a:pt x="120" y="313"/>
                </a:cubicBezTo>
                <a:cubicBezTo>
                  <a:pt x="120" y="307"/>
                  <a:pt x="116" y="301"/>
                  <a:pt x="111" y="298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37" y="284"/>
                  <a:pt x="137" y="284"/>
                  <a:pt x="137" y="284"/>
                </a:cubicBezTo>
                <a:cubicBezTo>
                  <a:pt x="137" y="298"/>
                  <a:pt x="137" y="298"/>
                  <a:pt x="137" y="298"/>
                </a:cubicBezTo>
                <a:cubicBezTo>
                  <a:pt x="131" y="301"/>
                  <a:pt x="128" y="307"/>
                  <a:pt x="128" y="313"/>
                </a:cubicBezTo>
                <a:cubicBezTo>
                  <a:pt x="128" y="322"/>
                  <a:pt x="135" y="330"/>
                  <a:pt x="144" y="330"/>
                </a:cubicBezTo>
                <a:cubicBezTo>
                  <a:pt x="154" y="330"/>
                  <a:pt x="161" y="322"/>
                  <a:pt x="161" y="313"/>
                </a:cubicBezTo>
                <a:cubicBezTo>
                  <a:pt x="161" y="307"/>
                  <a:pt x="158" y="301"/>
                  <a:pt x="152" y="298"/>
                </a:cubicBezTo>
                <a:cubicBezTo>
                  <a:pt x="152" y="284"/>
                  <a:pt x="152" y="284"/>
                  <a:pt x="152" y="284"/>
                </a:cubicBezTo>
                <a:cubicBezTo>
                  <a:pt x="178" y="284"/>
                  <a:pt x="178" y="284"/>
                  <a:pt x="178" y="284"/>
                </a:cubicBezTo>
                <a:cubicBezTo>
                  <a:pt x="178" y="298"/>
                  <a:pt x="178" y="298"/>
                  <a:pt x="178" y="298"/>
                </a:cubicBezTo>
                <a:cubicBezTo>
                  <a:pt x="173" y="301"/>
                  <a:pt x="169" y="307"/>
                  <a:pt x="169" y="313"/>
                </a:cubicBezTo>
                <a:cubicBezTo>
                  <a:pt x="169" y="322"/>
                  <a:pt x="177" y="330"/>
                  <a:pt x="186" y="330"/>
                </a:cubicBezTo>
                <a:cubicBezTo>
                  <a:pt x="195" y="330"/>
                  <a:pt x="203" y="322"/>
                  <a:pt x="203" y="313"/>
                </a:cubicBezTo>
                <a:cubicBezTo>
                  <a:pt x="203" y="307"/>
                  <a:pt x="199" y="301"/>
                  <a:pt x="194" y="298"/>
                </a:cubicBezTo>
                <a:cubicBezTo>
                  <a:pt x="194" y="284"/>
                  <a:pt x="194" y="284"/>
                  <a:pt x="194" y="284"/>
                </a:cubicBezTo>
                <a:cubicBezTo>
                  <a:pt x="219" y="284"/>
                  <a:pt x="219" y="284"/>
                  <a:pt x="219" y="284"/>
                </a:cubicBezTo>
                <a:cubicBezTo>
                  <a:pt x="219" y="298"/>
                  <a:pt x="219" y="298"/>
                  <a:pt x="219" y="298"/>
                </a:cubicBezTo>
                <a:cubicBezTo>
                  <a:pt x="214" y="301"/>
                  <a:pt x="211" y="307"/>
                  <a:pt x="211" y="313"/>
                </a:cubicBezTo>
                <a:cubicBezTo>
                  <a:pt x="211" y="322"/>
                  <a:pt x="218" y="330"/>
                  <a:pt x="227" y="330"/>
                </a:cubicBezTo>
                <a:cubicBezTo>
                  <a:pt x="237" y="330"/>
                  <a:pt x="244" y="322"/>
                  <a:pt x="244" y="313"/>
                </a:cubicBezTo>
                <a:cubicBezTo>
                  <a:pt x="244" y="307"/>
                  <a:pt x="240" y="301"/>
                  <a:pt x="235" y="298"/>
                </a:cubicBezTo>
                <a:cubicBezTo>
                  <a:pt x="235" y="284"/>
                  <a:pt x="235" y="284"/>
                  <a:pt x="235" y="284"/>
                </a:cubicBezTo>
                <a:cubicBezTo>
                  <a:pt x="243" y="284"/>
                  <a:pt x="243" y="284"/>
                  <a:pt x="243" y="284"/>
                </a:cubicBezTo>
                <a:cubicBezTo>
                  <a:pt x="266" y="284"/>
                  <a:pt x="284" y="266"/>
                  <a:pt x="284" y="243"/>
                </a:cubicBezTo>
                <a:cubicBezTo>
                  <a:pt x="284" y="235"/>
                  <a:pt x="284" y="235"/>
                  <a:pt x="284" y="235"/>
                </a:cubicBezTo>
                <a:cubicBezTo>
                  <a:pt x="298" y="235"/>
                  <a:pt x="298" y="235"/>
                  <a:pt x="298" y="235"/>
                </a:cubicBezTo>
                <a:cubicBezTo>
                  <a:pt x="301" y="240"/>
                  <a:pt x="307" y="244"/>
                  <a:pt x="313" y="244"/>
                </a:cubicBezTo>
                <a:cubicBezTo>
                  <a:pt x="322" y="244"/>
                  <a:pt x="330" y="237"/>
                  <a:pt x="330" y="227"/>
                </a:cubicBezTo>
                <a:cubicBezTo>
                  <a:pt x="330" y="218"/>
                  <a:pt x="322" y="211"/>
                  <a:pt x="313" y="211"/>
                </a:cubicBezTo>
                <a:cubicBezTo>
                  <a:pt x="307" y="211"/>
                  <a:pt x="301" y="214"/>
                  <a:pt x="298" y="219"/>
                </a:cubicBezTo>
                <a:cubicBezTo>
                  <a:pt x="284" y="219"/>
                  <a:pt x="284" y="219"/>
                  <a:pt x="284" y="219"/>
                </a:cubicBezTo>
                <a:cubicBezTo>
                  <a:pt x="284" y="194"/>
                  <a:pt x="284" y="194"/>
                  <a:pt x="284" y="194"/>
                </a:cubicBezTo>
                <a:cubicBezTo>
                  <a:pt x="298" y="194"/>
                  <a:pt x="298" y="194"/>
                  <a:pt x="298" y="194"/>
                </a:cubicBezTo>
                <a:cubicBezTo>
                  <a:pt x="301" y="199"/>
                  <a:pt x="307" y="203"/>
                  <a:pt x="313" y="203"/>
                </a:cubicBezTo>
                <a:cubicBezTo>
                  <a:pt x="322" y="203"/>
                  <a:pt x="330" y="195"/>
                  <a:pt x="330" y="186"/>
                </a:cubicBezTo>
                <a:cubicBezTo>
                  <a:pt x="330" y="177"/>
                  <a:pt x="322" y="169"/>
                  <a:pt x="313" y="169"/>
                </a:cubicBezTo>
                <a:cubicBezTo>
                  <a:pt x="307" y="169"/>
                  <a:pt x="301" y="173"/>
                  <a:pt x="298" y="178"/>
                </a:cubicBezTo>
                <a:cubicBezTo>
                  <a:pt x="284" y="178"/>
                  <a:pt x="284" y="178"/>
                  <a:pt x="284" y="178"/>
                </a:cubicBezTo>
                <a:cubicBezTo>
                  <a:pt x="284" y="152"/>
                  <a:pt x="284" y="152"/>
                  <a:pt x="284" y="152"/>
                </a:cubicBezTo>
                <a:lnTo>
                  <a:pt x="298" y="152"/>
                </a:lnTo>
                <a:close/>
                <a:moveTo>
                  <a:pt x="165" y="267"/>
                </a:moveTo>
                <a:cubicBezTo>
                  <a:pt x="109" y="267"/>
                  <a:pt x="63" y="221"/>
                  <a:pt x="63" y="165"/>
                </a:cubicBezTo>
                <a:cubicBezTo>
                  <a:pt x="63" y="109"/>
                  <a:pt x="109" y="63"/>
                  <a:pt x="165" y="63"/>
                </a:cubicBezTo>
                <a:cubicBezTo>
                  <a:pt x="221" y="63"/>
                  <a:pt x="267" y="109"/>
                  <a:pt x="267" y="165"/>
                </a:cubicBezTo>
                <a:cubicBezTo>
                  <a:pt x="267" y="221"/>
                  <a:pt x="221" y="267"/>
                  <a:pt x="165" y="267"/>
                </a:cubicBezTo>
                <a:close/>
              </a:path>
            </a:pathLst>
          </a:cu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998732" y="2857613"/>
            <a:ext cx="421033" cy="339864"/>
            <a:chOff x="4406091" y="6049087"/>
            <a:chExt cx="3960813" cy="3197225"/>
          </a:xfrm>
          <a:solidFill>
            <a:schemeClr val="tx1"/>
          </a:solidFill>
        </p:grpSpPr>
        <p:sp>
          <p:nvSpPr>
            <p:cNvPr id="39" name="Freeform 24"/>
            <p:cNvSpPr>
              <a:spLocks noEditPoints="1"/>
            </p:cNvSpPr>
            <p:nvPr/>
          </p:nvSpPr>
          <p:spPr bwMode="auto">
            <a:xfrm>
              <a:off x="4406091" y="6049087"/>
              <a:ext cx="2847975" cy="2813050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>
                <a:solidFill>
                  <a:srgbClr val="FFFFFF"/>
                </a:solidFill>
              </a:endParaRPr>
            </a:p>
          </p:txBody>
        </p:sp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5557028" y="7180975"/>
              <a:ext cx="542925" cy="5413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 dirty="0">
                <a:solidFill>
                  <a:srgbClr val="FFFFFF"/>
                </a:solidFill>
              </a:endParaRPr>
            </a:p>
          </p:txBody>
        </p:sp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6907991" y="7722312"/>
              <a:ext cx="1458913" cy="1524000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>
                <a:solidFill>
                  <a:srgbClr val="FFFFFF"/>
                </a:solidFill>
              </a:endParaRPr>
            </a:p>
          </p:txBody>
        </p:sp>
      </p:grpSp>
      <p:sp>
        <p:nvSpPr>
          <p:cNvPr id="3" name="Right Brace 2"/>
          <p:cNvSpPr/>
          <p:nvPr/>
        </p:nvSpPr>
        <p:spPr>
          <a:xfrm>
            <a:off x="7970520" y="2689050"/>
            <a:ext cx="431800" cy="139294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5" name="Rectangle 44"/>
          <p:cNvSpPr/>
          <p:nvPr/>
        </p:nvSpPr>
        <p:spPr bwMode="auto">
          <a:xfrm>
            <a:off x="8402321" y="3053760"/>
            <a:ext cx="873760" cy="66352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rgbClr val="FF5050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OS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595484" y="1031893"/>
            <a:ext cx="552958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733" dirty="0">
                <a:solidFill>
                  <a:srgbClr val="FF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 virtualisation</a:t>
            </a:r>
          </a:p>
        </p:txBody>
      </p:sp>
      <p:sp>
        <p:nvSpPr>
          <p:cNvPr id="36" name="Freeform 16"/>
          <p:cNvSpPr>
            <a:spLocks noEditPoints="1"/>
          </p:cNvSpPr>
          <p:nvPr/>
        </p:nvSpPr>
        <p:spPr bwMode="auto">
          <a:xfrm>
            <a:off x="5150094" y="4387231"/>
            <a:ext cx="121896" cy="157954"/>
          </a:xfrm>
          <a:custGeom>
            <a:avLst/>
            <a:gdLst>
              <a:gd name="T0" fmla="*/ 0 w 441"/>
              <a:gd name="T1" fmla="*/ 0 h 572"/>
              <a:gd name="T2" fmla="*/ 0 w 441"/>
              <a:gd name="T3" fmla="*/ 572 h 572"/>
              <a:gd name="T4" fmla="*/ 441 w 441"/>
              <a:gd name="T5" fmla="*/ 572 h 572"/>
              <a:gd name="T6" fmla="*/ 441 w 441"/>
              <a:gd name="T7" fmla="*/ 0 h 572"/>
              <a:gd name="T8" fmla="*/ 0 w 441"/>
              <a:gd name="T9" fmla="*/ 0 h 572"/>
              <a:gd name="T10" fmla="*/ 394 w 441"/>
              <a:gd name="T11" fmla="*/ 421 h 572"/>
              <a:gd name="T12" fmla="*/ 364 w 441"/>
              <a:gd name="T13" fmla="*/ 448 h 572"/>
              <a:gd name="T14" fmla="*/ 77 w 441"/>
              <a:gd name="T15" fmla="*/ 448 h 572"/>
              <a:gd name="T16" fmla="*/ 47 w 441"/>
              <a:gd name="T17" fmla="*/ 421 h 572"/>
              <a:gd name="T18" fmla="*/ 47 w 441"/>
              <a:gd name="T19" fmla="*/ 415 h 572"/>
              <a:gd name="T20" fmla="*/ 77 w 441"/>
              <a:gd name="T21" fmla="*/ 387 h 572"/>
              <a:gd name="T22" fmla="*/ 232 w 441"/>
              <a:gd name="T23" fmla="*/ 387 h 572"/>
              <a:gd name="T24" fmla="*/ 364 w 441"/>
              <a:gd name="T25" fmla="*/ 387 h 572"/>
              <a:gd name="T26" fmla="*/ 394 w 441"/>
              <a:gd name="T27" fmla="*/ 415 h 572"/>
              <a:gd name="T28" fmla="*/ 394 w 441"/>
              <a:gd name="T29" fmla="*/ 421 h 572"/>
              <a:gd name="T30" fmla="*/ 394 w 441"/>
              <a:gd name="T31" fmla="*/ 313 h 572"/>
              <a:gd name="T32" fmla="*/ 364 w 441"/>
              <a:gd name="T33" fmla="*/ 340 h 572"/>
              <a:gd name="T34" fmla="*/ 77 w 441"/>
              <a:gd name="T35" fmla="*/ 340 h 572"/>
              <a:gd name="T36" fmla="*/ 47 w 441"/>
              <a:gd name="T37" fmla="*/ 313 h 572"/>
              <a:gd name="T38" fmla="*/ 47 w 441"/>
              <a:gd name="T39" fmla="*/ 307 h 572"/>
              <a:gd name="T40" fmla="*/ 77 w 441"/>
              <a:gd name="T41" fmla="*/ 280 h 572"/>
              <a:gd name="T42" fmla="*/ 232 w 441"/>
              <a:gd name="T43" fmla="*/ 280 h 572"/>
              <a:gd name="T44" fmla="*/ 364 w 441"/>
              <a:gd name="T45" fmla="*/ 280 h 572"/>
              <a:gd name="T46" fmla="*/ 394 w 441"/>
              <a:gd name="T47" fmla="*/ 307 h 572"/>
              <a:gd name="T48" fmla="*/ 394 w 441"/>
              <a:gd name="T49" fmla="*/ 313 h 572"/>
              <a:gd name="T50" fmla="*/ 394 w 441"/>
              <a:gd name="T51" fmla="*/ 205 h 572"/>
              <a:gd name="T52" fmla="*/ 364 w 441"/>
              <a:gd name="T53" fmla="*/ 233 h 572"/>
              <a:gd name="T54" fmla="*/ 77 w 441"/>
              <a:gd name="T55" fmla="*/ 233 h 572"/>
              <a:gd name="T56" fmla="*/ 47 w 441"/>
              <a:gd name="T57" fmla="*/ 205 h 572"/>
              <a:gd name="T58" fmla="*/ 47 w 441"/>
              <a:gd name="T59" fmla="*/ 199 h 572"/>
              <a:gd name="T60" fmla="*/ 77 w 441"/>
              <a:gd name="T61" fmla="*/ 172 h 572"/>
              <a:gd name="T62" fmla="*/ 232 w 441"/>
              <a:gd name="T63" fmla="*/ 172 h 572"/>
              <a:gd name="T64" fmla="*/ 364 w 441"/>
              <a:gd name="T65" fmla="*/ 172 h 572"/>
              <a:gd name="T66" fmla="*/ 394 w 441"/>
              <a:gd name="T67" fmla="*/ 199 h 572"/>
              <a:gd name="T68" fmla="*/ 394 w 441"/>
              <a:gd name="T69" fmla="*/ 205 h 572"/>
              <a:gd name="T70" fmla="*/ 394 w 441"/>
              <a:gd name="T71" fmla="*/ 97 h 572"/>
              <a:gd name="T72" fmla="*/ 364 w 441"/>
              <a:gd name="T73" fmla="*/ 125 h 572"/>
              <a:gd name="T74" fmla="*/ 77 w 441"/>
              <a:gd name="T75" fmla="*/ 125 h 572"/>
              <a:gd name="T76" fmla="*/ 47 w 441"/>
              <a:gd name="T77" fmla="*/ 97 h 572"/>
              <a:gd name="T78" fmla="*/ 47 w 441"/>
              <a:gd name="T79" fmla="*/ 92 h 572"/>
              <a:gd name="T80" fmla="*/ 77 w 441"/>
              <a:gd name="T81" fmla="*/ 64 h 572"/>
              <a:gd name="T82" fmla="*/ 232 w 441"/>
              <a:gd name="T83" fmla="*/ 64 h 572"/>
              <a:gd name="T84" fmla="*/ 364 w 441"/>
              <a:gd name="T85" fmla="*/ 64 h 572"/>
              <a:gd name="T86" fmla="*/ 394 w 441"/>
              <a:gd name="T87" fmla="*/ 92 h 572"/>
              <a:gd name="T88" fmla="*/ 394 w 441"/>
              <a:gd name="T89" fmla="*/ 9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1" h="572">
                <a:moveTo>
                  <a:pt x="0" y="0"/>
                </a:moveTo>
                <a:cubicBezTo>
                  <a:pt x="0" y="572"/>
                  <a:pt x="0" y="572"/>
                  <a:pt x="0" y="572"/>
                </a:cubicBezTo>
                <a:cubicBezTo>
                  <a:pt x="441" y="572"/>
                  <a:pt x="441" y="572"/>
                  <a:pt x="441" y="572"/>
                </a:cubicBezTo>
                <a:cubicBezTo>
                  <a:pt x="441" y="0"/>
                  <a:pt x="441" y="0"/>
                  <a:pt x="441" y="0"/>
                </a:cubicBezTo>
                <a:lnTo>
                  <a:pt x="0" y="0"/>
                </a:lnTo>
                <a:close/>
                <a:moveTo>
                  <a:pt x="394" y="421"/>
                </a:moveTo>
                <a:cubicBezTo>
                  <a:pt x="394" y="448"/>
                  <a:pt x="364" y="448"/>
                  <a:pt x="364" y="448"/>
                </a:cubicBezTo>
                <a:cubicBezTo>
                  <a:pt x="77" y="448"/>
                  <a:pt x="77" y="448"/>
                  <a:pt x="77" y="448"/>
                </a:cubicBezTo>
                <a:cubicBezTo>
                  <a:pt x="47" y="448"/>
                  <a:pt x="47" y="421"/>
                  <a:pt x="47" y="421"/>
                </a:cubicBezTo>
                <a:cubicBezTo>
                  <a:pt x="47" y="415"/>
                  <a:pt x="47" y="415"/>
                  <a:pt x="47" y="415"/>
                </a:cubicBezTo>
                <a:cubicBezTo>
                  <a:pt x="47" y="387"/>
                  <a:pt x="77" y="387"/>
                  <a:pt x="77" y="387"/>
                </a:cubicBezTo>
                <a:cubicBezTo>
                  <a:pt x="232" y="387"/>
                  <a:pt x="232" y="387"/>
                  <a:pt x="232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94" y="387"/>
                  <a:pt x="394" y="415"/>
                  <a:pt x="394" y="415"/>
                </a:cubicBezTo>
                <a:lnTo>
                  <a:pt x="394" y="421"/>
                </a:lnTo>
                <a:close/>
                <a:moveTo>
                  <a:pt x="394" y="313"/>
                </a:moveTo>
                <a:cubicBezTo>
                  <a:pt x="394" y="340"/>
                  <a:pt x="364" y="340"/>
                  <a:pt x="364" y="340"/>
                </a:cubicBezTo>
                <a:cubicBezTo>
                  <a:pt x="77" y="340"/>
                  <a:pt x="77" y="340"/>
                  <a:pt x="77" y="340"/>
                </a:cubicBezTo>
                <a:cubicBezTo>
                  <a:pt x="47" y="340"/>
                  <a:pt x="47" y="313"/>
                  <a:pt x="47" y="313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47" y="280"/>
                  <a:pt x="77" y="280"/>
                  <a:pt x="77" y="280"/>
                </a:cubicBezTo>
                <a:cubicBezTo>
                  <a:pt x="232" y="280"/>
                  <a:pt x="232" y="280"/>
                  <a:pt x="232" y="280"/>
                </a:cubicBezTo>
                <a:cubicBezTo>
                  <a:pt x="364" y="280"/>
                  <a:pt x="364" y="280"/>
                  <a:pt x="364" y="280"/>
                </a:cubicBezTo>
                <a:cubicBezTo>
                  <a:pt x="394" y="280"/>
                  <a:pt x="394" y="307"/>
                  <a:pt x="394" y="307"/>
                </a:cubicBezTo>
                <a:lnTo>
                  <a:pt x="394" y="313"/>
                </a:lnTo>
                <a:close/>
                <a:moveTo>
                  <a:pt x="394" y="205"/>
                </a:moveTo>
                <a:cubicBezTo>
                  <a:pt x="394" y="233"/>
                  <a:pt x="364" y="233"/>
                  <a:pt x="364" y="233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47" y="233"/>
                  <a:pt x="47" y="205"/>
                  <a:pt x="47" y="205"/>
                </a:cubicBezTo>
                <a:cubicBezTo>
                  <a:pt x="47" y="199"/>
                  <a:pt x="47" y="199"/>
                  <a:pt x="47" y="199"/>
                </a:cubicBezTo>
                <a:cubicBezTo>
                  <a:pt x="47" y="172"/>
                  <a:pt x="77" y="172"/>
                  <a:pt x="77" y="172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364" y="172"/>
                  <a:pt x="364" y="172"/>
                  <a:pt x="364" y="172"/>
                </a:cubicBezTo>
                <a:cubicBezTo>
                  <a:pt x="394" y="172"/>
                  <a:pt x="394" y="199"/>
                  <a:pt x="394" y="199"/>
                </a:cubicBezTo>
                <a:lnTo>
                  <a:pt x="394" y="205"/>
                </a:lnTo>
                <a:close/>
                <a:moveTo>
                  <a:pt x="394" y="97"/>
                </a:moveTo>
                <a:cubicBezTo>
                  <a:pt x="394" y="125"/>
                  <a:pt x="364" y="125"/>
                  <a:pt x="364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47" y="125"/>
                  <a:pt x="47" y="97"/>
                  <a:pt x="47" y="97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64"/>
                  <a:pt x="77" y="64"/>
                  <a:pt x="77" y="64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94" y="64"/>
                  <a:pt x="394" y="92"/>
                  <a:pt x="394" y="92"/>
                </a:cubicBezTo>
                <a:lnTo>
                  <a:pt x="394" y="97"/>
                </a:lnTo>
                <a:close/>
              </a:path>
            </a:pathLst>
          </a:custGeom>
          <a:solidFill>
            <a:srgbClr val="FF5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4329" tIns="62164" rIns="124329" bIns="62164" numCol="1" anchor="t" anchorCtr="0" compatLnSpc="1">
            <a:prstTxWarp prst="textNoShape">
              <a:avLst/>
            </a:prstTxWarp>
          </a:bodyPr>
          <a:lstStyle/>
          <a:p>
            <a:pPr defTabSz="1243193">
              <a:defRPr/>
            </a:pPr>
            <a:endParaRPr lang="en-US" sz="1904" kern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60729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751757" y="1338573"/>
            <a:ext cx="571500" cy="801297"/>
            <a:chOff x="6232525" y="2003573"/>
            <a:chExt cx="571500" cy="801297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6232525" y="2003573"/>
              <a:ext cx="571500" cy="16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6232525" y="2215007"/>
              <a:ext cx="571500" cy="16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232525" y="2428925"/>
              <a:ext cx="571500" cy="16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6232525" y="2642945"/>
              <a:ext cx="571500" cy="16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5717070" y="1219412"/>
            <a:ext cx="673100" cy="108902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5717070" y="3268257"/>
            <a:ext cx="673100" cy="1127557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418740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7620" y="417639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dirty="0"/>
              <a:t>#microservices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-15240" y="4176394"/>
            <a:ext cx="12192000" cy="1325563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dirty="0"/>
              <a:t>#containers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-7620" y="4187405"/>
            <a:ext cx="12192000" cy="1325563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dirty="0"/>
              <a:t>#</a:t>
            </a:r>
            <a:r>
              <a:rPr lang="en-GB" dirty="0" err="1"/>
              <a:t>serverless</a:t>
            </a:r>
            <a:endParaRPr lang="en-GB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-7620" y="4176394"/>
            <a:ext cx="12192000" cy="1325563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dirty="0"/>
              <a:t>#</a:t>
            </a:r>
            <a:r>
              <a:rPr lang="en-GB" dirty="0" err="1"/>
              <a:t>devops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66" y="2129526"/>
            <a:ext cx="1396682" cy="13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2.29167E-6 0.29028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9" grpId="0" animBg="1"/>
      <p:bldP spid="15" grpId="0"/>
      <p:bldP spid="18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537301" y="4858432"/>
            <a:ext cx="232596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76971" y="4858432"/>
            <a:ext cx="668837" cy="663528"/>
            <a:chOff x="5303837" y="4269398"/>
            <a:chExt cx="501628" cy="4976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03837" y="4269398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453359" y="4399756"/>
              <a:ext cx="182844" cy="236930"/>
              <a:chOff x="5260945" y="2352669"/>
              <a:chExt cx="1663693" cy="2155821"/>
            </a:xfrm>
            <a:solidFill>
              <a:schemeClr val="tx2"/>
            </a:solidFill>
          </p:grpSpPr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5260945" y="2352669"/>
                <a:ext cx="1663693" cy="2155821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6546821" y="2643181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6546830" y="3049578"/>
                <a:ext cx="128587" cy="125411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19"/>
              <p:cNvSpPr>
                <a:spLocks noChangeArrowheads="1"/>
              </p:cNvSpPr>
              <p:nvPr/>
            </p:nvSpPr>
            <p:spPr bwMode="auto">
              <a:xfrm>
                <a:off x="6546839" y="3457567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6546848" y="3863973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 bwMode="auto">
          <a:xfrm>
            <a:off x="5537304" y="4140476"/>
            <a:ext cx="232595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Hypervisor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76971" y="4140477"/>
            <a:ext cx="668837" cy="663528"/>
            <a:chOff x="5303836" y="3730931"/>
            <a:chExt cx="501628" cy="497646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5414027" y="3888749"/>
              <a:ext cx="278036" cy="219069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 bwMode="auto">
          <a:xfrm>
            <a:off x="5537302" y="3418469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Kernel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876970" y="3418471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539251" y="1962408"/>
            <a:ext cx="231940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878918" y="1962409"/>
            <a:ext cx="668837" cy="663528"/>
            <a:chOff x="5303837" y="3192462"/>
            <a:chExt cx="501628" cy="497646"/>
          </a:xfrm>
        </p:grpSpPr>
        <p:sp>
          <p:nvSpPr>
            <p:cNvPr id="78" name="Rectangle 77"/>
            <p:cNvSpPr/>
            <p:nvPr/>
          </p:nvSpPr>
          <p:spPr bwMode="auto">
            <a:xfrm>
              <a:off x="5303837" y="3192462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434446" y="3309789"/>
              <a:ext cx="236804" cy="262982"/>
              <a:chOff x="7434263" y="-2105025"/>
              <a:chExt cx="947737" cy="1052512"/>
            </a:xfrm>
            <a:solidFill>
              <a:schemeClr val="tx2"/>
            </a:solidFill>
          </p:grpSpPr>
          <p:sp>
            <p:nvSpPr>
              <p:cNvPr id="80" name="Freeform 5"/>
              <p:cNvSpPr>
                <a:spLocks/>
              </p:cNvSpPr>
              <p:nvPr/>
            </p:nvSpPr>
            <p:spPr bwMode="auto">
              <a:xfrm>
                <a:off x="7434263" y="-1779588"/>
                <a:ext cx="423862" cy="727075"/>
              </a:xfrm>
              <a:custGeom>
                <a:avLst/>
                <a:gdLst>
                  <a:gd name="T0" fmla="*/ 267 w 267"/>
                  <a:gd name="T1" fmla="*/ 153 h 458"/>
                  <a:gd name="T2" fmla="*/ 267 w 267"/>
                  <a:gd name="T3" fmla="*/ 458 h 458"/>
                  <a:gd name="T4" fmla="*/ 0 w 267"/>
                  <a:gd name="T5" fmla="*/ 305 h 458"/>
                  <a:gd name="T6" fmla="*/ 2 w 267"/>
                  <a:gd name="T7" fmla="*/ 0 h 458"/>
                  <a:gd name="T8" fmla="*/ 267 w 267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458">
                    <a:moveTo>
                      <a:pt x="267" y="153"/>
                    </a:moveTo>
                    <a:lnTo>
                      <a:pt x="267" y="458"/>
                    </a:lnTo>
                    <a:lnTo>
                      <a:pt x="0" y="305"/>
                    </a:lnTo>
                    <a:lnTo>
                      <a:pt x="2" y="0"/>
                    </a:lnTo>
                    <a:lnTo>
                      <a:pt x="267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Freeform 6"/>
              <p:cNvSpPr>
                <a:spLocks/>
              </p:cNvSpPr>
              <p:nvPr/>
            </p:nvSpPr>
            <p:spPr bwMode="auto">
              <a:xfrm>
                <a:off x="7961313" y="-1779588"/>
                <a:ext cx="420687" cy="727075"/>
              </a:xfrm>
              <a:custGeom>
                <a:avLst/>
                <a:gdLst>
                  <a:gd name="T0" fmla="*/ 0 w 265"/>
                  <a:gd name="T1" fmla="*/ 153 h 458"/>
                  <a:gd name="T2" fmla="*/ 0 w 265"/>
                  <a:gd name="T3" fmla="*/ 458 h 458"/>
                  <a:gd name="T4" fmla="*/ 265 w 265"/>
                  <a:gd name="T5" fmla="*/ 305 h 458"/>
                  <a:gd name="T6" fmla="*/ 265 w 265"/>
                  <a:gd name="T7" fmla="*/ 0 h 458"/>
                  <a:gd name="T8" fmla="*/ 0 w 265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458">
                    <a:moveTo>
                      <a:pt x="0" y="153"/>
                    </a:moveTo>
                    <a:lnTo>
                      <a:pt x="0" y="458"/>
                    </a:lnTo>
                    <a:lnTo>
                      <a:pt x="265" y="305"/>
                    </a:lnTo>
                    <a:lnTo>
                      <a:pt x="265" y="0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Freeform 7"/>
              <p:cNvSpPr>
                <a:spLocks/>
              </p:cNvSpPr>
              <p:nvPr/>
            </p:nvSpPr>
            <p:spPr bwMode="auto">
              <a:xfrm>
                <a:off x="7489825" y="-2105025"/>
                <a:ext cx="838200" cy="476250"/>
              </a:xfrm>
              <a:custGeom>
                <a:avLst/>
                <a:gdLst>
                  <a:gd name="T0" fmla="*/ 266 w 528"/>
                  <a:gd name="T1" fmla="*/ 300 h 300"/>
                  <a:gd name="T2" fmla="*/ 0 w 528"/>
                  <a:gd name="T3" fmla="*/ 148 h 300"/>
                  <a:gd name="T4" fmla="*/ 263 w 528"/>
                  <a:gd name="T5" fmla="*/ 0 h 300"/>
                  <a:gd name="T6" fmla="*/ 528 w 528"/>
                  <a:gd name="T7" fmla="*/ 148 h 300"/>
                  <a:gd name="T8" fmla="*/ 266 w 528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300">
                    <a:moveTo>
                      <a:pt x="266" y="300"/>
                    </a:moveTo>
                    <a:lnTo>
                      <a:pt x="0" y="148"/>
                    </a:lnTo>
                    <a:lnTo>
                      <a:pt x="263" y="0"/>
                    </a:lnTo>
                    <a:lnTo>
                      <a:pt x="528" y="148"/>
                    </a:lnTo>
                    <a:lnTo>
                      <a:pt x="266" y="30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539250" y="2689048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Binaries/Libs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78918" y="2689049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reeform 73"/>
          <p:cNvSpPr>
            <a:spLocks noChangeAspect="1" noEditPoints="1"/>
          </p:cNvSpPr>
          <p:nvPr/>
        </p:nvSpPr>
        <p:spPr bwMode="black">
          <a:xfrm>
            <a:off x="5010102" y="3551087"/>
            <a:ext cx="398295" cy="398293"/>
          </a:xfrm>
          <a:custGeom>
            <a:avLst/>
            <a:gdLst>
              <a:gd name="T0" fmla="*/ 313 w 330"/>
              <a:gd name="T1" fmla="*/ 161 h 330"/>
              <a:gd name="T2" fmla="*/ 313 w 330"/>
              <a:gd name="T3" fmla="*/ 128 h 330"/>
              <a:gd name="T4" fmla="*/ 284 w 330"/>
              <a:gd name="T5" fmla="*/ 137 h 330"/>
              <a:gd name="T6" fmla="*/ 298 w 330"/>
              <a:gd name="T7" fmla="*/ 111 h 330"/>
              <a:gd name="T8" fmla="*/ 330 w 330"/>
              <a:gd name="T9" fmla="*/ 103 h 330"/>
              <a:gd name="T10" fmla="*/ 298 w 330"/>
              <a:gd name="T11" fmla="*/ 95 h 330"/>
              <a:gd name="T12" fmla="*/ 284 w 330"/>
              <a:gd name="T13" fmla="*/ 87 h 330"/>
              <a:gd name="T14" fmla="*/ 235 w 330"/>
              <a:gd name="T15" fmla="*/ 46 h 330"/>
              <a:gd name="T16" fmla="*/ 244 w 330"/>
              <a:gd name="T17" fmla="*/ 17 h 330"/>
              <a:gd name="T18" fmla="*/ 211 w 330"/>
              <a:gd name="T19" fmla="*/ 17 h 330"/>
              <a:gd name="T20" fmla="*/ 219 w 330"/>
              <a:gd name="T21" fmla="*/ 46 h 330"/>
              <a:gd name="T22" fmla="*/ 194 w 330"/>
              <a:gd name="T23" fmla="*/ 32 h 330"/>
              <a:gd name="T24" fmla="*/ 186 w 330"/>
              <a:gd name="T25" fmla="*/ 0 h 330"/>
              <a:gd name="T26" fmla="*/ 178 w 330"/>
              <a:gd name="T27" fmla="*/ 32 h 330"/>
              <a:gd name="T28" fmla="*/ 152 w 330"/>
              <a:gd name="T29" fmla="*/ 46 h 330"/>
              <a:gd name="T30" fmla="*/ 161 w 330"/>
              <a:gd name="T31" fmla="*/ 17 h 330"/>
              <a:gd name="T32" fmla="*/ 128 w 330"/>
              <a:gd name="T33" fmla="*/ 17 h 330"/>
              <a:gd name="T34" fmla="*/ 137 w 330"/>
              <a:gd name="T35" fmla="*/ 46 h 330"/>
              <a:gd name="T36" fmla="*/ 111 w 330"/>
              <a:gd name="T37" fmla="*/ 32 h 330"/>
              <a:gd name="T38" fmla="*/ 103 w 330"/>
              <a:gd name="T39" fmla="*/ 0 h 330"/>
              <a:gd name="T40" fmla="*/ 95 w 330"/>
              <a:gd name="T41" fmla="*/ 32 h 330"/>
              <a:gd name="T42" fmla="*/ 87 w 330"/>
              <a:gd name="T43" fmla="*/ 46 h 330"/>
              <a:gd name="T44" fmla="*/ 46 w 330"/>
              <a:gd name="T45" fmla="*/ 95 h 330"/>
              <a:gd name="T46" fmla="*/ 17 w 330"/>
              <a:gd name="T47" fmla="*/ 86 h 330"/>
              <a:gd name="T48" fmla="*/ 17 w 330"/>
              <a:gd name="T49" fmla="*/ 120 h 330"/>
              <a:gd name="T50" fmla="*/ 46 w 330"/>
              <a:gd name="T51" fmla="*/ 111 h 330"/>
              <a:gd name="T52" fmla="*/ 32 w 330"/>
              <a:gd name="T53" fmla="*/ 137 h 330"/>
              <a:gd name="T54" fmla="*/ 0 w 330"/>
              <a:gd name="T55" fmla="*/ 144 h 330"/>
              <a:gd name="T56" fmla="*/ 32 w 330"/>
              <a:gd name="T57" fmla="*/ 152 h 330"/>
              <a:gd name="T58" fmla="*/ 46 w 330"/>
              <a:gd name="T59" fmla="*/ 178 h 330"/>
              <a:gd name="T60" fmla="*/ 17 w 330"/>
              <a:gd name="T61" fmla="*/ 169 h 330"/>
              <a:gd name="T62" fmla="*/ 17 w 330"/>
              <a:gd name="T63" fmla="*/ 203 h 330"/>
              <a:gd name="T64" fmla="*/ 46 w 330"/>
              <a:gd name="T65" fmla="*/ 194 h 330"/>
              <a:gd name="T66" fmla="*/ 32 w 330"/>
              <a:gd name="T67" fmla="*/ 219 h 330"/>
              <a:gd name="T68" fmla="*/ 0 w 330"/>
              <a:gd name="T69" fmla="*/ 227 h 330"/>
              <a:gd name="T70" fmla="*/ 32 w 330"/>
              <a:gd name="T71" fmla="*/ 235 h 330"/>
              <a:gd name="T72" fmla="*/ 46 w 330"/>
              <a:gd name="T73" fmla="*/ 243 h 330"/>
              <a:gd name="T74" fmla="*/ 95 w 330"/>
              <a:gd name="T75" fmla="*/ 284 h 330"/>
              <a:gd name="T76" fmla="*/ 86 w 330"/>
              <a:gd name="T77" fmla="*/ 313 h 330"/>
              <a:gd name="T78" fmla="*/ 120 w 330"/>
              <a:gd name="T79" fmla="*/ 313 h 330"/>
              <a:gd name="T80" fmla="*/ 111 w 330"/>
              <a:gd name="T81" fmla="*/ 284 h 330"/>
              <a:gd name="T82" fmla="*/ 137 w 330"/>
              <a:gd name="T83" fmla="*/ 298 h 330"/>
              <a:gd name="T84" fmla="*/ 144 w 330"/>
              <a:gd name="T85" fmla="*/ 330 h 330"/>
              <a:gd name="T86" fmla="*/ 152 w 330"/>
              <a:gd name="T87" fmla="*/ 298 h 330"/>
              <a:gd name="T88" fmla="*/ 178 w 330"/>
              <a:gd name="T89" fmla="*/ 284 h 330"/>
              <a:gd name="T90" fmla="*/ 169 w 330"/>
              <a:gd name="T91" fmla="*/ 313 h 330"/>
              <a:gd name="T92" fmla="*/ 203 w 330"/>
              <a:gd name="T93" fmla="*/ 313 h 330"/>
              <a:gd name="T94" fmla="*/ 194 w 330"/>
              <a:gd name="T95" fmla="*/ 284 h 330"/>
              <a:gd name="T96" fmla="*/ 219 w 330"/>
              <a:gd name="T97" fmla="*/ 298 h 330"/>
              <a:gd name="T98" fmla="*/ 227 w 330"/>
              <a:gd name="T99" fmla="*/ 330 h 330"/>
              <a:gd name="T100" fmla="*/ 235 w 330"/>
              <a:gd name="T101" fmla="*/ 298 h 330"/>
              <a:gd name="T102" fmla="*/ 243 w 330"/>
              <a:gd name="T103" fmla="*/ 284 h 330"/>
              <a:gd name="T104" fmla="*/ 284 w 330"/>
              <a:gd name="T105" fmla="*/ 235 h 330"/>
              <a:gd name="T106" fmla="*/ 313 w 330"/>
              <a:gd name="T107" fmla="*/ 244 h 330"/>
              <a:gd name="T108" fmla="*/ 313 w 330"/>
              <a:gd name="T109" fmla="*/ 211 h 330"/>
              <a:gd name="T110" fmla="*/ 284 w 330"/>
              <a:gd name="T111" fmla="*/ 219 h 330"/>
              <a:gd name="T112" fmla="*/ 298 w 330"/>
              <a:gd name="T113" fmla="*/ 194 h 330"/>
              <a:gd name="T114" fmla="*/ 330 w 330"/>
              <a:gd name="T115" fmla="*/ 186 h 330"/>
              <a:gd name="T116" fmla="*/ 298 w 330"/>
              <a:gd name="T117" fmla="*/ 178 h 330"/>
              <a:gd name="T118" fmla="*/ 284 w 330"/>
              <a:gd name="T119" fmla="*/ 152 h 330"/>
              <a:gd name="T120" fmla="*/ 165 w 330"/>
              <a:gd name="T121" fmla="*/ 267 h 330"/>
              <a:gd name="T122" fmla="*/ 165 w 330"/>
              <a:gd name="T123" fmla="*/ 63 h 330"/>
              <a:gd name="T124" fmla="*/ 165 w 330"/>
              <a:gd name="T125" fmla="*/ 26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0" h="330">
                <a:moveTo>
                  <a:pt x="298" y="152"/>
                </a:moveTo>
                <a:cubicBezTo>
                  <a:pt x="301" y="158"/>
                  <a:pt x="307" y="161"/>
                  <a:pt x="313" y="161"/>
                </a:cubicBezTo>
                <a:cubicBezTo>
                  <a:pt x="322" y="161"/>
                  <a:pt x="330" y="154"/>
                  <a:pt x="330" y="144"/>
                </a:cubicBezTo>
                <a:cubicBezTo>
                  <a:pt x="330" y="135"/>
                  <a:pt x="322" y="128"/>
                  <a:pt x="313" y="128"/>
                </a:cubicBezTo>
                <a:cubicBezTo>
                  <a:pt x="307" y="128"/>
                  <a:pt x="301" y="131"/>
                  <a:pt x="298" y="137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98" y="111"/>
                  <a:pt x="298" y="111"/>
                  <a:pt x="298" y="111"/>
                </a:cubicBezTo>
                <a:cubicBezTo>
                  <a:pt x="301" y="116"/>
                  <a:pt x="307" y="120"/>
                  <a:pt x="313" y="120"/>
                </a:cubicBezTo>
                <a:cubicBezTo>
                  <a:pt x="322" y="120"/>
                  <a:pt x="330" y="112"/>
                  <a:pt x="330" y="103"/>
                </a:cubicBezTo>
                <a:cubicBezTo>
                  <a:pt x="330" y="94"/>
                  <a:pt x="322" y="86"/>
                  <a:pt x="313" y="86"/>
                </a:cubicBezTo>
                <a:cubicBezTo>
                  <a:pt x="307" y="86"/>
                  <a:pt x="301" y="90"/>
                  <a:pt x="298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87"/>
                  <a:pt x="284" y="87"/>
                  <a:pt x="284" y="87"/>
                </a:cubicBezTo>
                <a:cubicBezTo>
                  <a:pt x="284" y="65"/>
                  <a:pt x="266" y="46"/>
                  <a:pt x="243" y="46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5" y="32"/>
                  <a:pt x="235" y="32"/>
                  <a:pt x="235" y="32"/>
                </a:cubicBezTo>
                <a:cubicBezTo>
                  <a:pt x="240" y="29"/>
                  <a:pt x="244" y="23"/>
                  <a:pt x="244" y="17"/>
                </a:cubicBezTo>
                <a:cubicBezTo>
                  <a:pt x="244" y="8"/>
                  <a:pt x="237" y="0"/>
                  <a:pt x="227" y="0"/>
                </a:cubicBezTo>
                <a:cubicBezTo>
                  <a:pt x="218" y="0"/>
                  <a:pt x="211" y="8"/>
                  <a:pt x="211" y="17"/>
                </a:cubicBezTo>
                <a:cubicBezTo>
                  <a:pt x="211" y="23"/>
                  <a:pt x="214" y="29"/>
                  <a:pt x="219" y="3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194" y="46"/>
                  <a:pt x="194" y="46"/>
                  <a:pt x="194" y="46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9" y="29"/>
                  <a:pt x="203" y="23"/>
                  <a:pt x="203" y="17"/>
                </a:cubicBezTo>
                <a:cubicBezTo>
                  <a:pt x="203" y="8"/>
                  <a:pt x="195" y="0"/>
                  <a:pt x="186" y="0"/>
                </a:cubicBezTo>
                <a:cubicBezTo>
                  <a:pt x="177" y="0"/>
                  <a:pt x="169" y="8"/>
                  <a:pt x="169" y="17"/>
                </a:cubicBezTo>
                <a:cubicBezTo>
                  <a:pt x="169" y="23"/>
                  <a:pt x="173" y="29"/>
                  <a:pt x="178" y="32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152" y="46"/>
                  <a:pt x="152" y="46"/>
                  <a:pt x="152" y="46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8" y="29"/>
                  <a:pt x="161" y="23"/>
                  <a:pt x="161" y="17"/>
                </a:cubicBezTo>
                <a:cubicBezTo>
                  <a:pt x="161" y="8"/>
                  <a:pt x="154" y="0"/>
                  <a:pt x="144" y="0"/>
                </a:cubicBezTo>
                <a:cubicBezTo>
                  <a:pt x="135" y="0"/>
                  <a:pt x="128" y="8"/>
                  <a:pt x="128" y="17"/>
                </a:cubicBezTo>
                <a:cubicBezTo>
                  <a:pt x="128" y="23"/>
                  <a:pt x="131" y="29"/>
                  <a:pt x="137" y="32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6" y="29"/>
                  <a:pt x="120" y="23"/>
                  <a:pt x="120" y="17"/>
                </a:cubicBezTo>
                <a:cubicBezTo>
                  <a:pt x="120" y="8"/>
                  <a:pt x="112" y="0"/>
                  <a:pt x="103" y="0"/>
                </a:cubicBezTo>
                <a:cubicBezTo>
                  <a:pt x="94" y="0"/>
                  <a:pt x="86" y="8"/>
                  <a:pt x="86" y="17"/>
                </a:cubicBezTo>
                <a:cubicBezTo>
                  <a:pt x="86" y="23"/>
                  <a:pt x="90" y="29"/>
                  <a:pt x="95" y="32"/>
                </a:cubicBezTo>
                <a:cubicBezTo>
                  <a:pt x="95" y="46"/>
                  <a:pt x="95" y="46"/>
                  <a:pt x="95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65" y="46"/>
                  <a:pt x="46" y="65"/>
                  <a:pt x="46" y="87"/>
                </a:cubicBezTo>
                <a:cubicBezTo>
                  <a:pt x="46" y="95"/>
                  <a:pt x="46" y="95"/>
                  <a:pt x="46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29" y="90"/>
                  <a:pt x="23" y="86"/>
                  <a:pt x="17" y="86"/>
                </a:cubicBezTo>
                <a:cubicBezTo>
                  <a:pt x="8" y="86"/>
                  <a:pt x="0" y="94"/>
                  <a:pt x="0" y="103"/>
                </a:cubicBezTo>
                <a:cubicBezTo>
                  <a:pt x="0" y="112"/>
                  <a:pt x="8" y="120"/>
                  <a:pt x="17" y="120"/>
                </a:cubicBezTo>
                <a:cubicBezTo>
                  <a:pt x="23" y="120"/>
                  <a:pt x="29" y="116"/>
                  <a:pt x="32" y="111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1"/>
                  <a:pt x="23" y="128"/>
                  <a:pt x="17" y="128"/>
                </a:cubicBezTo>
                <a:cubicBezTo>
                  <a:pt x="8" y="128"/>
                  <a:pt x="0" y="135"/>
                  <a:pt x="0" y="144"/>
                </a:cubicBezTo>
                <a:cubicBezTo>
                  <a:pt x="0" y="154"/>
                  <a:pt x="8" y="161"/>
                  <a:pt x="17" y="161"/>
                </a:cubicBezTo>
                <a:cubicBezTo>
                  <a:pt x="23" y="161"/>
                  <a:pt x="29" y="158"/>
                  <a:pt x="32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78"/>
                  <a:pt x="46" y="178"/>
                  <a:pt x="46" y="178"/>
                </a:cubicBezTo>
                <a:cubicBezTo>
                  <a:pt x="32" y="178"/>
                  <a:pt x="32" y="178"/>
                  <a:pt x="32" y="178"/>
                </a:cubicBezTo>
                <a:cubicBezTo>
                  <a:pt x="29" y="173"/>
                  <a:pt x="23" y="169"/>
                  <a:pt x="17" y="169"/>
                </a:cubicBezTo>
                <a:cubicBezTo>
                  <a:pt x="8" y="169"/>
                  <a:pt x="0" y="177"/>
                  <a:pt x="0" y="186"/>
                </a:cubicBezTo>
                <a:cubicBezTo>
                  <a:pt x="0" y="195"/>
                  <a:pt x="8" y="203"/>
                  <a:pt x="17" y="203"/>
                </a:cubicBezTo>
                <a:cubicBezTo>
                  <a:pt x="23" y="203"/>
                  <a:pt x="29" y="199"/>
                  <a:pt x="32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46" y="219"/>
                  <a:pt x="46" y="219"/>
                  <a:pt x="46" y="219"/>
                </a:cubicBezTo>
                <a:cubicBezTo>
                  <a:pt x="32" y="219"/>
                  <a:pt x="32" y="219"/>
                  <a:pt x="32" y="219"/>
                </a:cubicBezTo>
                <a:cubicBezTo>
                  <a:pt x="29" y="214"/>
                  <a:pt x="23" y="211"/>
                  <a:pt x="17" y="211"/>
                </a:cubicBezTo>
                <a:cubicBezTo>
                  <a:pt x="8" y="211"/>
                  <a:pt x="0" y="218"/>
                  <a:pt x="0" y="227"/>
                </a:cubicBezTo>
                <a:cubicBezTo>
                  <a:pt x="0" y="237"/>
                  <a:pt x="8" y="244"/>
                  <a:pt x="17" y="244"/>
                </a:cubicBezTo>
                <a:cubicBezTo>
                  <a:pt x="23" y="244"/>
                  <a:pt x="29" y="240"/>
                  <a:pt x="32" y="235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46" y="243"/>
                  <a:pt x="46" y="243"/>
                  <a:pt x="46" y="243"/>
                </a:cubicBezTo>
                <a:cubicBezTo>
                  <a:pt x="46" y="266"/>
                  <a:pt x="65" y="284"/>
                  <a:pt x="87" y="284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95" y="298"/>
                  <a:pt x="95" y="298"/>
                  <a:pt x="95" y="298"/>
                </a:cubicBezTo>
                <a:cubicBezTo>
                  <a:pt x="90" y="301"/>
                  <a:pt x="86" y="307"/>
                  <a:pt x="86" y="313"/>
                </a:cubicBezTo>
                <a:cubicBezTo>
                  <a:pt x="86" y="322"/>
                  <a:pt x="94" y="330"/>
                  <a:pt x="103" y="330"/>
                </a:cubicBezTo>
                <a:cubicBezTo>
                  <a:pt x="112" y="330"/>
                  <a:pt x="120" y="322"/>
                  <a:pt x="120" y="313"/>
                </a:cubicBezTo>
                <a:cubicBezTo>
                  <a:pt x="120" y="307"/>
                  <a:pt x="116" y="301"/>
                  <a:pt x="111" y="298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37" y="284"/>
                  <a:pt x="137" y="284"/>
                  <a:pt x="137" y="284"/>
                </a:cubicBezTo>
                <a:cubicBezTo>
                  <a:pt x="137" y="298"/>
                  <a:pt x="137" y="298"/>
                  <a:pt x="137" y="298"/>
                </a:cubicBezTo>
                <a:cubicBezTo>
                  <a:pt x="131" y="301"/>
                  <a:pt x="128" y="307"/>
                  <a:pt x="128" y="313"/>
                </a:cubicBezTo>
                <a:cubicBezTo>
                  <a:pt x="128" y="322"/>
                  <a:pt x="135" y="330"/>
                  <a:pt x="144" y="330"/>
                </a:cubicBezTo>
                <a:cubicBezTo>
                  <a:pt x="154" y="330"/>
                  <a:pt x="161" y="322"/>
                  <a:pt x="161" y="313"/>
                </a:cubicBezTo>
                <a:cubicBezTo>
                  <a:pt x="161" y="307"/>
                  <a:pt x="158" y="301"/>
                  <a:pt x="152" y="298"/>
                </a:cubicBezTo>
                <a:cubicBezTo>
                  <a:pt x="152" y="284"/>
                  <a:pt x="152" y="284"/>
                  <a:pt x="152" y="284"/>
                </a:cubicBezTo>
                <a:cubicBezTo>
                  <a:pt x="178" y="284"/>
                  <a:pt x="178" y="284"/>
                  <a:pt x="178" y="284"/>
                </a:cubicBezTo>
                <a:cubicBezTo>
                  <a:pt x="178" y="298"/>
                  <a:pt x="178" y="298"/>
                  <a:pt x="178" y="298"/>
                </a:cubicBezTo>
                <a:cubicBezTo>
                  <a:pt x="173" y="301"/>
                  <a:pt x="169" y="307"/>
                  <a:pt x="169" y="313"/>
                </a:cubicBezTo>
                <a:cubicBezTo>
                  <a:pt x="169" y="322"/>
                  <a:pt x="177" y="330"/>
                  <a:pt x="186" y="330"/>
                </a:cubicBezTo>
                <a:cubicBezTo>
                  <a:pt x="195" y="330"/>
                  <a:pt x="203" y="322"/>
                  <a:pt x="203" y="313"/>
                </a:cubicBezTo>
                <a:cubicBezTo>
                  <a:pt x="203" y="307"/>
                  <a:pt x="199" y="301"/>
                  <a:pt x="194" y="298"/>
                </a:cubicBezTo>
                <a:cubicBezTo>
                  <a:pt x="194" y="284"/>
                  <a:pt x="194" y="284"/>
                  <a:pt x="194" y="284"/>
                </a:cubicBezTo>
                <a:cubicBezTo>
                  <a:pt x="219" y="284"/>
                  <a:pt x="219" y="284"/>
                  <a:pt x="219" y="284"/>
                </a:cubicBezTo>
                <a:cubicBezTo>
                  <a:pt x="219" y="298"/>
                  <a:pt x="219" y="298"/>
                  <a:pt x="219" y="298"/>
                </a:cubicBezTo>
                <a:cubicBezTo>
                  <a:pt x="214" y="301"/>
                  <a:pt x="211" y="307"/>
                  <a:pt x="211" y="313"/>
                </a:cubicBezTo>
                <a:cubicBezTo>
                  <a:pt x="211" y="322"/>
                  <a:pt x="218" y="330"/>
                  <a:pt x="227" y="330"/>
                </a:cubicBezTo>
                <a:cubicBezTo>
                  <a:pt x="237" y="330"/>
                  <a:pt x="244" y="322"/>
                  <a:pt x="244" y="313"/>
                </a:cubicBezTo>
                <a:cubicBezTo>
                  <a:pt x="244" y="307"/>
                  <a:pt x="240" y="301"/>
                  <a:pt x="235" y="298"/>
                </a:cubicBezTo>
                <a:cubicBezTo>
                  <a:pt x="235" y="284"/>
                  <a:pt x="235" y="284"/>
                  <a:pt x="235" y="284"/>
                </a:cubicBezTo>
                <a:cubicBezTo>
                  <a:pt x="243" y="284"/>
                  <a:pt x="243" y="284"/>
                  <a:pt x="243" y="284"/>
                </a:cubicBezTo>
                <a:cubicBezTo>
                  <a:pt x="266" y="284"/>
                  <a:pt x="284" y="266"/>
                  <a:pt x="284" y="243"/>
                </a:cubicBezTo>
                <a:cubicBezTo>
                  <a:pt x="284" y="235"/>
                  <a:pt x="284" y="235"/>
                  <a:pt x="284" y="235"/>
                </a:cubicBezTo>
                <a:cubicBezTo>
                  <a:pt x="298" y="235"/>
                  <a:pt x="298" y="235"/>
                  <a:pt x="298" y="235"/>
                </a:cubicBezTo>
                <a:cubicBezTo>
                  <a:pt x="301" y="240"/>
                  <a:pt x="307" y="244"/>
                  <a:pt x="313" y="244"/>
                </a:cubicBezTo>
                <a:cubicBezTo>
                  <a:pt x="322" y="244"/>
                  <a:pt x="330" y="237"/>
                  <a:pt x="330" y="227"/>
                </a:cubicBezTo>
                <a:cubicBezTo>
                  <a:pt x="330" y="218"/>
                  <a:pt x="322" y="211"/>
                  <a:pt x="313" y="211"/>
                </a:cubicBezTo>
                <a:cubicBezTo>
                  <a:pt x="307" y="211"/>
                  <a:pt x="301" y="214"/>
                  <a:pt x="298" y="219"/>
                </a:cubicBezTo>
                <a:cubicBezTo>
                  <a:pt x="284" y="219"/>
                  <a:pt x="284" y="219"/>
                  <a:pt x="284" y="219"/>
                </a:cubicBezTo>
                <a:cubicBezTo>
                  <a:pt x="284" y="194"/>
                  <a:pt x="284" y="194"/>
                  <a:pt x="284" y="194"/>
                </a:cubicBezTo>
                <a:cubicBezTo>
                  <a:pt x="298" y="194"/>
                  <a:pt x="298" y="194"/>
                  <a:pt x="298" y="194"/>
                </a:cubicBezTo>
                <a:cubicBezTo>
                  <a:pt x="301" y="199"/>
                  <a:pt x="307" y="203"/>
                  <a:pt x="313" y="203"/>
                </a:cubicBezTo>
                <a:cubicBezTo>
                  <a:pt x="322" y="203"/>
                  <a:pt x="330" y="195"/>
                  <a:pt x="330" y="186"/>
                </a:cubicBezTo>
                <a:cubicBezTo>
                  <a:pt x="330" y="177"/>
                  <a:pt x="322" y="169"/>
                  <a:pt x="313" y="169"/>
                </a:cubicBezTo>
                <a:cubicBezTo>
                  <a:pt x="307" y="169"/>
                  <a:pt x="301" y="173"/>
                  <a:pt x="298" y="178"/>
                </a:cubicBezTo>
                <a:cubicBezTo>
                  <a:pt x="284" y="178"/>
                  <a:pt x="284" y="178"/>
                  <a:pt x="284" y="178"/>
                </a:cubicBezTo>
                <a:cubicBezTo>
                  <a:pt x="284" y="152"/>
                  <a:pt x="284" y="152"/>
                  <a:pt x="284" y="152"/>
                </a:cubicBezTo>
                <a:lnTo>
                  <a:pt x="298" y="152"/>
                </a:lnTo>
                <a:close/>
                <a:moveTo>
                  <a:pt x="165" y="267"/>
                </a:moveTo>
                <a:cubicBezTo>
                  <a:pt x="109" y="267"/>
                  <a:pt x="63" y="221"/>
                  <a:pt x="63" y="165"/>
                </a:cubicBezTo>
                <a:cubicBezTo>
                  <a:pt x="63" y="109"/>
                  <a:pt x="109" y="63"/>
                  <a:pt x="165" y="63"/>
                </a:cubicBezTo>
                <a:cubicBezTo>
                  <a:pt x="221" y="63"/>
                  <a:pt x="267" y="109"/>
                  <a:pt x="267" y="165"/>
                </a:cubicBezTo>
                <a:cubicBezTo>
                  <a:pt x="267" y="221"/>
                  <a:pt x="221" y="267"/>
                  <a:pt x="165" y="267"/>
                </a:cubicBezTo>
                <a:close/>
              </a:path>
            </a:pathLst>
          </a:cu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998732" y="2857613"/>
            <a:ext cx="421033" cy="339864"/>
            <a:chOff x="4406091" y="6049087"/>
            <a:chExt cx="3960813" cy="3197225"/>
          </a:xfrm>
          <a:solidFill>
            <a:schemeClr val="tx1"/>
          </a:solidFill>
        </p:grpSpPr>
        <p:sp>
          <p:nvSpPr>
            <p:cNvPr id="39" name="Freeform 24"/>
            <p:cNvSpPr>
              <a:spLocks noEditPoints="1"/>
            </p:cNvSpPr>
            <p:nvPr/>
          </p:nvSpPr>
          <p:spPr bwMode="auto">
            <a:xfrm>
              <a:off x="4406091" y="6049087"/>
              <a:ext cx="2847975" cy="2813050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>
                <a:solidFill>
                  <a:srgbClr val="FFFFFF"/>
                </a:solidFill>
              </a:endParaRPr>
            </a:p>
          </p:txBody>
        </p:sp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5557028" y="7180975"/>
              <a:ext cx="542925" cy="5413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 dirty="0">
                <a:solidFill>
                  <a:srgbClr val="FFFFFF"/>
                </a:solidFill>
              </a:endParaRPr>
            </a:p>
          </p:txBody>
        </p:sp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6907991" y="7722312"/>
              <a:ext cx="1458913" cy="1524000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>
                <a:solidFill>
                  <a:srgbClr val="FFFFFF"/>
                </a:solidFill>
              </a:endParaRPr>
            </a:p>
          </p:txBody>
        </p:sp>
      </p:grpSp>
      <p:sp>
        <p:nvSpPr>
          <p:cNvPr id="36" name="Right Brace 35"/>
          <p:cNvSpPr/>
          <p:nvPr/>
        </p:nvSpPr>
        <p:spPr>
          <a:xfrm>
            <a:off x="7970520" y="1963582"/>
            <a:ext cx="431800" cy="139294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7" name="Rectangle 36"/>
          <p:cNvSpPr/>
          <p:nvPr/>
        </p:nvSpPr>
        <p:spPr bwMode="auto">
          <a:xfrm>
            <a:off x="8402321" y="2328292"/>
            <a:ext cx="2108545" cy="66352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rgbClr val="FF5050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Container(s)</a:t>
            </a:r>
          </a:p>
        </p:txBody>
      </p:sp>
      <p:sp>
        <p:nvSpPr>
          <p:cNvPr id="42" name="Freeform 16"/>
          <p:cNvSpPr>
            <a:spLocks noEditPoints="1"/>
          </p:cNvSpPr>
          <p:nvPr/>
        </p:nvSpPr>
        <p:spPr bwMode="auto">
          <a:xfrm>
            <a:off x="5150094" y="4387231"/>
            <a:ext cx="121896" cy="157954"/>
          </a:xfrm>
          <a:custGeom>
            <a:avLst/>
            <a:gdLst>
              <a:gd name="T0" fmla="*/ 0 w 441"/>
              <a:gd name="T1" fmla="*/ 0 h 572"/>
              <a:gd name="T2" fmla="*/ 0 w 441"/>
              <a:gd name="T3" fmla="*/ 572 h 572"/>
              <a:gd name="T4" fmla="*/ 441 w 441"/>
              <a:gd name="T5" fmla="*/ 572 h 572"/>
              <a:gd name="T6" fmla="*/ 441 w 441"/>
              <a:gd name="T7" fmla="*/ 0 h 572"/>
              <a:gd name="T8" fmla="*/ 0 w 441"/>
              <a:gd name="T9" fmla="*/ 0 h 572"/>
              <a:gd name="T10" fmla="*/ 394 w 441"/>
              <a:gd name="T11" fmla="*/ 421 h 572"/>
              <a:gd name="T12" fmla="*/ 364 w 441"/>
              <a:gd name="T13" fmla="*/ 448 h 572"/>
              <a:gd name="T14" fmla="*/ 77 w 441"/>
              <a:gd name="T15" fmla="*/ 448 h 572"/>
              <a:gd name="T16" fmla="*/ 47 w 441"/>
              <a:gd name="T17" fmla="*/ 421 h 572"/>
              <a:gd name="T18" fmla="*/ 47 w 441"/>
              <a:gd name="T19" fmla="*/ 415 h 572"/>
              <a:gd name="T20" fmla="*/ 77 w 441"/>
              <a:gd name="T21" fmla="*/ 387 h 572"/>
              <a:gd name="T22" fmla="*/ 232 w 441"/>
              <a:gd name="T23" fmla="*/ 387 h 572"/>
              <a:gd name="T24" fmla="*/ 364 w 441"/>
              <a:gd name="T25" fmla="*/ 387 h 572"/>
              <a:gd name="T26" fmla="*/ 394 w 441"/>
              <a:gd name="T27" fmla="*/ 415 h 572"/>
              <a:gd name="T28" fmla="*/ 394 w 441"/>
              <a:gd name="T29" fmla="*/ 421 h 572"/>
              <a:gd name="T30" fmla="*/ 394 w 441"/>
              <a:gd name="T31" fmla="*/ 313 h 572"/>
              <a:gd name="T32" fmla="*/ 364 w 441"/>
              <a:gd name="T33" fmla="*/ 340 h 572"/>
              <a:gd name="T34" fmla="*/ 77 w 441"/>
              <a:gd name="T35" fmla="*/ 340 h 572"/>
              <a:gd name="T36" fmla="*/ 47 w 441"/>
              <a:gd name="T37" fmla="*/ 313 h 572"/>
              <a:gd name="T38" fmla="*/ 47 w 441"/>
              <a:gd name="T39" fmla="*/ 307 h 572"/>
              <a:gd name="T40" fmla="*/ 77 w 441"/>
              <a:gd name="T41" fmla="*/ 280 h 572"/>
              <a:gd name="T42" fmla="*/ 232 w 441"/>
              <a:gd name="T43" fmla="*/ 280 h 572"/>
              <a:gd name="T44" fmla="*/ 364 w 441"/>
              <a:gd name="T45" fmla="*/ 280 h 572"/>
              <a:gd name="T46" fmla="*/ 394 w 441"/>
              <a:gd name="T47" fmla="*/ 307 h 572"/>
              <a:gd name="T48" fmla="*/ 394 w 441"/>
              <a:gd name="T49" fmla="*/ 313 h 572"/>
              <a:gd name="T50" fmla="*/ 394 w 441"/>
              <a:gd name="T51" fmla="*/ 205 h 572"/>
              <a:gd name="T52" fmla="*/ 364 w 441"/>
              <a:gd name="T53" fmla="*/ 233 h 572"/>
              <a:gd name="T54" fmla="*/ 77 w 441"/>
              <a:gd name="T55" fmla="*/ 233 h 572"/>
              <a:gd name="T56" fmla="*/ 47 w 441"/>
              <a:gd name="T57" fmla="*/ 205 h 572"/>
              <a:gd name="T58" fmla="*/ 47 w 441"/>
              <a:gd name="T59" fmla="*/ 199 h 572"/>
              <a:gd name="T60" fmla="*/ 77 w 441"/>
              <a:gd name="T61" fmla="*/ 172 h 572"/>
              <a:gd name="T62" fmla="*/ 232 w 441"/>
              <a:gd name="T63" fmla="*/ 172 h 572"/>
              <a:gd name="T64" fmla="*/ 364 w 441"/>
              <a:gd name="T65" fmla="*/ 172 h 572"/>
              <a:gd name="T66" fmla="*/ 394 w 441"/>
              <a:gd name="T67" fmla="*/ 199 h 572"/>
              <a:gd name="T68" fmla="*/ 394 w 441"/>
              <a:gd name="T69" fmla="*/ 205 h 572"/>
              <a:gd name="T70" fmla="*/ 394 w 441"/>
              <a:gd name="T71" fmla="*/ 97 h 572"/>
              <a:gd name="T72" fmla="*/ 364 w 441"/>
              <a:gd name="T73" fmla="*/ 125 h 572"/>
              <a:gd name="T74" fmla="*/ 77 w 441"/>
              <a:gd name="T75" fmla="*/ 125 h 572"/>
              <a:gd name="T76" fmla="*/ 47 w 441"/>
              <a:gd name="T77" fmla="*/ 97 h 572"/>
              <a:gd name="T78" fmla="*/ 47 w 441"/>
              <a:gd name="T79" fmla="*/ 92 h 572"/>
              <a:gd name="T80" fmla="*/ 77 w 441"/>
              <a:gd name="T81" fmla="*/ 64 h 572"/>
              <a:gd name="T82" fmla="*/ 232 w 441"/>
              <a:gd name="T83" fmla="*/ 64 h 572"/>
              <a:gd name="T84" fmla="*/ 364 w 441"/>
              <a:gd name="T85" fmla="*/ 64 h 572"/>
              <a:gd name="T86" fmla="*/ 394 w 441"/>
              <a:gd name="T87" fmla="*/ 92 h 572"/>
              <a:gd name="T88" fmla="*/ 394 w 441"/>
              <a:gd name="T89" fmla="*/ 9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1" h="572">
                <a:moveTo>
                  <a:pt x="0" y="0"/>
                </a:moveTo>
                <a:cubicBezTo>
                  <a:pt x="0" y="572"/>
                  <a:pt x="0" y="572"/>
                  <a:pt x="0" y="572"/>
                </a:cubicBezTo>
                <a:cubicBezTo>
                  <a:pt x="441" y="572"/>
                  <a:pt x="441" y="572"/>
                  <a:pt x="441" y="572"/>
                </a:cubicBezTo>
                <a:cubicBezTo>
                  <a:pt x="441" y="0"/>
                  <a:pt x="441" y="0"/>
                  <a:pt x="441" y="0"/>
                </a:cubicBezTo>
                <a:lnTo>
                  <a:pt x="0" y="0"/>
                </a:lnTo>
                <a:close/>
                <a:moveTo>
                  <a:pt x="394" y="421"/>
                </a:moveTo>
                <a:cubicBezTo>
                  <a:pt x="394" y="448"/>
                  <a:pt x="364" y="448"/>
                  <a:pt x="364" y="448"/>
                </a:cubicBezTo>
                <a:cubicBezTo>
                  <a:pt x="77" y="448"/>
                  <a:pt x="77" y="448"/>
                  <a:pt x="77" y="448"/>
                </a:cubicBezTo>
                <a:cubicBezTo>
                  <a:pt x="47" y="448"/>
                  <a:pt x="47" y="421"/>
                  <a:pt x="47" y="421"/>
                </a:cubicBezTo>
                <a:cubicBezTo>
                  <a:pt x="47" y="415"/>
                  <a:pt x="47" y="415"/>
                  <a:pt x="47" y="415"/>
                </a:cubicBezTo>
                <a:cubicBezTo>
                  <a:pt x="47" y="387"/>
                  <a:pt x="77" y="387"/>
                  <a:pt x="77" y="387"/>
                </a:cubicBezTo>
                <a:cubicBezTo>
                  <a:pt x="232" y="387"/>
                  <a:pt x="232" y="387"/>
                  <a:pt x="232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94" y="387"/>
                  <a:pt x="394" y="415"/>
                  <a:pt x="394" y="415"/>
                </a:cubicBezTo>
                <a:lnTo>
                  <a:pt x="394" y="421"/>
                </a:lnTo>
                <a:close/>
                <a:moveTo>
                  <a:pt x="394" y="313"/>
                </a:moveTo>
                <a:cubicBezTo>
                  <a:pt x="394" y="340"/>
                  <a:pt x="364" y="340"/>
                  <a:pt x="364" y="340"/>
                </a:cubicBezTo>
                <a:cubicBezTo>
                  <a:pt x="77" y="340"/>
                  <a:pt x="77" y="340"/>
                  <a:pt x="77" y="340"/>
                </a:cubicBezTo>
                <a:cubicBezTo>
                  <a:pt x="47" y="340"/>
                  <a:pt x="47" y="313"/>
                  <a:pt x="47" y="313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47" y="280"/>
                  <a:pt x="77" y="280"/>
                  <a:pt x="77" y="280"/>
                </a:cubicBezTo>
                <a:cubicBezTo>
                  <a:pt x="232" y="280"/>
                  <a:pt x="232" y="280"/>
                  <a:pt x="232" y="280"/>
                </a:cubicBezTo>
                <a:cubicBezTo>
                  <a:pt x="364" y="280"/>
                  <a:pt x="364" y="280"/>
                  <a:pt x="364" y="280"/>
                </a:cubicBezTo>
                <a:cubicBezTo>
                  <a:pt x="394" y="280"/>
                  <a:pt x="394" y="307"/>
                  <a:pt x="394" y="307"/>
                </a:cubicBezTo>
                <a:lnTo>
                  <a:pt x="394" y="313"/>
                </a:lnTo>
                <a:close/>
                <a:moveTo>
                  <a:pt x="394" y="205"/>
                </a:moveTo>
                <a:cubicBezTo>
                  <a:pt x="394" y="233"/>
                  <a:pt x="364" y="233"/>
                  <a:pt x="364" y="233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47" y="233"/>
                  <a:pt x="47" y="205"/>
                  <a:pt x="47" y="205"/>
                </a:cubicBezTo>
                <a:cubicBezTo>
                  <a:pt x="47" y="199"/>
                  <a:pt x="47" y="199"/>
                  <a:pt x="47" y="199"/>
                </a:cubicBezTo>
                <a:cubicBezTo>
                  <a:pt x="47" y="172"/>
                  <a:pt x="77" y="172"/>
                  <a:pt x="77" y="172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364" y="172"/>
                  <a:pt x="364" y="172"/>
                  <a:pt x="364" y="172"/>
                </a:cubicBezTo>
                <a:cubicBezTo>
                  <a:pt x="394" y="172"/>
                  <a:pt x="394" y="199"/>
                  <a:pt x="394" y="199"/>
                </a:cubicBezTo>
                <a:lnTo>
                  <a:pt x="394" y="205"/>
                </a:lnTo>
                <a:close/>
                <a:moveTo>
                  <a:pt x="394" y="97"/>
                </a:moveTo>
                <a:cubicBezTo>
                  <a:pt x="394" y="125"/>
                  <a:pt x="364" y="125"/>
                  <a:pt x="364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47" y="125"/>
                  <a:pt x="47" y="97"/>
                  <a:pt x="47" y="97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64"/>
                  <a:pt x="77" y="64"/>
                  <a:pt x="77" y="64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94" y="64"/>
                  <a:pt x="394" y="92"/>
                  <a:pt x="394" y="92"/>
                </a:cubicBezTo>
                <a:lnTo>
                  <a:pt x="394" y="97"/>
                </a:lnTo>
                <a:close/>
              </a:path>
            </a:pathLst>
          </a:custGeom>
          <a:solidFill>
            <a:srgbClr val="FF5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4329" tIns="62164" rIns="124329" bIns="62164" numCol="1" anchor="t" anchorCtr="0" compatLnSpc="1">
            <a:prstTxWarp prst="textNoShape">
              <a:avLst/>
            </a:prstTxWarp>
          </a:bodyPr>
          <a:lstStyle/>
          <a:p>
            <a:pPr defTabSz="1243193">
              <a:defRPr/>
            </a:pPr>
            <a:endParaRPr lang="en-US" sz="1904" kern="0">
              <a:solidFill>
                <a:srgbClr val="FF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18164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 bwMode="auto">
          <a:xfrm>
            <a:off x="5554397" y="1962408"/>
            <a:ext cx="708204" cy="1390168"/>
          </a:xfrm>
          <a:prstGeom prst="rect">
            <a:avLst/>
          </a:prstGeom>
          <a:solidFill>
            <a:srgbClr val="595959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Container Runtime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970520" y="1959627"/>
            <a:ext cx="431800" cy="139294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5" name="Rectangle 44"/>
          <p:cNvSpPr/>
          <p:nvPr/>
        </p:nvSpPr>
        <p:spPr bwMode="auto">
          <a:xfrm>
            <a:off x="8402321" y="2324337"/>
            <a:ext cx="2108545" cy="66352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rgbClr val="FF5050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Container(s)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142831" y="1958177"/>
            <a:ext cx="708204" cy="139016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solidFill>
                <a:schemeClr val="bg1"/>
              </a:solidFill>
              <a:latin typeface="Segoe Pro" panose="020B05020405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346178" y="1958177"/>
            <a:ext cx="708204" cy="139016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solidFill>
                <a:schemeClr val="bg1"/>
              </a:solidFill>
              <a:latin typeface="Segoe Pro" panose="020B05020405040202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rot="15300000">
            <a:off x="6512506" y="2885711"/>
            <a:ext cx="344513" cy="278095"/>
            <a:chOff x="1682010" y="2990206"/>
            <a:chExt cx="258385" cy="208571"/>
          </a:xfrm>
          <a:solidFill>
            <a:schemeClr val="bg1"/>
          </a:solidFill>
        </p:grpSpPr>
        <p:sp>
          <p:nvSpPr>
            <p:cNvPr id="75" name="Freeform 24"/>
            <p:cNvSpPr>
              <a:spLocks noEditPoints="1"/>
            </p:cNvSpPr>
            <p:nvPr/>
          </p:nvSpPr>
          <p:spPr bwMode="auto">
            <a:xfrm>
              <a:off x="1682010" y="2990206"/>
              <a:ext cx="185789" cy="183509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83" name="Oval 25"/>
            <p:cNvSpPr>
              <a:spLocks noChangeArrowheads="1"/>
            </p:cNvSpPr>
            <p:nvPr/>
          </p:nvSpPr>
          <p:spPr bwMode="auto">
            <a:xfrm>
              <a:off x="1757092" y="3064045"/>
              <a:ext cx="35418" cy="353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845222" y="3099359"/>
              <a:ext cx="95173" cy="99418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 rot="15300000">
            <a:off x="7313926" y="2885711"/>
            <a:ext cx="344513" cy="278095"/>
            <a:chOff x="1682010" y="2990206"/>
            <a:chExt cx="258385" cy="208571"/>
          </a:xfrm>
          <a:solidFill>
            <a:schemeClr val="bg1"/>
          </a:solidFill>
        </p:grpSpPr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1682010" y="2990206"/>
              <a:ext cx="185789" cy="183509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90" name="Oval 25"/>
            <p:cNvSpPr>
              <a:spLocks noChangeArrowheads="1"/>
            </p:cNvSpPr>
            <p:nvPr/>
          </p:nvSpPr>
          <p:spPr bwMode="auto">
            <a:xfrm>
              <a:off x="1757092" y="3064045"/>
              <a:ext cx="35418" cy="353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1845222" y="3099359"/>
              <a:ext cx="95173" cy="99418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 bwMode="auto">
          <a:xfrm>
            <a:off x="6346178" y="2102026"/>
            <a:ext cx="708204" cy="576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7174207" y="2100675"/>
            <a:ext cx="708204" cy="576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537301" y="4858432"/>
            <a:ext cx="232596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76971" y="4858432"/>
            <a:ext cx="668837" cy="663528"/>
            <a:chOff x="5303837" y="4269398"/>
            <a:chExt cx="501628" cy="497646"/>
          </a:xfrm>
        </p:grpSpPr>
        <p:sp>
          <p:nvSpPr>
            <p:cNvPr id="37" name="Rectangle 36"/>
            <p:cNvSpPr/>
            <p:nvPr/>
          </p:nvSpPr>
          <p:spPr bwMode="auto">
            <a:xfrm>
              <a:off x="5303837" y="4269398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453359" y="4399756"/>
              <a:ext cx="182844" cy="236930"/>
              <a:chOff x="5260945" y="2352669"/>
              <a:chExt cx="1663693" cy="2155821"/>
            </a:xfrm>
            <a:solidFill>
              <a:schemeClr val="tx2"/>
            </a:solidFill>
          </p:grpSpPr>
          <p:sp>
            <p:nvSpPr>
              <p:cNvPr id="39" name="Freeform 16"/>
              <p:cNvSpPr>
                <a:spLocks noEditPoints="1"/>
              </p:cNvSpPr>
              <p:nvPr/>
            </p:nvSpPr>
            <p:spPr bwMode="auto">
              <a:xfrm>
                <a:off x="5260945" y="2352669"/>
                <a:ext cx="1663693" cy="2155821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17"/>
              <p:cNvSpPr>
                <a:spLocks noChangeArrowheads="1"/>
              </p:cNvSpPr>
              <p:nvPr/>
            </p:nvSpPr>
            <p:spPr bwMode="auto">
              <a:xfrm>
                <a:off x="6546821" y="2643181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Oval 18"/>
              <p:cNvSpPr>
                <a:spLocks noChangeArrowheads="1"/>
              </p:cNvSpPr>
              <p:nvPr/>
            </p:nvSpPr>
            <p:spPr bwMode="auto">
              <a:xfrm>
                <a:off x="6546830" y="3049578"/>
                <a:ext cx="128587" cy="125411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Oval 19"/>
              <p:cNvSpPr>
                <a:spLocks noChangeArrowheads="1"/>
              </p:cNvSpPr>
              <p:nvPr/>
            </p:nvSpPr>
            <p:spPr bwMode="auto">
              <a:xfrm>
                <a:off x="6546839" y="3457567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20"/>
              <p:cNvSpPr>
                <a:spLocks noChangeArrowheads="1"/>
              </p:cNvSpPr>
              <p:nvPr/>
            </p:nvSpPr>
            <p:spPr bwMode="auto">
              <a:xfrm>
                <a:off x="6546848" y="3863973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7" name="Rectangle 46"/>
          <p:cNvSpPr/>
          <p:nvPr/>
        </p:nvSpPr>
        <p:spPr bwMode="auto">
          <a:xfrm>
            <a:off x="5537304" y="4140476"/>
            <a:ext cx="232595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Hypervisor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876971" y="4140477"/>
            <a:ext cx="668837" cy="663528"/>
            <a:chOff x="5303836" y="3730931"/>
            <a:chExt cx="501628" cy="497646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Freeform 11"/>
            <p:cNvSpPr>
              <a:spLocks noEditPoints="1"/>
            </p:cNvSpPr>
            <p:nvPr/>
          </p:nvSpPr>
          <p:spPr bwMode="auto">
            <a:xfrm>
              <a:off x="5414027" y="3888749"/>
              <a:ext cx="278036" cy="219069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5537302" y="3418469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Kernel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876970" y="3418471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Freeform 73"/>
          <p:cNvSpPr>
            <a:spLocks noChangeAspect="1" noEditPoints="1"/>
          </p:cNvSpPr>
          <p:nvPr/>
        </p:nvSpPr>
        <p:spPr bwMode="black">
          <a:xfrm>
            <a:off x="5010102" y="3551087"/>
            <a:ext cx="398295" cy="398293"/>
          </a:xfrm>
          <a:custGeom>
            <a:avLst/>
            <a:gdLst>
              <a:gd name="T0" fmla="*/ 313 w 330"/>
              <a:gd name="T1" fmla="*/ 161 h 330"/>
              <a:gd name="T2" fmla="*/ 313 w 330"/>
              <a:gd name="T3" fmla="*/ 128 h 330"/>
              <a:gd name="T4" fmla="*/ 284 w 330"/>
              <a:gd name="T5" fmla="*/ 137 h 330"/>
              <a:gd name="T6" fmla="*/ 298 w 330"/>
              <a:gd name="T7" fmla="*/ 111 h 330"/>
              <a:gd name="T8" fmla="*/ 330 w 330"/>
              <a:gd name="T9" fmla="*/ 103 h 330"/>
              <a:gd name="T10" fmla="*/ 298 w 330"/>
              <a:gd name="T11" fmla="*/ 95 h 330"/>
              <a:gd name="T12" fmla="*/ 284 w 330"/>
              <a:gd name="T13" fmla="*/ 87 h 330"/>
              <a:gd name="T14" fmla="*/ 235 w 330"/>
              <a:gd name="T15" fmla="*/ 46 h 330"/>
              <a:gd name="T16" fmla="*/ 244 w 330"/>
              <a:gd name="T17" fmla="*/ 17 h 330"/>
              <a:gd name="T18" fmla="*/ 211 w 330"/>
              <a:gd name="T19" fmla="*/ 17 h 330"/>
              <a:gd name="T20" fmla="*/ 219 w 330"/>
              <a:gd name="T21" fmla="*/ 46 h 330"/>
              <a:gd name="T22" fmla="*/ 194 w 330"/>
              <a:gd name="T23" fmla="*/ 32 h 330"/>
              <a:gd name="T24" fmla="*/ 186 w 330"/>
              <a:gd name="T25" fmla="*/ 0 h 330"/>
              <a:gd name="T26" fmla="*/ 178 w 330"/>
              <a:gd name="T27" fmla="*/ 32 h 330"/>
              <a:gd name="T28" fmla="*/ 152 w 330"/>
              <a:gd name="T29" fmla="*/ 46 h 330"/>
              <a:gd name="T30" fmla="*/ 161 w 330"/>
              <a:gd name="T31" fmla="*/ 17 h 330"/>
              <a:gd name="T32" fmla="*/ 128 w 330"/>
              <a:gd name="T33" fmla="*/ 17 h 330"/>
              <a:gd name="T34" fmla="*/ 137 w 330"/>
              <a:gd name="T35" fmla="*/ 46 h 330"/>
              <a:gd name="T36" fmla="*/ 111 w 330"/>
              <a:gd name="T37" fmla="*/ 32 h 330"/>
              <a:gd name="T38" fmla="*/ 103 w 330"/>
              <a:gd name="T39" fmla="*/ 0 h 330"/>
              <a:gd name="T40" fmla="*/ 95 w 330"/>
              <a:gd name="T41" fmla="*/ 32 h 330"/>
              <a:gd name="T42" fmla="*/ 87 w 330"/>
              <a:gd name="T43" fmla="*/ 46 h 330"/>
              <a:gd name="T44" fmla="*/ 46 w 330"/>
              <a:gd name="T45" fmla="*/ 95 h 330"/>
              <a:gd name="T46" fmla="*/ 17 w 330"/>
              <a:gd name="T47" fmla="*/ 86 h 330"/>
              <a:gd name="T48" fmla="*/ 17 w 330"/>
              <a:gd name="T49" fmla="*/ 120 h 330"/>
              <a:gd name="T50" fmla="*/ 46 w 330"/>
              <a:gd name="T51" fmla="*/ 111 h 330"/>
              <a:gd name="T52" fmla="*/ 32 w 330"/>
              <a:gd name="T53" fmla="*/ 137 h 330"/>
              <a:gd name="T54" fmla="*/ 0 w 330"/>
              <a:gd name="T55" fmla="*/ 144 h 330"/>
              <a:gd name="T56" fmla="*/ 32 w 330"/>
              <a:gd name="T57" fmla="*/ 152 h 330"/>
              <a:gd name="T58" fmla="*/ 46 w 330"/>
              <a:gd name="T59" fmla="*/ 178 h 330"/>
              <a:gd name="T60" fmla="*/ 17 w 330"/>
              <a:gd name="T61" fmla="*/ 169 h 330"/>
              <a:gd name="T62" fmla="*/ 17 w 330"/>
              <a:gd name="T63" fmla="*/ 203 h 330"/>
              <a:gd name="T64" fmla="*/ 46 w 330"/>
              <a:gd name="T65" fmla="*/ 194 h 330"/>
              <a:gd name="T66" fmla="*/ 32 w 330"/>
              <a:gd name="T67" fmla="*/ 219 h 330"/>
              <a:gd name="T68" fmla="*/ 0 w 330"/>
              <a:gd name="T69" fmla="*/ 227 h 330"/>
              <a:gd name="T70" fmla="*/ 32 w 330"/>
              <a:gd name="T71" fmla="*/ 235 h 330"/>
              <a:gd name="T72" fmla="*/ 46 w 330"/>
              <a:gd name="T73" fmla="*/ 243 h 330"/>
              <a:gd name="T74" fmla="*/ 95 w 330"/>
              <a:gd name="T75" fmla="*/ 284 h 330"/>
              <a:gd name="T76" fmla="*/ 86 w 330"/>
              <a:gd name="T77" fmla="*/ 313 h 330"/>
              <a:gd name="T78" fmla="*/ 120 w 330"/>
              <a:gd name="T79" fmla="*/ 313 h 330"/>
              <a:gd name="T80" fmla="*/ 111 w 330"/>
              <a:gd name="T81" fmla="*/ 284 h 330"/>
              <a:gd name="T82" fmla="*/ 137 w 330"/>
              <a:gd name="T83" fmla="*/ 298 h 330"/>
              <a:gd name="T84" fmla="*/ 144 w 330"/>
              <a:gd name="T85" fmla="*/ 330 h 330"/>
              <a:gd name="T86" fmla="*/ 152 w 330"/>
              <a:gd name="T87" fmla="*/ 298 h 330"/>
              <a:gd name="T88" fmla="*/ 178 w 330"/>
              <a:gd name="T89" fmla="*/ 284 h 330"/>
              <a:gd name="T90" fmla="*/ 169 w 330"/>
              <a:gd name="T91" fmla="*/ 313 h 330"/>
              <a:gd name="T92" fmla="*/ 203 w 330"/>
              <a:gd name="T93" fmla="*/ 313 h 330"/>
              <a:gd name="T94" fmla="*/ 194 w 330"/>
              <a:gd name="T95" fmla="*/ 284 h 330"/>
              <a:gd name="T96" fmla="*/ 219 w 330"/>
              <a:gd name="T97" fmla="*/ 298 h 330"/>
              <a:gd name="T98" fmla="*/ 227 w 330"/>
              <a:gd name="T99" fmla="*/ 330 h 330"/>
              <a:gd name="T100" fmla="*/ 235 w 330"/>
              <a:gd name="T101" fmla="*/ 298 h 330"/>
              <a:gd name="T102" fmla="*/ 243 w 330"/>
              <a:gd name="T103" fmla="*/ 284 h 330"/>
              <a:gd name="T104" fmla="*/ 284 w 330"/>
              <a:gd name="T105" fmla="*/ 235 h 330"/>
              <a:gd name="T106" fmla="*/ 313 w 330"/>
              <a:gd name="T107" fmla="*/ 244 h 330"/>
              <a:gd name="T108" fmla="*/ 313 w 330"/>
              <a:gd name="T109" fmla="*/ 211 h 330"/>
              <a:gd name="T110" fmla="*/ 284 w 330"/>
              <a:gd name="T111" fmla="*/ 219 h 330"/>
              <a:gd name="T112" fmla="*/ 298 w 330"/>
              <a:gd name="T113" fmla="*/ 194 h 330"/>
              <a:gd name="T114" fmla="*/ 330 w 330"/>
              <a:gd name="T115" fmla="*/ 186 h 330"/>
              <a:gd name="T116" fmla="*/ 298 w 330"/>
              <a:gd name="T117" fmla="*/ 178 h 330"/>
              <a:gd name="T118" fmla="*/ 284 w 330"/>
              <a:gd name="T119" fmla="*/ 152 h 330"/>
              <a:gd name="T120" fmla="*/ 165 w 330"/>
              <a:gd name="T121" fmla="*/ 267 h 330"/>
              <a:gd name="T122" fmla="*/ 165 w 330"/>
              <a:gd name="T123" fmla="*/ 63 h 330"/>
              <a:gd name="T124" fmla="*/ 165 w 330"/>
              <a:gd name="T125" fmla="*/ 26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0" h="330">
                <a:moveTo>
                  <a:pt x="298" y="152"/>
                </a:moveTo>
                <a:cubicBezTo>
                  <a:pt x="301" y="158"/>
                  <a:pt x="307" y="161"/>
                  <a:pt x="313" y="161"/>
                </a:cubicBezTo>
                <a:cubicBezTo>
                  <a:pt x="322" y="161"/>
                  <a:pt x="330" y="154"/>
                  <a:pt x="330" y="144"/>
                </a:cubicBezTo>
                <a:cubicBezTo>
                  <a:pt x="330" y="135"/>
                  <a:pt x="322" y="128"/>
                  <a:pt x="313" y="128"/>
                </a:cubicBezTo>
                <a:cubicBezTo>
                  <a:pt x="307" y="128"/>
                  <a:pt x="301" y="131"/>
                  <a:pt x="298" y="137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98" y="111"/>
                  <a:pt x="298" y="111"/>
                  <a:pt x="298" y="111"/>
                </a:cubicBezTo>
                <a:cubicBezTo>
                  <a:pt x="301" y="116"/>
                  <a:pt x="307" y="120"/>
                  <a:pt x="313" y="120"/>
                </a:cubicBezTo>
                <a:cubicBezTo>
                  <a:pt x="322" y="120"/>
                  <a:pt x="330" y="112"/>
                  <a:pt x="330" y="103"/>
                </a:cubicBezTo>
                <a:cubicBezTo>
                  <a:pt x="330" y="94"/>
                  <a:pt x="322" y="86"/>
                  <a:pt x="313" y="86"/>
                </a:cubicBezTo>
                <a:cubicBezTo>
                  <a:pt x="307" y="86"/>
                  <a:pt x="301" y="90"/>
                  <a:pt x="298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87"/>
                  <a:pt x="284" y="87"/>
                  <a:pt x="284" y="87"/>
                </a:cubicBezTo>
                <a:cubicBezTo>
                  <a:pt x="284" y="65"/>
                  <a:pt x="266" y="46"/>
                  <a:pt x="243" y="46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5" y="32"/>
                  <a:pt x="235" y="32"/>
                  <a:pt x="235" y="32"/>
                </a:cubicBezTo>
                <a:cubicBezTo>
                  <a:pt x="240" y="29"/>
                  <a:pt x="244" y="23"/>
                  <a:pt x="244" y="17"/>
                </a:cubicBezTo>
                <a:cubicBezTo>
                  <a:pt x="244" y="8"/>
                  <a:pt x="237" y="0"/>
                  <a:pt x="227" y="0"/>
                </a:cubicBezTo>
                <a:cubicBezTo>
                  <a:pt x="218" y="0"/>
                  <a:pt x="211" y="8"/>
                  <a:pt x="211" y="17"/>
                </a:cubicBezTo>
                <a:cubicBezTo>
                  <a:pt x="211" y="23"/>
                  <a:pt x="214" y="29"/>
                  <a:pt x="219" y="3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194" y="46"/>
                  <a:pt x="194" y="46"/>
                  <a:pt x="194" y="46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9" y="29"/>
                  <a:pt x="203" y="23"/>
                  <a:pt x="203" y="17"/>
                </a:cubicBezTo>
                <a:cubicBezTo>
                  <a:pt x="203" y="8"/>
                  <a:pt x="195" y="0"/>
                  <a:pt x="186" y="0"/>
                </a:cubicBezTo>
                <a:cubicBezTo>
                  <a:pt x="177" y="0"/>
                  <a:pt x="169" y="8"/>
                  <a:pt x="169" y="17"/>
                </a:cubicBezTo>
                <a:cubicBezTo>
                  <a:pt x="169" y="23"/>
                  <a:pt x="173" y="29"/>
                  <a:pt x="178" y="32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152" y="46"/>
                  <a:pt x="152" y="46"/>
                  <a:pt x="152" y="46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8" y="29"/>
                  <a:pt x="161" y="23"/>
                  <a:pt x="161" y="17"/>
                </a:cubicBezTo>
                <a:cubicBezTo>
                  <a:pt x="161" y="8"/>
                  <a:pt x="154" y="0"/>
                  <a:pt x="144" y="0"/>
                </a:cubicBezTo>
                <a:cubicBezTo>
                  <a:pt x="135" y="0"/>
                  <a:pt x="128" y="8"/>
                  <a:pt x="128" y="17"/>
                </a:cubicBezTo>
                <a:cubicBezTo>
                  <a:pt x="128" y="23"/>
                  <a:pt x="131" y="29"/>
                  <a:pt x="137" y="32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6" y="29"/>
                  <a:pt x="120" y="23"/>
                  <a:pt x="120" y="17"/>
                </a:cubicBezTo>
                <a:cubicBezTo>
                  <a:pt x="120" y="8"/>
                  <a:pt x="112" y="0"/>
                  <a:pt x="103" y="0"/>
                </a:cubicBezTo>
                <a:cubicBezTo>
                  <a:pt x="94" y="0"/>
                  <a:pt x="86" y="8"/>
                  <a:pt x="86" y="17"/>
                </a:cubicBezTo>
                <a:cubicBezTo>
                  <a:pt x="86" y="23"/>
                  <a:pt x="90" y="29"/>
                  <a:pt x="95" y="32"/>
                </a:cubicBezTo>
                <a:cubicBezTo>
                  <a:pt x="95" y="46"/>
                  <a:pt x="95" y="46"/>
                  <a:pt x="95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65" y="46"/>
                  <a:pt x="46" y="65"/>
                  <a:pt x="46" y="87"/>
                </a:cubicBezTo>
                <a:cubicBezTo>
                  <a:pt x="46" y="95"/>
                  <a:pt x="46" y="95"/>
                  <a:pt x="46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29" y="90"/>
                  <a:pt x="23" y="86"/>
                  <a:pt x="17" y="86"/>
                </a:cubicBezTo>
                <a:cubicBezTo>
                  <a:pt x="8" y="86"/>
                  <a:pt x="0" y="94"/>
                  <a:pt x="0" y="103"/>
                </a:cubicBezTo>
                <a:cubicBezTo>
                  <a:pt x="0" y="112"/>
                  <a:pt x="8" y="120"/>
                  <a:pt x="17" y="120"/>
                </a:cubicBezTo>
                <a:cubicBezTo>
                  <a:pt x="23" y="120"/>
                  <a:pt x="29" y="116"/>
                  <a:pt x="32" y="111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1"/>
                  <a:pt x="23" y="128"/>
                  <a:pt x="17" y="128"/>
                </a:cubicBezTo>
                <a:cubicBezTo>
                  <a:pt x="8" y="128"/>
                  <a:pt x="0" y="135"/>
                  <a:pt x="0" y="144"/>
                </a:cubicBezTo>
                <a:cubicBezTo>
                  <a:pt x="0" y="154"/>
                  <a:pt x="8" y="161"/>
                  <a:pt x="17" y="161"/>
                </a:cubicBezTo>
                <a:cubicBezTo>
                  <a:pt x="23" y="161"/>
                  <a:pt x="29" y="158"/>
                  <a:pt x="32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78"/>
                  <a:pt x="46" y="178"/>
                  <a:pt x="46" y="178"/>
                </a:cubicBezTo>
                <a:cubicBezTo>
                  <a:pt x="32" y="178"/>
                  <a:pt x="32" y="178"/>
                  <a:pt x="32" y="178"/>
                </a:cubicBezTo>
                <a:cubicBezTo>
                  <a:pt x="29" y="173"/>
                  <a:pt x="23" y="169"/>
                  <a:pt x="17" y="169"/>
                </a:cubicBezTo>
                <a:cubicBezTo>
                  <a:pt x="8" y="169"/>
                  <a:pt x="0" y="177"/>
                  <a:pt x="0" y="186"/>
                </a:cubicBezTo>
                <a:cubicBezTo>
                  <a:pt x="0" y="195"/>
                  <a:pt x="8" y="203"/>
                  <a:pt x="17" y="203"/>
                </a:cubicBezTo>
                <a:cubicBezTo>
                  <a:pt x="23" y="203"/>
                  <a:pt x="29" y="199"/>
                  <a:pt x="32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46" y="219"/>
                  <a:pt x="46" y="219"/>
                  <a:pt x="46" y="219"/>
                </a:cubicBezTo>
                <a:cubicBezTo>
                  <a:pt x="32" y="219"/>
                  <a:pt x="32" y="219"/>
                  <a:pt x="32" y="219"/>
                </a:cubicBezTo>
                <a:cubicBezTo>
                  <a:pt x="29" y="214"/>
                  <a:pt x="23" y="211"/>
                  <a:pt x="17" y="211"/>
                </a:cubicBezTo>
                <a:cubicBezTo>
                  <a:pt x="8" y="211"/>
                  <a:pt x="0" y="218"/>
                  <a:pt x="0" y="227"/>
                </a:cubicBezTo>
                <a:cubicBezTo>
                  <a:pt x="0" y="237"/>
                  <a:pt x="8" y="244"/>
                  <a:pt x="17" y="244"/>
                </a:cubicBezTo>
                <a:cubicBezTo>
                  <a:pt x="23" y="244"/>
                  <a:pt x="29" y="240"/>
                  <a:pt x="32" y="235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46" y="243"/>
                  <a:pt x="46" y="243"/>
                  <a:pt x="46" y="243"/>
                </a:cubicBezTo>
                <a:cubicBezTo>
                  <a:pt x="46" y="266"/>
                  <a:pt x="65" y="284"/>
                  <a:pt x="87" y="284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95" y="298"/>
                  <a:pt x="95" y="298"/>
                  <a:pt x="95" y="298"/>
                </a:cubicBezTo>
                <a:cubicBezTo>
                  <a:pt x="90" y="301"/>
                  <a:pt x="86" y="307"/>
                  <a:pt x="86" y="313"/>
                </a:cubicBezTo>
                <a:cubicBezTo>
                  <a:pt x="86" y="322"/>
                  <a:pt x="94" y="330"/>
                  <a:pt x="103" y="330"/>
                </a:cubicBezTo>
                <a:cubicBezTo>
                  <a:pt x="112" y="330"/>
                  <a:pt x="120" y="322"/>
                  <a:pt x="120" y="313"/>
                </a:cubicBezTo>
                <a:cubicBezTo>
                  <a:pt x="120" y="307"/>
                  <a:pt x="116" y="301"/>
                  <a:pt x="111" y="298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37" y="284"/>
                  <a:pt x="137" y="284"/>
                  <a:pt x="137" y="284"/>
                </a:cubicBezTo>
                <a:cubicBezTo>
                  <a:pt x="137" y="298"/>
                  <a:pt x="137" y="298"/>
                  <a:pt x="137" y="298"/>
                </a:cubicBezTo>
                <a:cubicBezTo>
                  <a:pt x="131" y="301"/>
                  <a:pt x="128" y="307"/>
                  <a:pt x="128" y="313"/>
                </a:cubicBezTo>
                <a:cubicBezTo>
                  <a:pt x="128" y="322"/>
                  <a:pt x="135" y="330"/>
                  <a:pt x="144" y="330"/>
                </a:cubicBezTo>
                <a:cubicBezTo>
                  <a:pt x="154" y="330"/>
                  <a:pt x="161" y="322"/>
                  <a:pt x="161" y="313"/>
                </a:cubicBezTo>
                <a:cubicBezTo>
                  <a:pt x="161" y="307"/>
                  <a:pt x="158" y="301"/>
                  <a:pt x="152" y="298"/>
                </a:cubicBezTo>
                <a:cubicBezTo>
                  <a:pt x="152" y="284"/>
                  <a:pt x="152" y="284"/>
                  <a:pt x="152" y="284"/>
                </a:cubicBezTo>
                <a:cubicBezTo>
                  <a:pt x="178" y="284"/>
                  <a:pt x="178" y="284"/>
                  <a:pt x="178" y="284"/>
                </a:cubicBezTo>
                <a:cubicBezTo>
                  <a:pt x="178" y="298"/>
                  <a:pt x="178" y="298"/>
                  <a:pt x="178" y="298"/>
                </a:cubicBezTo>
                <a:cubicBezTo>
                  <a:pt x="173" y="301"/>
                  <a:pt x="169" y="307"/>
                  <a:pt x="169" y="313"/>
                </a:cubicBezTo>
                <a:cubicBezTo>
                  <a:pt x="169" y="322"/>
                  <a:pt x="177" y="330"/>
                  <a:pt x="186" y="330"/>
                </a:cubicBezTo>
                <a:cubicBezTo>
                  <a:pt x="195" y="330"/>
                  <a:pt x="203" y="322"/>
                  <a:pt x="203" y="313"/>
                </a:cubicBezTo>
                <a:cubicBezTo>
                  <a:pt x="203" y="307"/>
                  <a:pt x="199" y="301"/>
                  <a:pt x="194" y="298"/>
                </a:cubicBezTo>
                <a:cubicBezTo>
                  <a:pt x="194" y="284"/>
                  <a:pt x="194" y="284"/>
                  <a:pt x="194" y="284"/>
                </a:cubicBezTo>
                <a:cubicBezTo>
                  <a:pt x="219" y="284"/>
                  <a:pt x="219" y="284"/>
                  <a:pt x="219" y="284"/>
                </a:cubicBezTo>
                <a:cubicBezTo>
                  <a:pt x="219" y="298"/>
                  <a:pt x="219" y="298"/>
                  <a:pt x="219" y="298"/>
                </a:cubicBezTo>
                <a:cubicBezTo>
                  <a:pt x="214" y="301"/>
                  <a:pt x="211" y="307"/>
                  <a:pt x="211" y="313"/>
                </a:cubicBezTo>
                <a:cubicBezTo>
                  <a:pt x="211" y="322"/>
                  <a:pt x="218" y="330"/>
                  <a:pt x="227" y="330"/>
                </a:cubicBezTo>
                <a:cubicBezTo>
                  <a:pt x="237" y="330"/>
                  <a:pt x="244" y="322"/>
                  <a:pt x="244" y="313"/>
                </a:cubicBezTo>
                <a:cubicBezTo>
                  <a:pt x="244" y="307"/>
                  <a:pt x="240" y="301"/>
                  <a:pt x="235" y="298"/>
                </a:cubicBezTo>
                <a:cubicBezTo>
                  <a:pt x="235" y="284"/>
                  <a:pt x="235" y="284"/>
                  <a:pt x="235" y="284"/>
                </a:cubicBezTo>
                <a:cubicBezTo>
                  <a:pt x="243" y="284"/>
                  <a:pt x="243" y="284"/>
                  <a:pt x="243" y="284"/>
                </a:cubicBezTo>
                <a:cubicBezTo>
                  <a:pt x="266" y="284"/>
                  <a:pt x="284" y="266"/>
                  <a:pt x="284" y="243"/>
                </a:cubicBezTo>
                <a:cubicBezTo>
                  <a:pt x="284" y="235"/>
                  <a:pt x="284" y="235"/>
                  <a:pt x="284" y="235"/>
                </a:cubicBezTo>
                <a:cubicBezTo>
                  <a:pt x="298" y="235"/>
                  <a:pt x="298" y="235"/>
                  <a:pt x="298" y="235"/>
                </a:cubicBezTo>
                <a:cubicBezTo>
                  <a:pt x="301" y="240"/>
                  <a:pt x="307" y="244"/>
                  <a:pt x="313" y="244"/>
                </a:cubicBezTo>
                <a:cubicBezTo>
                  <a:pt x="322" y="244"/>
                  <a:pt x="330" y="237"/>
                  <a:pt x="330" y="227"/>
                </a:cubicBezTo>
                <a:cubicBezTo>
                  <a:pt x="330" y="218"/>
                  <a:pt x="322" y="211"/>
                  <a:pt x="313" y="211"/>
                </a:cubicBezTo>
                <a:cubicBezTo>
                  <a:pt x="307" y="211"/>
                  <a:pt x="301" y="214"/>
                  <a:pt x="298" y="219"/>
                </a:cubicBezTo>
                <a:cubicBezTo>
                  <a:pt x="284" y="219"/>
                  <a:pt x="284" y="219"/>
                  <a:pt x="284" y="219"/>
                </a:cubicBezTo>
                <a:cubicBezTo>
                  <a:pt x="284" y="194"/>
                  <a:pt x="284" y="194"/>
                  <a:pt x="284" y="194"/>
                </a:cubicBezTo>
                <a:cubicBezTo>
                  <a:pt x="298" y="194"/>
                  <a:pt x="298" y="194"/>
                  <a:pt x="298" y="194"/>
                </a:cubicBezTo>
                <a:cubicBezTo>
                  <a:pt x="301" y="199"/>
                  <a:pt x="307" y="203"/>
                  <a:pt x="313" y="203"/>
                </a:cubicBezTo>
                <a:cubicBezTo>
                  <a:pt x="322" y="203"/>
                  <a:pt x="330" y="195"/>
                  <a:pt x="330" y="186"/>
                </a:cubicBezTo>
                <a:cubicBezTo>
                  <a:pt x="330" y="177"/>
                  <a:pt x="322" y="169"/>
                  <a:pt x="313" y="169"/>
                </a:cubicBezTo>
                <a:cubicBezTo>
                  <a:pt x="307" y="169"/>
                  <a:pt x="301" y="173"/>
                  <a:pt x="298" y="178"/>
                </a:cubicBezTo>
                <a:cubicBezTo>
                  <a:pt x="284" y="178"/>
                  <a:pt x="284" y="178"/>
                  <a:pt x="284" y="178"/>
                </a:cubicBezTo>
                <a:cubicBezTo>
                  <a:pt x="284" y="152"/>
                  <a:pt x="284" y="152"/>
                  <a:pt x="284" y="152"/>
                </a:cubicBezTo>
                <a:lnTo>
                  <a:pt x="298" y="152"/>
                </a:lnTo>
                <a:close/>
                <a:moveTo>
                  <a:pt x="165" y="267"/>
                </a:moveTo>
                <a:cubicBezTo>
                  <a:pt x="109" y="267"/>
                  <a:pt x="63" y="221"/>
                  <a:pt x="63" y="165"/>
                </a:cubicBezTo>
                <a:cubicBezTo>
                  <a:pt x="63" y="109"/>
                  <a:pt x="109" y="63"/>
                  <a:pt x="165" y="63"/>
                </a:cubicBezTo>
                <a:cubicBezTo>
                  <a:pt x="221" y="63"/>
                  <a:pt x="267" y="109"/>
                  <a:pt x="267" y="165"/>
                </a:cubicBezTo>
                <a:cubicBezTo>
                  <a:pt x="267" y="221"/>
                  <a:pt x="221" y="267"/>
                  <a:pt x="165" y="267"/>
                </a:cubicBezTo>
                <a:close/>
              </a:path>
            </a:pathLst>
          </a:cu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Freeform 16"/>
          <p:cNvSpPr>
            <a:spLocks noEditPoints="1"/>
          </p:cNvSpPr>
          <p:nvPr/>
        </p:nvSpPr>
        <p:spPr bwMode="auto">
          <a:xfrm>
            <a:off x="5150094" y="4387231"/>
            <a:ext cx="121896" cy="157954"/>
          </a:xfrm>
          <a:custGeom>
            <a:avLst/>
            <a:gdLst>
              <a:gd name="T0" fmla="*/ 0 w 441"/>
              <a:gd name="T1" fmla="*/ 0 h 572"/>
              <a:gd name="T2" fmla="*/ 0 w 441"/>
              <a:gd name="T3" fmla="*/ 572 h 572"/>
              <a:gd name="T4" fmla="*/ 441 w 441"/>
              <a:gd name="T5" fmla="*/ 572 h 572"/>
              <a:gd name="T6" fmla="*/ 441 w 441"/>
              <a:gd name="T7" fmla="*/ 0 h 572"/>
              <a:gd name="T8" fmla="*/ 0 w 441"/>
              <a:gd name="T9" fmla="*/ 0 h 572"/>
              <a:gd name="T10" fmla="*/ 394 w 441"/>
              <a:gd name="T11" fmla="*/ 421 h 572"/>
              <a:gd name="T12" fmla="*/ 364 w 441"/>
              <a:gd name="T13" fmla="*/ 448 h 572"/>
              <a:gd name="T14" fmla="*/ 77 w 441"/>
              <a:gd name="T15" fmla="*/ 448 h 572"/>
              <a:gd name="T16" fmla="*/ 47 w 441"/>
              <a:gd name="T17" fmla="*/ 421 h 572"/>
              <a:gd name="T18" fmla="*/ 47 w 441"/>
              <a:gd name="T19" fmla="*/ 415 h 572"/>
              <a:gd name="T20" fmla="*/ 77 w 441"/>
              <a:gd name="T21" fmla="*/ 387 h 572"/>
              <a:gd name="T22" fmla="*/ 232 w 441"/>
              <a:gd name="T23" fmla="*/ 387 h 572"/>
              <a:gd name="T24" fmla="*/ 364 w 441"/>
              <a:gd name="T25" fmla="*/ 387 h 572"/>
              <a:gd name="T26" fmla="*/ 394 w 441"/>
              <a:gd name="T27" fmla="*/ 415 h 572"/>
              <a:gd name="T28" fmla="*/ 394 w 441"/>
              <a:gd name="T29" fmla="*/ 421 h 572"/>
              <a:gd name="T30" fmla="*/ 394 w 441"/>
              <a:gd name="T31" fmla="*/ 313 h 572"/>
              <a:gd name="T32" fmla="*/ 364 w 441"/>
              <a:gd name="T33" fmla="*/ 340 h 572"/>
              <a:gd name="T34" fmla="*/ 77 w 441"/>
              <a:gd name="T35" fmla="*/ 340 h 572"/>
              <a:gd name="T36" fmla="*/ 47 w 441"/>
              <a:gd name="T37" fmla="*/ 313 h 572"/>
              <a:gd name="T38" fmla="*/ 47 w 441"/>
              <a:gd name="T39" fmla="*/ 307 h 572"/>
              <a:gd name="T40" fmla="*/ 77 w 441"/>
              <a:gd name="T41" fmla="*/ 280 h 572"/>
              <a:gd name="T42" fmla="*/ 232 w 441"/>
              <a:gd name="T43" fmla="*/ 280 h 572"/>
              <a:gd name="T44" fmla="*/ 364 w 441"/>
              <a:gd name="T45" fmla="*/ 280 h 572"/>
              <a:gd name="T46" fmla="*/ 394 w 441"/>
              <a:gd name="T47" fmla="*/ 307 h 572"/>
              <a:gd name="T48" fmla="*/ 394 w 441"/>
              <a:gd name="T49" fmla="*/ 313 h 572"/>
              <a:gd name="T50" fmla="*/ 394 w 441"/>
              <a:gd name="T51" fmla="*/ 205 h 572"/>
              <a:gd name="T52" fmla="*/ 364 w 441"/>
              <a:gd name="T53" fmla="*/ 233 h 572"/>
              <a:gd name="T54" fmla="*/ 77 w 441"/>
              <a:gd name="T55" fmla="*/ 233 h 572"/>
              <a:gd name="T56" fmla="*/ 47 w 441"/>
              <a:gd name="T57" fmla="*/ 205 h 572"/>
              <a:gd name="T58" fmla="*/ 47 w 441"/>
              <a:gd name="T59" fmla="*/ 199 h 572"/>
              <a:gd name="T60" fmla="*/ 77 w 441"/>
              <a:gd name="T61" fmla="*/ 172 h 572"/>
              <a:gd name="T62" fmla="*/ 232 w 441"/>
              <a:gd name="T63" fmla="*/ 172 h 572"/>
              <a:gd name="T64" fmla="*/ 364 w 441"/>
              <a:gd name="T65" fmla="*/ 172 h 572"/>
              <a:gd name="T66" fmla="*/ 394 w 441"/>
              <a:gd name="T67" fmla="*/ 199 h 572"/>
              <a:gd name="T68" fmla="*/ 394 w 441"/>
              <a:gd name="T69" fmla="*/ 205 h 572"/>
              <a:gd name="T70" fmla="*/ 394 w 441"/>
              <a:gd name="T71" fmla="*/ 97 h 572"/>
              <a:gd name="T72" fmla="*/ 364 w 441"/>
              <a:gd name="T73" fmla="*/ 125 h 572"/>
              <a:gd name="T74" fmla="*/ 77 w 441"/>
              <a:gd name="T75" fmla="*/ 125 h 572"/>
              <a:gd name="T76" fmla="*/ 47 w 441"/>
              <a:gd name="T77" fmla="*/ 97 h 572"/>
              <a:gd name="T78" fmla="*/ 47 w 441"/>
              <a:gd name="T79" fmla="*/ 92 h 572"/>
              <a:gd name="T80" fmla="*/ 77 w 441"/>
              <a:gd name="T81" fmla="*/ 64 h 572"/>
              <a:gd name="T82" fmla="*/ 232 w 441"/>
              <a:gd name="T83" fmla="*/ 64 h 572"/>
              <a:gd name="T84" fmla="*/ 364 w 441"/>
              <a:gd name="T85" fmla="*/ 64 h 572"/>
              <a:gd name="T86" fmla="*/ 394 w 441"/>
              <a:gd name="T87" fmla="*/ 92 h 572"/>
              <a:gd name="T88" fmla="*/ 394 w 441"/>
              <a:gd name="T89" fmla="*/ 9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1" h="572">
                <a:moveTo>
                  <a:pt x="0" y="0"/>
                </a:moveTo>
                <a:cubicBezTo>
                  <a:pt x="0" y="572"/>
                  <a:pt x="0" y="572"/>
                  <a:pt x="0" y="572"/>
                </a:cubicBezTo>
                <a:cubicBezTo>
                  <a:pt x="441" y="572"/>
                  <a:pt x="441" y="572"/>
                  <a:pt x="441" y="572"/>
                </a:cubicBezTo>
                <a:cubicBezTo>
                  <a:pt x="441" y="0"/>
                  <a:pt x="441" y="0"/>
                  <a:pt x="441" y="0"/>
                </a:cubicBezTo>
                <a:lnTo>
                  <a:pt x="0" y="0"/>
                </a:lnTo>
                <a:close/>
                <a:moveTo>
                  <a:pt x="394" y="421"/>
                </a:moveTo>
                <a:cubicBezTo>
                  <a:pt x="394" y="448"/>
                  <a:pt x="364" y="448"/>
                  <a:pt x="364" y="448"/>
                </a:cubicBezTo>
                <a:cubicBezTo>
                  <a:pt x="77" y="448"/>
                  <a:pt x="77" y="448"/>
                  <a:pt x="77" y="448"/>
                </a:cubicBezTo>
                <a:cubicBezTo>
                  <a:pt x="47" y="448"/>
                  <a:pt x="47" y="421"/>
                  <a:pt x="47" y="421"/>
                </a:cubicBezTo>
                <a:cubicBezTo>
                  <a:pt x="47" y="415"/>
                  <a:pt x="47" y="415"/>
                  <a:pt x="47" y="415"/>
                </a:cubicBezTo>
                <a:cubicBezTo>
                  <a:pt x="47" y="387"/>
                  <a:pt x="77" y="387"/>
                  <a:pt x="77" y="387"/>
                </a:cubicBezTo>
                <a:cubicBezTo>
                  <a:pt x="232" y="387"/>
                  <a:pt x="232" y="387"/>
                  <a:pt x="232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94" y="387"/>
                  <a:pt x="394" y="415"/>
                  <a:pt x="394" y="415"/>
                </a:cubicBezTo>
                <a:lnTo>
                  <a:pt x="394" y="421"/>
                </a:lnTo>
                <a:close/>
                <a:moveTo>
                  <a:pt x="394" y="313"/>
                </a:moveTo>
                <a:cubicBezTo>
                  <a:pt x="394" y="340"/>
                  <a:pt x="364" y="340"/>
                  <a:pt x="364" y="340"/>
                </a:cubicBezTo>
                <a:cubicBezTo>
                  <a:pt x="77" y="340"/>
                  <a:pt x="77" y="340"/>
                  <a:pt x="77" y="340"/>
                </a:cubicBezTo>
                <a:cubicBezTo>
                  <a:pt x="47" y="340"/>
                  <a:pt x="47" y="313"/>
                  <a:pt x="47" y="313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47" y="280"/>
                  <a:pt x="77" y="280"/>
                  <a:pt x="77" y="280"/>
                </a:cubicBezTo>
                <a:cubicBezTo>
                  <a:pt x="232" y="280"/>
                  <a:pt x="232" y="280"/>
                  <a:pt x="232" y="280"/>
                </a:cubicBezTo>
                <a:cubicBezTo>
                  <a:pt x="364" y="280"/>
                  <a:pt x="364" y="280"/>
                  <a:pt x="364" y="280"/>
                </a:cubicBezTo>
                <a:cubicBezTo>
                  <a:pt x="394" y="280"/>
                  <a:pt x="394" y="307"/>
                  <a:pt x="394" y="307"/>
                </a:cubicBezTo>
                <a:lnTo>
                  <a:pt x="394" y="313"/>
                </a:lnTo>
                <a:close/>
                <a:moveTo>
                  <a:pt x="394" y="205"/>
                </a:moveTo>
                <a:cubicBezTo>
                  <a:pt x="394" y="233"/>
                  <a:pt x="364" y="233"/>
                  <a:pt x="364" y="233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47" y="233"/>
                  <a:pt x="47" y="205"/>
                  <a:pt x="47" y="205"/>
                </a:cubicBezTo>
                <a:cubicBezTo>
                  <a:pt x="47" y="199"/>
                  <a:pt x="47" y="199"/>
                  <a:pt x="47" y="199"/>
                </a:cubicBezTo>
                <a:cubicBezTo>
                  <a:pt x="47" y="172"/>
                  <a:pt x="77" y="172"/>
                  <a:pt x="77" y="172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364" y="172"/>
                  <a:pt x="364" y="172"/>
                  <a:pt x="364" y="172"/>
                </a:cubicBezTo>
                <a:cubicBezTo>
                  <a:pt x="394" y="172"/>
                  <a:pt x="394" y="199"/>
                  <a:pt x="394" y="199"/>
                </a:cubicBezTo>
                <a:lnTo>
                  <a:pt x="394" y="205"/>
                </a:lnTo>
                <a:close/>
                <a:moveTo>
                  <a:pt x="394" y="97"/>
                </a:moveTo>
                <a:cubicBezTo>
                  <a:pt x="394" y="125"/>
                  <a:pt x="364" y="125"/>
                  <a:pt x="364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47" y="125"/>
                  <a:pt x="47" y="97"/>
                  <a:pt x="47" y="97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64"/>
                  <a:pt x="77" y="64"/>
                  <a:pt x="77" y="64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94" y="64"/>
                  <a:pt x="394" y="92"/>
                  <a:pt x="394" y="92"/>
                </a:cubicBezTo>
                <a:lnTo>
                  <a:pt x="394" y="97"/>
                </a:lnTo>
                <a:close/>
              </a:path>
            </a:pathLst>
          </a:custGeom>
          <a:solidFill>
            <a:srgbClr val="FF5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4329" tIns="62164" rIns="124329" bIns="62164" numCol="1" anchor="t" anchorCtr="0" compatLnSpc="1">
            <a:prstTxWarp prst="textNoShape">
              <a:avLst/>
            </a:prstTxWarp>
          </a:bodyPr>
          <a:lstStyle/>
          <a:p>
            <a:pPr defTabSz="1243193">
              <a:defRPr/>
            </a:pPr>
            <a:endParaRPr lang="en-US" sz="1904" kern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67462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67217" y="2751907"/>
            <a:ext cx="11912600" cy="1331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Linux only though, right?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538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 bwMode="auto">
          <a:xfrm>
            <a:off x="2387665" y="4347039"/>
            <a:ext cx="232596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727335" y="4347039"/>
            <a:ext cx="668837" cy="663528"/>
            <a:chOff x="5303837" y="4269398"/>
            <a:chExt cx="501628" cy="497646"/>
          </a:xfrm>
        </p:grpSpPr>
        <p:sp>
          <p:nvSpPr>
            <p:cNvPr id="92" name="Rectangle 91"/>
            <p:cNvSpPr/>
            <p:nvPr/>
          </p:nvSpPr>
          <p:spPr bwMode="auto">
            <a:xfrm>
              <a:off x="5303837" y="4269398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453359" y="4399756"/>
              <a:ext cx="182844" cy="236930"/>
              <a:chOff x="5260945" y="2352669"/>
              <a:chExt cx="1663693" cy="2155821"/>
            </a:xfrm>
            <a:solidFill>
              <a:schemeClr val="tx2"/>
            </a:solidFill>
          </p:grpSpPr>
          <p:sp>
            <p:nvSpPr>
              <p:cNvPr id="94" name="Freeform 16"/>
              <p:cNvSpPr>
                <a:spLocks noEditPoints="1"/>
              </p:cNvSpPr>
              <p:nvPr/>
            </p:nvSpPr>
            <p:spPr bwMode="auto">
              <a:xfrm>
                <a:off x="5260945" y="2352669"/>
                <a:ext cx="1663693" cy="2155821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Oval 17"/>
              <p:cNvSpPr>
                <a:spLocks noChangeArrowheads="1"/>
              </p:cNvSpPr>
              <p:nvPr/>
            </p:nvSpPr>
            <p:spPr bwMode="auto">
              <a:xfrm>
                <a:off x="6546821" y="2643181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Oval 18"/>
              <p:cNvSpPr>
                <a:spLocks noChangeArrowheads="1"/>
              </p:cNvSpPr>
              <p:nvPr/>
            </p:nvSpPr>
            <p:spPr bwMode="auto">
              <a:xfrm>
                <a:off x="6546830" y="3049578"/>
                <a:ext cx="128587" cy="125411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Oval 19"/>
              <p:cNvSpPr>
                <a:spLocks noChangeArrowheads="1"/>
              </p:cNvSpPr>
              <p:nvPr/>
            </p:nvSpPr>
            <p:spPr bwMode="auto">
              <a:xfrm>
                <a:off x="6546839" y="3457567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Oval 20"/>
              <p:cNvSpPr>
                <a:spLocks noChangeArrowheads="1"/>
              </p:cNvSpPr>
              <p:nvPr/>
            </p:nvSpPr>
            <p:spPr bwMode="auto">
              <a:xfrm>
                <a:off x="6546848" y="3863973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99" name="Rectangle 98"/>
          <p:cNvSpPr/>
          <p:nvPr/>
        </p:nvSpPr>
        <p:spPr bwMode="auto">
          <a:xfrm>
            <a:off x="2387668" y="3629083"/>
            <a:ext cx="232595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Hypervisor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727335" y="3629084"/>
            <a:ext cx="668837" cy="663528"/>
            <a:chOff x="5303836" y="3730931"/>
            <a:chExt cx="501628" cy="497646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Freeform 11"/>
            <p:cNvSpPr>
              <a:spLocks noEditPoints="1"/>
            </p:cNvSpPr>
            <p:nvPr/>
          </p:nvSpPr>
          <p:spPr bwMode="auto">
            <a:xfrm>
              <a:off x="5414027" y="3888749"/>
              <a:ext cx="278036" cy="219069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Freeform 16"/>
          <p:cNvSpPr>
            <a:spLocks noEditPoints="1"/>
          </p:cNvSpPr>
          <p:nvPr/>
        </p:nvSpPr>
        <p:spPr bwMode="auto">
          <a:xfrm>
            <a:off x="2000458" y="3875838"/>
            <a:ext cx="121896" cy="157954"/>
          </a:xfrm>
          <a:custGeom>
            <a:avLst/>
            <a:gdLst>
              <a:gd name="T0" fmla="*/ 0 w 441"/>
              <a:gd name="T1" fmla="*/ 0 h 572"/>
              <a:gd name="T2" fmla="*/ 0 w 441"/>
              <a:gd name="T3" fmla="*/ 572 h 572"/>
              <a:gd name="T4" fmla="*/ 441 w 441"/>
              <a:gd name="T5" fmla="*/ 572 h 572"/>
              <a:gd name="T6" fmla="*/ 441 w 441"/>
              <a:gd name="T7" fmla="*/ 0 h 572"/>
              <a:gd name="T8" fmla="*/ 0 w 441"/>
              <a:gd name="T9" fmla="*/ 0 h 572"/>
              <a:gd name="T10" fmla="*/ 394 w 441"/>
              <a:gd name="T11" fmla="*/ 421 h 572"/>
              <a:gd name="T12" fmla="*/ 364 w 441"/>
              <a:gd name="T13" fmla="*/ 448 h 572"/>
              <a:gd name="T14" fmla="*/ 77 w 441"/>
              <a:gd name="T15" fmla="*/ 448 h 572"/>
              <a:gd name="T16" fmla="*/ 47 w 441"/>
              <a:gd name="T17" fmla="*/ 421 h 572"/>
              <a:gd name="T18" fmla="*/ 47 w 441"/>
              <a:gd name="T19" fmla="*/ 415 h 572"/>
              <a:gd name="T20" fmla="*/ 77 w 441"/>
              <a:gd name="T21" fmla="*/ 387 h 572"/>
              <a:gd name="T22" fmla="*/ 232 w 441"/>
              <a:gd name="T23" fmla="*/ 387 h 572"/>
              <a:gd name="T24" fmla="*/ 364 w 441"/>
              <a:gd name="T25" fmla="*/ 387 h 572"/>
              <a:gd name="T26" fmla="*/ 394 w 441"/>
              <a:gd name="T27" fmla="*/ 415 h 572"/>
              <a:gd name="T28" fmla="*/ 394 w 441"/>
              <a:gd name="T29" fmla="*/ 421 h 572"/>
              <a:gd name="T30" fmla="*/ 394 w 441"/>
              <a:gd name="T31" fmla="*/ 313 h 572"/>
              <a:gd name="T32" fmla="*/ 364 w 441"/>
              <a:gd name="T33" fmla="*/ 340 h 572"/>
              <a:gd name="T34" fmla="*/ 77 w 441"/>
              <a:gd name="T35" fmla="*/ 340 h 572"/>
              <a:gd name="T36" fmla="*/ 47 w 441"/>
              <a:gd name="T37" fmla="*/ 313 h 572"/>
              <a:gd name="T38" fmla="*/ 47 w 441"/>
              <a:gd name="T39" fmla="*/ 307 h 572"/>
              <a:gd name="T40" fmla="*/ 77 w 441"/>
              <a:gd name="T41" fmla="*/ 280 h 572"/>
              <a:gd name="T42" fmla="*/ 232 w 441"/>
              <a:gd name="T43" fmla="*/ 280 h 572"/>
              <a:gd name="T44" fmla="*/ 364 w 441"/>
              <a:gd name="T45" fmla="*/ 280 h 572"/>
              <a:gd name="T46" fmla="*/ 394 w 441"/>
              <a:gd name="T47" fmla="*/ 307 h 572"/>
              <a:gd name="T48" fmla="*/ 394 w 441"/>
              <a:gd name="T49" fmla="*/ 313 h 572"/>
              <a:gd name="T50" fmla="*/ 394 w 441"/>
              <a:gd name="T51" fmla="*/ 205 h 572"/>
              <a:gd name="T52" fmla="*/ 364 w 441"/>
              <a:gd name="T53" fmla="*/ 233 h 572"/>
              <a:gd name="T54" fmla="*/ 77 w 441"/>
              <a:gd name="T55" fmla="*/ 233 h 572"/>
              <a:gd name="T56" fmla="*/ 47 w 441"/>
              <a:gd name="T57" fmla="*/ 205 h 572"/>
              <a:gd name="T58" fmla="*/ 47 w 441"/>
              <a:gd name="T59" fmla="*/ 199 h 572"/>
              <a:gd name="T60" fmla="*/ 77 w 441"/>
              <a:gd name="T61" fmla="*/ 172 h 572"/>
              <a:gd name="T62" fmla="*/ 232 w 441"/>
              <a:gd name="T63" fmla="*/ 172 h 572"/>
              <a:gd name="T64" fmla="*/ 364 w 441"/>
              <a:gd name="T65" fmla="*/ 172 h 572"/>
              <a:gd name="T66" fmla="*/ 394 w 441"/>
              <a:gd name="T67" fmla="*/ 199 h 572"/>
              <a:gd name="T68" fmla="*/ 394 w 441"/>
              <a:gd name="T69" fmla="*/ 205 h 572"/>
              <a:gd name="T70" fmla="*/ 394 w 441"/>
              <a:gd name="T71" fmla="*/ 97 h 572"/>
              <a:gd name="T72" fmla="*/ 364 w 441"/>
              <a:gd name="T73" fmla="*/ 125 h 572"/>
              <a:gd name="T74" fmla="*/ 77 w 441"/>
              <a:gd name="T75" fmla="*/ 125 h 572"/>
              <a:gd name="T76" fmla="*/ 47 w 441"/>
              <a:gd name="T77" fmla="*/ 97 h 572"/>
              <a:gd name="T78" fmla="*/ 47 w 441"/>
              <a:gd name="T79" fmla="*/ 92 h 572"/>
              <a:gd name="T80" fmla="*/ 77 w 441"/>
              <a:gd name="T81" fmla="*/ 64 h 572"/>
              <a:gd name="T82" fmla="*/ 232 w 441"/>
              <a:gd name="T83" fmla="*/ 64 h 572"/>
              <a:gd name="T84" fmla="*/ 364 w 441"/>
              <a:gd name="T85" fmla="*/ 64 h 572"/>
              <a:gd name="T86" fmla="*/ 394 w 441"/>
              <a:gd name="T87" fmla="*/ 92 h 572"/>
              <a:gd name="T88" fmla="*/ 394 w 441"/>
              <a:gd name="T89" fmla="*/ 9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1" h="572">
                <a:moveTo>
                  <a:pt x="0" y="0"/>
                </a:moveTo>
                <a:cubicBezTo>
                  <a:pt x="0" y="572"/>
                  <a:pt x="0" y="572"/>
                  <a:pt x="0" y="572"/>
                </a:cubicBezTo>
                <a:cubicBezTo>
                  <a:pt x="441" y="572"/>
                  <a:pt x="441" y="572"/>
                  <a:pt x="441" y="572"/>
                </a:cubicBezTo>
                <a:cubicBezTo>
                  <a:pt x="441" y="0"/>
                  <a:pt x="441" y="0"/>
                  <a:pt x="441" y="0"/>
                </a:cubicBezTo>
                <a:lnTo>
                  <a:pt x="0" y="0"/>
                </a:lnTo>
                <a:close/>
                <a:moveTo>
                  <a:pt x="394" y="421"/>
                </a:moveTo>
                <a:cubicBezTo>
                  <a:pt x="394" y="448"/>
                  <a:pt x="364" y="448"/>
                  <a:pt x="364" y="448"/>
                </a:cubicBezTo>
                <a:cubicBezTo>
                  <a:pt x="77" y="448"/>
                  <a:pt x="77" y="448"/>
                  <a:pt x="77" y="448"/>
                </a:cubicBezTo>
                <a:cubicBezTo>
                  <a:pt x="47" y="448"/>
                  <a:pt x="47" y="421"/>
                  <a:pt x="47" y="421"/>
                </a:cubicBezTo>
                <a:cubicBezTo>
                  <a:pt x="47" y="415"/>
                  <a:pt x="47" y="415"/>
                  <a:pt x="47" y="415"/>
                </a:cubicBezTo>
                <a:cubicBezTo>
                  <a:pt x="47" y="387"/>
                  <a:pt x="77" y="387"/>
                  <a:pt x="77" y="387"/>
                </a:cubicBezTo>
                <a:cubicBezTo>
                  <a:pt x="232" y="387"/>
                  <a:pt x="232" y="387"/>
                  <a:pt x="232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94" y="387"/>
                  <a:pt x="394" y="415"/>
                  <a:pt x="394" y="415"/>
                </a:cubicBezTo>
                <a:lnTo>
                  <a:pt x="394" y="421"/>
                </a:lnTo>
                <a:close/>
                <a:moveTo>
                  <a:pt x="394" y="313"/>
                </a:moveTo>
                <a:cubicBezTo>
                  <a:pt x="394" y="340"/>
                  <a:pt x="364" y="340"/>
                  <a:pt x="364" y="340"/>
                </a:cubicBezTo>
                <a:cubicBezTo>
                  <a:pt x="77" y="340"/>
                  <a:pt x="77" y="340"/>
                  <a:pt x="77" y="340"/>
                </a:cubicBezTo>
                <a:cubicBezTo>
                  <a:pt x="47" y="340"/>
                  <a:pt x="47" y="313"/>
                  <a:pt x="47" y="313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47" y="280"/>
                  <a:pt x="77" y="280"/>
                  <a:pt x="77" y="280"/>
                </a:cubicBezTo>
                <a:cubicBezTo>
                  <a:pt x="232" y="280"/>
                  <a:pt x="232" y="280"/>
                  <a:pt x="232" y="280"/>
                </a:cubicBezTo>
                <a:cubicBezTo>
                  <a:pt x="364" y="280"/>
                  <a:pt x="364" y="280"/>
                  <a:pt x="364" y="280"/>
                </a:cubicBezTo>
                <a:cubicBezTo>
                  <a:pt x="394" y="280"/>
                  <a:pt x="394" y="307"/>
                  <a:pt x="394" y="307"/>
                </a:cubicBezTo>
                <a:lnTo>
                  <a:pt x="394" y="313"/>
                </a:lnTo>
                <a:close/>
                <a:moveTo>
                  <a:pt x="394" y="205"/>
                </a:moveTo>
                <a:cubicBezTo>
                  <a:pt x="394" y="233"/>
                  <a:pt x="364" y="233"/>
                  <a:pt x="364" y="233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47" y="233"/>
                  <a:pt x="47" y="205"/>
                  <a:pt x="47" y="205"/>
                </a:cubicBezTo>
                <a:cubicBezTo>
                  <a:pt x="47" y="199"/>
                  <a:pt x="47" y="199"/>
                  <a:pt x="47" y="199"/>
                </a:cubicBezTo>
                <a:cubicBezTo>
                  <a:pt x="47" y="172"/>
                  <a:pt x="77" y="172"/>
                  <a:pt x="77" y="172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364" y="172"/>
                  <a:pt x="364" y="172"/>
                  <a:pt x="364" y="172"/>
                </a:cubicBezTo>
                <a:cubicBezTo>
                  <a:pt x="394" y="172"/>
                  <a:pt x="394" y="199"/>
                  <a:pt x="394" y="199"/>
                </a:cubicBezTo>
                <a:lnTo>
                  <a:pt x="394" y="205"/>
                </a:lnTo>
                <a:close/>
                <a:moveTo>
                  <a:pt x="394" y="97"/>
                </a:moveTo>
                <a:cubicBezTo>
                  <a:pt x="394" y="125"/>
                  <a:pt x="364" y="125"/>
                  <a:pt x="364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47" y="125"/>
                  <a:pt x="47" y="97"/>
                  <a:pt x="47" y="97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64"/>
                  <a:pt x="77" y="64"/>
                  <a:pt x="77" y="64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94" y="64"/>
                  <a:pt x="394" y="92"/>
                  <a:pt x="394" y="92"/>
                </a:cubicBezTo>
                <a:lnTo>
                  <a:pt x="394" y="97"/>
                </a:lnTo>
                <a:close/>
              </a:path>
            </a:pathLst>
          </a:custGeom>
          <a:solidFill>
            <a:srgbClr val="FF5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4329" tIns="62164" rIns="124329" bIns="62164" numCol="1" anchor="t" anchorCtr="0" compatLnSpc="1">
            <a:prstTxWarp prst="textNoShape">
              <a:avLst/>
            </a:prstTxWarp>
          </a:bodyPr>
          <a:lstStyle/>
          <a:p>
            <a:pPr defTabSz="1243193">
              <a:defRPr/>
            </a:pPr>
            <a:endParaRPr lang="en-US" sz="1904" kern="0">
              <a:solidFill>
                <a:srgbClr val="FFFFFF"/>
              </a:solidFill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387666" y="2896391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Kernel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1727334" y="2896393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389615" y="1440330"/>
            <a:ext cx="231940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1729282" y="1440331"/>
            <a:ext cx="668837" cy="663528"/>
            <a:chOff x="5303837" y="3192462"/>
            <a:chExt cx="501628" cy="497646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5303837" y="3192462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5434446" y="3309789"/>
              <a:ext cx="236804" cy="262982"/>
              <a:chOff x="7434263" y="-2105025"/>
              <a:chExt cx="947737" cy="1052512"/>
            </a:xfrm>
            <a:solidFill>
              <a:schemeClr val="tx2"/>
            </a:solidFill>
          </p:grpSpPr>
          <p:sp>
            <p:nvSpPr>
              <p:cNvPr id="111" name="Freeform 5"/>
              <p:cNvSpPr>
                <a:spLocks/>
              </p:cNvSpPr>
              <p:nvPr/>
            </p:nvSpPr>
            <p:spPr bwMode="auto">
              <a:xfrm>
                <a:off x="7434263" y="-1779588"/>
                <a:ext cx="423862" cy="727075"/>
              </a:xfrm>
              <a:custGeom>
                <a:avLst/>
                <a:gdLst>
                  <a:gd name="T0" fmla="*/ 267 w 267"/>
                  <a:gd name="T1" fmla="*/ 153 h 458"/>
                  <a:gd name="T2" fmla="*/ 267 w 267"/>
                  <a:gd name="T3" fmla="*/ 458 h 458"/>
                  <a:gd name="T4" fmla="*/ 0 w 267"/>
                  <a:gd name="T5" fmla="*/ 305 h 458"/>
                  <a:gd name="T6" fmla="*/ 2 w 267"/>
                  <a:gd name="T7" fmla="*/ 0 h 458"/>
                  <a:gd name="T8" fmla="*/ 267 w 267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458">
                    <a:moveTo>
                      <a:pt x="267" y="153"/>
                    </a:moveTo>
                    <a:lnTo>
                      <a:pt x="267" y="458"/>
                    </a:lnTo>
                    <a:lnTo>
                      <a:pt x="0" y="305"/>
                    </a:lnTo>
                    <a:lnTo>
                      <a:pt x="2" y="0"/>
                    </a:lnTo>
                    <a:lnTo>
                      <a:pt x="267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Freeform 6"/>
              <p:cNvSpPr>
                <a:spLocks/>
              </p:cNvSpPr>
              <p:nvPr/>
            </p:nvSpPr>
            <p:spPr bwMode="auto">
              <a:xfrm>
                <a:off x="7961313" y="-1779588"/>
                <a:ext cx="420687" cy="727075"/>
              </a:xfrm>
              <a:custGeom>
                <a:avLst/>
                <a:gdLst>
                  <a:gd name="T0" fmla="*/ 0 w 265"/>
                  <a:gd name="T1" fmla="*/ 153 h 458"/>
                  <a:gd name="T2" fmla="*/ 0 w 265"/>
                  <a:gd name="T3" fmla="*/ 458 h 458"/>
                  <a:gd name="T4" fmla="*/ 265 w 265"/>
                  <a:gd name="T5" fmla="*/ 305 h 458"/>
                  <a:gd name="T6" fmla="*/ 265 w 265"/>
                  <a:gd name="T7" fmla="*/ 0 h 458"/>
                  <a:gd name="T8" fmla="*/ 0 w 265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458">
                    <a:moveTo>
                      <a:pt x="0" y="153"/>
                    </a:moveTo>
                    <a:lnTo>
                      <a:pt x="0" y="458"/>
                    </a:lnTo>
                    <a:lnTo>
                      <a:pt x="265" y="305"/>
                    </a:lnTo>
                    <a:lnTo>
                      <a:pt x="265" y="0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Freeform 7"/>
              <p:cNvSpPr>
                <a:spLocks/>
              </p:cNvSpPr>
              <p:nvPr/>
            </p:nvSpPr>
            <p:spPr bwMode="auto">
              <a:xfrm>
                <a:off x="7489825" y="-2105025"/>
                <a:ext cx="838200" cy="476250"/>
              </a:xfrm>
              <a:custGeom>
                <a:avLst/>
                <a:gdLst>
                  <a:gd name="T0" fmla="*/ 266 w 528"/>
                  <a:gd name="T1" fmla="*/ 300 h 300"/>
                  <a:gd name="T2" fmla="*/ 0 w 528"/>
                  <a:gd name="T3" fmla="*/ 148 h 300"/>
                  <a:gd name="T4" fmla="*/ 263 w 528"/>
                  <a:gd name="T5" fmla="*/ 0 h 300"/>
                  <a:gd name="T6" fmla="*/ 528 w 528"/>
                  <a:gd name="T7" fmla="*/ 148 h 300"/>
                  <a:gd name="T8" fmla="*/ 266 w 528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300">
                    <a:moveTo>
                      <a:pt x="266" y="300"/>
                    </a:moveTo>
                    <a:lnTo>
                      <a:pt x="0" y="148"/>
                    </a:lnTo>
                    <a:lnTo>
                      <a:pt x="263" y="0"/>
                    </a:lnTo>
                    <a:lnTo>
                      <a:pt x="528" y="148"/>
                    </a:lnTo>
                    <a:lnTo>
                      <a:pt x="266" y="30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14" name="Rectangle 113"/>
          <p:cNvSpPr/>
          <p:nvPr/>
        </p:nvSpPr>
        <p:spPr bwMode="auto">
          <a:xfrm>
            <a:off x="2389614" y="2166970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Binaries/Libs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1729282" y="2166971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Freeform 73"/>
          <p:cNvSpPr>
            <a:spLocks noChangeAspect="1" noEditPoints="1"/>
          </p:cNvSpPr>
          <p:nvPr/>
        </p:nvSpPr>
        <p:spPr bwMode="black">
          <a:xfrm>
            <a:off x="1860466" y="3029009"/>
            <a:ext cx="398295" cy="398293"/>
          </a:xfrm>
          <a:custGeom>
            <a:avLst/>
            <a:gdLst>
              <a:gd name="T0" fmla="*/ 313 w 330"/>
              <a:gd name="T1" fmla="*/ 161 h 330"/>
              <a:gd name="T2" fmla="*/ 313 w 330"/>
              <a:gd name="T3" fmla="*/ 128 h 330"/>
              <a:gd name="T4" fmla="*/ 284 w 330"/>
              <a:gd name="T5" fmla="*/ 137 h 330"/>
              <a:gd name="T6" fmla="*/ 298 w 330"/>
              <a:gd name="T7" fmla="*/ 111 h 330"/>
              <a:gd name="T8" fmla="*/ 330 w 330"/>
              <a:gd name="T9" fmla="*/ 103 h 330"/>
              <a:gd name="T10" fmla="*/ 298 w 330"/>
              <a:gd name="T11" fmla="*/ 95 h 330"/>
              <a:gd name="T12" fmla="*/ 284 w 330"/>
              <a:gd name="T13" fmla="*/ 87 h 330"/>
              <a:gd name="T14" fmla="*/ 235 w 330"/>
              <a:gd name="T15" fmla="*/ 46 h 330"/>
              <a:gd name="T16" fmla="*/ 244 w 330"/>
              <a:gd name="T17" fmla="*/ 17 h 330"/>
              <a:gd name="T18" fmla="*/ 211 w 330"/>
              <a:gd name="T19" fmla="*/ 17 h 330"/>
              <a:gd name="T20" fmla="*/ 219 w 330"/>
              <a:gd name="T21" fmla="*/ 46 h 330"/>
              <a:gd name="T22" fmla="*/ 194 w 330"/>
              <a:gd name="T23" fmla="*/ 32 h 330"/>
              <a:gd name="T24" fmla="*/ 186 w 330"/>
              <a:gd name="T25" fmla="*/ 0 h 330"/>
              <a:gd name="T26" fmla="*/ 178 w 330"/>
              <a:gd name="T27" fmla="*/ 32 h 330"/>
              <a:gd name="T28" fmla="*/ 152 w 330"/>
              <a:gd name="T29" fmla="*/ 46 h 330"/>
              <a:gd name="T30" fmla="*/ 161 w 330"/>
              <a:gd name="T31" fmla="*/ 17 h 330"/>
              <a:gd name="T32" fmla="*/ 128 w 330"/>
              <a:gd name="T33" fmla="*/ 17 h 330"/>
              <a:gd name="T34" fmla="*/ 137 w 330"/>
              <a:gd name="T35" fmla="*/ 46 h 330"/>
              <a:gd name="T36" fmla="*/ 111 w 330"/>
              <a:gd name="T37" fmla="*/ 32 h 330"/>
              <a:gd name="T38" fmla="*/ 103 w 330"/>
              <a:gd name="T39" fmla="*/ 0 h 330"/>
              <a:gd name="T40" fmla="*/ 95 w 330"/>
              <a:gd name="T41" fmla="*/ 32 h 330"/>
              <a:gd name="T42" fmla="*/ 87 w 330"/>
              <a:gd name="T43" fmla="*/ 46 h 330"/>
              <a:gd name="T44" fmla="*/ 46 w 330"/>
              <a:gd name="T45" fmla="*/ 95 h 330"/>
              <a:gd name="T46" fmla="*/ 17 w 330"/>
              <a:gd name="T47" fmla="*/ 86 h 330"/>
              <a:gd name="T48" fmla="*/ 17 w 330"/>
              <a:gd name="T49" fmla="*/ 120 h 330"/>
              <a:gd name="T50" fmla="*/ 46 w 330"/>
              <a:gd name="T51" fmla="*/ 111 h 330"/>
              <a:gd name="T52" fmla="*/ 32 w 330"/>
              <a:gd name="T53" fmla="*/ 137 h 330"/>
              <a:gd name="T54" fmla="*/ 0 w 330"/>
              <a:gd name="T55" fmla="*/ 144 h 330"/>
              <a:gd name="T56" fmla="*/ 32 w 330"/>
              <a:gd name="T57" fmla="*/ 152 h 330"/>
              <a:gd name="T58" fmla="*/ 46 w 330"/>
              <a:gd name="T59" fmla="*/ 178 h 330"/>
              <a:gd name="T60" fmla="*/ 17 w 330"/>
              <a:gd name="T61" fmla="*/ 169 h 330"/>
              <a:gd name="T62" fmla="*/ 17 w 330"/>
              <a:gd name="T63" fmla="*/ 203 h 330"/>
              <a:gd name="T64" fmla="*/ 46 w 330"/>
              <a:gd name="T65" fmla="*/ 194 h 330"/>
              <a:gd name="T66" fmla="*/ 32 w 330"/>
              <a:gd name="T67" fmla="*/ 219 h 330"/>
              <a:gd name="T68" fmla="*/ 0 w 330"/>
              <a:gd name="T69" fmla="*/ 227 h 330"/>
              <a:gd name="T70" fmla="*/ 32 w 330"/>
              <a:gd name="T71" fmla="*/ 235 h 330"/>
              <a:gd name="T72" fmla="*/ 46 w 330"/>
              <a:gd name="T73" fmla="*/ 243 h 330"/>
              <a:gd name="T74" fmla="*/ 95 w 330"/>
              <a:gd name="T75" fmla="*/ 284 h 330"/>
              <a:gd name="T76" fmla="*/ 86 w 330"/>
              <a:gd name="T77" fmla="*/ 313 h 330"/>
              <a:gd name="T78" fmla="*/ 120 w 330"/>
              <a:gd name="T79" fmla="*/ 313 h 330"/>
              <a:gd name="T80" fmla="*/ 111 w 330"/>
              <a:gd name="T81" fmla="*/ 284 h 330"/>
              <a:gd name="T82" fmla="*/ 137 w 330"/>
              <a:gd name="T83" fmla="*/ 298 h 330"/>
              <a:gd name="T84" fmla="*/ 144 w 330"/>
              <a:gd name="T85" fmla="*/ 330 h 330"/>
              <a:gd name="T86" fmla="*/ 152 w 330"/>
              <a:gd name="T87" fmla="*/ 298 h 330"/>
              <a:gd name="T88" fmla="*/ 178 w 330"/>
              <a:gd name="T89" fmla="*/ 284 h 330"/>
              <a:gd name="T90" fmla="*/ 169 w 330"/>
              <a:gd name="T91" fmla="*/ 313 h 330"/>
              <a:gd name="T92" fmla="*/ 203 w 330"/>
              <a:gd name="T93" fmla="*/ 313 h 330"/>
              <a:gd name="T94" fmla="*/ 194 w 330"/>
              <a:gd name="T95" fmla="*/ 284 h 330"/>
              <a:gd name="T96" fmla="*/ 219 w 330"/>
              <a:gd name="T97" fmla="*/ 298 h 330"/>
              <a:gd name="T98" fmla="*/ 227 w 330"/>
              <a:gd name="T99" fmla="*/ 330 h 330"/>
              <a:gd name="T100" fmla="*/ 235 w 330"/>
              <a:gd name="T101" fmla="*/ 298 h 330"/>
              <a:gd name="T102" fmla="*/ 243 w 330"/>
              <a:gd name="T103" fmla="*/ 284 h 330"/>
              <a:gd name="T104" fmla="*/ 284 w 330"/>
              <a:gd name="T105" fmla="*/ 235 h 330"/>
              <a:gd name="T106" fmla="*/ 313 w 330"/>
              <a:gd name="T107" fmla="*/ 244 h 330"/>
              <a:gd name="T108" fmla="*/ 313 w 330"/>
              <a:gd name="T109" fmla="*/ 211 h 330"/>
              <a:gd name="T110" fmla="*/ 284 w 330"/>
              <a:gd name="T111" fmla="*/ 219 h 330"/>
              <a:gd name="T112" fmla="*/ 298 w 330"/>
              <a:gd name="T113" fmla="*/ 194 h 330"/>
              <a:gd name="T114" fmla="*/ 330 w 330"/>
              <a:gd name="T115" fmla="*/ 186 h 330"/>
              <a:gd name="T116" fmla="*/ 298 w 330"/>
              <a:gd name="T117" fmla="*/ 178 h 330"/>
              <a:gd name="T118" fmla="*/ 284 w 330"/>
              <a:gd name="T119" fmla="*/ 152 h 330"/>
              <a:gd name="T120" fmla="*/ 165 w 330"/>
              <a:gd name="T121" fmla="*/ 267 h 330"/>
              <a:gd name="T122" fmla="*/ 165 w 330"/>
              <a:gd name="T123" fmla="*/ 63 h 330"/>
              <a:gd name="T124" fmla="*/ 165 w 330"/>
              <a:gd name="T125" fmla="*/ 26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0" h="330">
                <a:moveTo>
                  <a:pt x="298" y="152"/>
                </a:moveTo>
                <a:cubicBezTo>
                  <a:pt x="301" y="158"/>
                  <a:pt x="307" y="161"/>
                  <a:pt x="313" y="161"/>
                </a:cubicBezTo>
                <a:cubicBezTo>
                  <a:pt x="322" y="161"/>
                  <a:pt x="330" y="154"/>
                  <a:pt x="330" y="144"/>
                </a:cubicBezTo>
                <a:cubicBezTo>
                  <a:pt x="330" y="135"/>
                  <a:pt x="322" y="128"/>
                  <a:pt x="313" y="128"/>
                </a:cubicBezTo>
                <a:cubicBezTo>
                  <a:pt x="307" y="128"/>
                  <a:pt x="301" y="131"/>
                  <a:pt x="298" y="137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98" y="111"/>
                  <a:pt x="298" y="111"/>
                  <a:pt x="298" y="111"/>
                </a:cubicBezTo>
                <a:cubicBezTo>
                  <a:pt x="301" y="116"/>
                  <a:pt x="307" y="120"/>
                  <a:pt x="313" y="120"/>
                </a:cubicBezTo>
                <a:cubicBezTo>
                  <a:pt x="322" y="120"/>
                  <a:pt x="330" y="112"/>
                  <a:pt x="330" y="103"/>
                </a:cubicBezTo>
                <a:cubicBezTo>
                  <a:pt x="330" y="94"/>
                  <a:pt x="322" y="86"/>
                  <a:pt x="313" y="86"/>
                </a:cubicBezTo>
                <a:cubicBezTo>
                  <a:pt x="307" y="86"/>
                  <a:pt x="301" y="90"/>
                  <a:pt x="298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87"/>
                  <a:pt x="284" y="87"/>
                  <a:pt x="284" y="87"/>
                </a:cubicBezTo>
                <a:cubicBezTo>
                  <a:pt x="284" y="65"/>
                  <a:pt x="266" y="46"/>
                  <a:pt x="243" y="46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5" y="32"/>
                  <a:pt x="235" y="32"/>
                  <a:pt x="235" y="32"/>
                </a:cubicBezTo>
                <a:cubicBezTo>
                  <a:pt x="240" y="29"/>
                  <a:pt x="244" y="23"/>
                  <a:pt x="244" y="17"/>
                </a:cubicBezTo>
                <a:cubicBezTo>
                  <a:pt x="244" y="8"/>
                  <a:pt x="237" y="0"/>
                  <a:pt x="227" y="0"/>
                </a:cubicBezTo>
                <a:cubicBezTo>
                  <a:pt x="218" y="0"/>
                  <a:pt x="211" y="8"/>
                  <a:pt x="211" y="17"/>
                </a:cubicBezTo>
                <a:cubicBezTo>
                  <a:pt x="211" y="23"/>
                  <a:pt x="214" y="29"/>
                  <a:pt x="219" y="3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194" y="46"/>
                  <a:pt x="194" y="46"/>
                  <a:pt x="194" y="46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9" y="29"/>
                  <a:pt x="203" y="23"/>
                  <a:pt x="203" y="17"/>
                </a:cubicBezTo>
                <a:cubicBezTo>
                  <a:pt x="203" y="8"/>
                  <a:pt x="195" y="0"/>
                  <a:pt x="186" y="0"/>
                </a:cubicBezTo>
                <a:cubicBezTo>
                  <a:pt x="177" y="0"/>
                  <a:pt x="169" y="8"/>
                  <a:pt x="169" y="17"/>
                </a:cubicBezTo>
                <a:cubicBezTo>
                  <a:pt x="169" y="23"/>
                  <a:pt x="173" y="29"/>
                  <a:pt x="178" y="32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152" y="46"/>
                  <a:pt x="152" y="46"/>
                  <a:pt x="152" y="46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8" y="29"/>
                  <a:pt x="161" y="23"/>
                  <a:pt x="161" y="17"/>
                </a:cubicBezTo>
                <a:cubicBezTo>
                  <a:pt x="161" y="8"/>
                  <a:pt x="154" y="0"/>
                  <a:pt x="144" y="0"/>
                </a:cubicBezTo>
                <a:cubicBezTo>
                  <a:pt x="135" y="0"/>
                  <a:pt x="128" y="8"/>
                  <a:pt x="128" y="17"/>
                </a:cubicBezTo>
                <a:cubicBezTo>
                  <a:pt x="128" y="23"/>
                  <a:pt x="131" y="29"/>
                  <a:pt x="137" y="32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6" y="29"/>
                  <a:pt x="120" y="23"/>
                  <a:pt x="120" y="17"/>
                </a:cubicBezTo>
                <a:cubicBezTo>
                  <a:pt x="120" y="8"/>
                  <a:pt x="112" y="0"/>
                  <a:pt x="103" y="0"/>
                </a:cubicBezTo>
                <a:cubicBezTo>
                  <a:pt x="94" y="0"/>
                  <a:pt x="86" y="8"/>
                  <a:pt x="86" y="17"/>
                </a:cubicBezTo>
                <a:cubicBezTo>
                  <a:pt x="86" y="23"/>
                  <a:pt x="90" y="29"/>
                  <a:pt x="95" y="32"/>
                </a:cubicBezTo>
                <a:cubicBezTo>
                  <a:pt x="95" y="46"/>
                  <a:pt x="95" y="46"/>
                  <a:pt x="95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65" y="46"/>
                  <a:pt x="46" y="65"/>
                  <a:pt x="46" y="87"/>
                </a:cubicBezTo>
                <a:cubicBezTo>
                  <a:pt x="46" y="95"/>
                  <a:pt x="46" y="95"/>
                  <a:pt x="46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29" y="90"/>
                  <a:pt x="23" y="86"/>
                  <a:pt x="17" y="86"/>
                </a:cubicBezTo>
                <a:cubicBezTo>
                  <a:pt x="8" y="86"/>
                  <a:pt x="0" y="94"/>
                  <a:pt x="0" y="103"/>
                </a:cubicBezTo>
                <a:cubicBezTo>
                  <a:pt x="0" y="112"/>
                  <a:pt x="8" y="120"/>
                  <a:pt x="17" y="120"/>
                </a:cubicBezTo>
                <a:cubicBezTo>
                  <a:pt x="23" y="120"/>
                  <a:pt x="29" y="116"/>
                  <a:pt x="32" y="111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1"/>
                  <a:pt x="23" y="128"/>
                  <a:pt x="17" y="128"/>
                </a:cubicBezTo>
                <a:cubicBezTo>
                  <a:pt x="8" y="128"/>
                  <a:pt x="0" y="135"/>
                  <a:pt x="0" y="144"/>
                </a:cubicBezTo>
                <a:cubicBezTo>
                  <a:pt x="0" y="154"/>
                  <a:pt x="8" y="161"/>
                  <a:pt x="17" y="161"/>
                </a:cubicBezTo>
                <a:cubicBezTo>
                  <a:pt x="23" y="161"/>
                  <a:pt x="29" y="158"/>
                  <a:pt x="32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78"/>
                  <a:pt x="46" y="178"/>
                  <a:pt x="46" y="178"/>
                </a:cubicBezTo>
                <a:cubicBezTo>
                  <a:pt x="32" y="178"/>
                  <a:pt x="32" y="178"/>
                  <a:pt x="32" y="178"/>
                </a:cubicBezTo>
                <a:cubicBezTo>
                  <a:pt x="29" y="173"/>
                  <a:pt x="23" y="169"/>
                  <a:pt x="17" y="169"/>
                </a:cubicBezTo>
                <a:cubicBezTo>
                  <a:pt x="8" y="169"/>
                  <a:pt x="0" y="177"/>
                  <a:pt x="0" y="186"/>
                </a:cubicBezTo>
                <a:cubicBezTo>
                  <a:pt x="0" y="195"/>
                  <a:pt x="8" y="203"/>
                  <a:pt x="17" y="203"/>
                </a:cubicBezTo>
                <a:cubicBezTo>
                  <a:pt x="23" y="203"/>
                  <a:pt x="29" y="199"/>
                  <a:pt x="32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46" y="219"/>
                  <a:pt x="46" y="219"/>
                  <a:pt x="46" y="219"/>
                </a:cubicBezTo>
                <a:cubicBezTo>
                  <a:pt x="32" y="219"/>
                  <a:pt x="32" y="219"/>
                  <a:pt x="32" y="219"/>
                </a:cubicBezTo>
                <a:cubicBezTo>
                  <a:pt x="29" y="214"/>
                  <a:pt x="23" y="211"/>
                  <a:pt x="17" y="211"/>
                </a:cubicBezTo>
                <a:cubicBezTo>
                  <a:pt x="8" y="211"/>
                  <a:pt x="0" y="218"/>
                  <a:pt x="0" y="227"/>
                </a:cubicBezTo>
                <a:cubicBezTo>
                  <a:pt x="0" y="237"/>
                  <a:pt x="8" y="244"/>
                  <a:pt x="17" y="244"/>
                </a:cubicBezTo>
                <a:cubicBezTo>
                  <a:pt x="23" y="244"/>
                  <a:pt x="29" y="240"/>
                  <a:pt x="32" y="235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46" y="243"/>
                  <a:pt x="46" y="243"/>
                  <a:pt x="46" y="243"/>
                </a:cubicBezTo>
                <a:cubicBezTo>
                  <a:pt x="46" y="266"/>
                  <a:pt x="65" y="284"/>
                  <a:pt x="87" y="284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95" y="298"/>
                  <a:pt x="95" y="298"/>
                  <a:pt x="95" y="298"/>
                </a:cubicBezTo>
                <a:cubicBezTo>
                  <a:pt x="90" y="301"/>
                  <a:pt x="86" y="307"/>
                  <a:pt x="86" y="313"/>
                </a:cubicBezTo>
                <a:cubicBezTo>
                  <a:pt x="86" y="322"/>
                  <a:pt x="94" y="330"/>
                  <a:pt x="103" y="330"/>
                </a:cubicBezTo>
                <a:cubicBezTo>
                  <a:pt x="112" y="330"/>
                  <a:pt x="120" y="322"/>
                  <a:pt x="120" y="313"/>
                </a:cubicBezTo>
                <a:cubicBezTo>
                  <a:pt x="120" y="307"/>
                  <a:pt x="116" y="301"/>
                  <a:pt x="111" y="298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37" y="284"/>
                  <a:pt x="137" y="284"/>
                  <a:pt x="137" y="284"/>
                </a:cubicBezTo>
                <a:cubicBezTo>
                  <a:pt x="137" y="298"/>
                  <a:pt x="137" y="298"/>
                  <a:pt x="137" y="298"/>
                </a:cubicBezTo>
                <a:cubicBezTo>
                  <a:pt x="131" y="301"/>
                  <a:pt x="128" y="307"/>
                  <a:pt x="128" y="313"/>
                </a:cubicBezTo>
                <a:cubicBezTo>
                  <a:pt x="128" y="322"/>
                  <a:pt x="135" y="330"/>
                  <a:pt x="144" y="330"/>
                </a:cubicBezTo>
                <a:cubicBezTo>
                  <a:pt x="154" y="330"/>
                  <a:pt x="161" y="322"/>
                  <a:pt x="161" y="313"/>
                </a:cubicBezTo>
                <a:cubicBezTo>
                  <a:pt x="161" y="307"/>
                  <a:pt x="158" y="301"/>
                  <a:pt x="152" y="298"/>
                </a:cubicBezTo>
                <a:cubicBezTo>
                  <a:pt x="152" y="284"/>
                  <a:pt x="152" y="284"/>
                  <a:pt x="152" y="284"/>
                </a:cubicBezTo>
                <a:cubicBezTo>
                  <a:pt x="178" y="284"/>
                  <a:pt x="178" y="284"/>
                  <a:pt x="178" y="284"/>
                </a:cubicBezTo>
                <a:cubicBezTo>
                  <a:pt x="178" y="298"/>
                  <a:pt x="178" y="298"/>
                  <a:pt x="178" y="298"/>
                </a:cubicBezTo>
                <a:cubicBezTo>
                  <a:pt x="173" y="301"/>
                  <a:pt x="169" y="307"/>
                  <a:pt x="169" y="313"/>
                </a:cubicBezTo>
                <a:cubicBezTo>
                  <a:pt x="169" y="322"/>
                  <a:pt x="177" y="330"/>
                  <a:pt x="186" y="330"/>
                </a:cubicBezTo>
                <a:cubicBezTo>
                  <a:pt x="195" y="330"/>
                  <a:pt x="203" y="322"/>
                  <a:pt x="203" y="313"/>
                </a:cubicBezTo>
                <a:cubicBezTo>
                  <a:pt x="203" y="307"/>
                  <a:pt x="199" y="301"/>
                  <a:pt x="194" y="298"/>
                </a:cubicBezTo>
                <a:cubicBezTo>
                  <a:pt x="194" y="284"/>
                  <a:pt x="194" y="284"/>
                  <a:pt x="194" y="284"/>
                </a:cubicBezTo>
                <a:cubicBezTo>
                  <a:pt x="219" y="284"/>
                  <a:pt x="219" y="284"/>
                  <a:pt x="219" y="284"/>
                </a:cubicBezTo>
                <a:cubicBezTo>
                  <a:pt x="219" y="298"/>
                  <a:pt x="219" y="298"/>
                  <a:pt x="219" y="298"/>
                </a:cubicBezTo>
                <a:cubicBezTo>
                  <a:pt x="214" y="301"/>
                  <a:pt x="211" y="307"/>
                  <a:pt x="211" y="313"/>
                </a:cubicBezTo>
                <a:cubicBezTo>
                  <a:pt x="211" y="322"/>
                  <a:pt x="218" y="330"/>
                  <a:pt x="227" y="330"/>
                </a:cubicBezTo>
                <a:cubicBezTo>
                  <a:pt x="237" y="330"/>
                  <a:pt x="244" y="322"/>
                  <a:pt x="244" y="313"/>
                </a:cubicBezTo>
                <a:cubicBezTo>
                  <a:pt x="244" y="307"/>
                  <a:pt x="240" y="301"/>
                  <a:pt x="235" y="298"/>
                </a:cubicBezTo>
                <a:cubicBezTo>
                  <a:pt x="235" y="284"/>
                  <a:pt x="235" y="284"/>
                  <a:pt x="235" y="284"/>
                </a:cubicBezTo>
                <a:cubicBezTo>
                  <a:pt x="243" y="284"/>
                  <a:pt x="243" y="284"/>
                  <a:pt x="243" y="284"/>
                </a:cubicBezTo>
                <a:cubicBezTo>
                  <a:pt x="266" y="284"/>
                  <a:pt x="284" y="266"/>
                  <a:pt x="284" y="243"/>
                </a:cubicBezTo>
                <a:cubicBezTo>
                  <a:pt x="284" y="235"/>
                  <a:pt x="284" y="235"/>
                  <a:pt x="284" y="235"/>
                </a:cubicBezTo>
                <a:cubicBezTo>
                  <a:pt x="298" y="235"/>
                  <a:pt x="298" y="235"/>
                  <a:pt x="298" y="235"/>
                </a:cubicBezTo>
                <a:cubicBezTo>
                  <a:pt x="301" y="240"/>
                  <a:pt x="307" y="244"/>
                  <a:pt x="313" y="244"/>
                </a:cubicBezTo>
                <a:cubicBezTo>
                  <a:pt x="322" y="244"/>
                  <a:pt x="330" y="237"/>
                  <a:pt x="330" y="227"/>
                </a:cubicBezTo>
                <a:cubicBezTo>
                  <a:pt x="330" y="218"/>
                  <a:pt x="322" y="211"/>
                  <a:pt x="313" y="211"/>
                </a:cubicBezTo>
                <a:cubicBezTo>
                  <a:pt x="307" y="211"/>
                  <a:pt x="301" y="214"/>
                  <a:pt x="298" y="219"/>
                </a:cubicBezTo>
                <a:cubicBezTo>
                  <a:pt x="284" y="219"/>
                  <a:pt x="284" y="219"/>
                  <a:pt x="284" y="219"/>
                </a:cubicBezTo>
                <a:cubicBezTo>
                  <a:pt x="284" y="194"/>
                  <a:pt x="284" y="194"/>
                  <a:pt x="284" y="194"/>
                </a:cubicBezTo>
                <a:cubicBezTo>
                  <a:pt x="298" y="194"/>
                  <a:pt x="298" y="194"/>
                  <a:pt x="298" y="194"/>
                </a:cubicBezTo>
                <a:cubicBezTo>
                  <a:pt x="301" y="199"/>
                  <a:pt x="307" y="203"/>
                  <a:pt x="313" y="203"/>
                </a:cubicBezTo>
                <a:cubicBezTo>
                  <a:pt x="322" y="203"/>
                  <a:pt x="330" y="195"/>
                  <a:pt x="330" y="186"/>
                </a:cubicBezTo>
                <a:cubicBezTo>
                  <a:pt x="330" y="177"/>
                  <a:pt x="322" y="169"/>
                  <a:pt x="313" y="169"/>
                </a:cubicBezTo>
                <a:cubicBezTo>
                  <a:pt x="307" y="169"/>
                  <a:pt x="301" y="173"/>
                  <a:pt x="298" y="178"/>
                </a:cubicBezTo>
                <a:cubicBezTo>
                  <a:pt x="284" y="178"/>
                  <a:pt x="284" y="178"/>
                  <a:pt x="284" y="178"/>
                </a:cubicBezTo>
                <a:cubicBezTo>
                  <a:pt x="284" y="152"/>
                  <a:pt x="284" y="152"/>
                  <a:pt x="284" y="152"/>
                </a:cubicBezTo>
                <a:lnTo>
                  <a:pt x="298" y="152"/>
                </a:lnTo>
                <a:close/>
                <a:moveTo>
                  <a:pt x="165" y="267"/>
                </a:moveTo>
                <a:cubicBezTo>
                  <a:pt x="109" y="267"/>
                  <a:pt x="63" y="221"/>
                  <a:pt x="63" y="165"/>
                </a:cubicBezTo>
                <a:cubicBezTo>
                  <a:pt x="63" y="109"/>
                  <a:pt x="109" y="63"/>
                  <a:pt x="165" y="63"/>
                </a:cubicBezTo>
                <a:cubicBezTo>
                  <a:pt x="221" y="63"/>
                  <a:pt x="267" y="109"/>
                  <a:pt x="267" y="165"/>
                </a:cubicBezTo>
                <a:cubicBezTo>
                  <a:pt x="267" y="221"/>
                  <a:pt x="221" y="267"/>
                  <a:pt x="165" y="267"/>
                </a:cubicBezTo>
                <a:close/>
              </a:path>
            </a:pathLst>
          </a:cu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1849096" y="2335535"/>
            <a:ext cx="421033" cy="339864"/>
            <a:chOff x="4406091" y="6049087"/>
            <a:chExt cx="3960813" cy="3197225"/>
          </a:xfrm>
          <a:solidFill>
            <a:schemeClr val="tx1"/>
          </a:solidFill>
        </p:grpSpPr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4406091" y="6049087"/>
              <a:ext cx="2847975" cy="2813050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>
                <a:solidFill>
                  <a:srgbClr val="FFFFFF"/>
                </a:solidFill>
              </a:endParaRPr>
            </a:p>
          </p:txBody>
        </p:sp>
        <p:sp>
          <p:nvSpPr>
            <p:cNvPr id="119" name="Oval 25"/>
            <p:cNvSpPr>
              <a:spLocks noChangeArrowheads="1"/>
            </p:cNvSpPr>
            <p:nvPr/>
          </p:nvSpPr>
          <p:spPr bwMode="auto">
            <a:xfrm>
              <a:off x="5557028" y="7180975"/>
              <a:ext cx="542925" cy="5413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 dirty="0">
                <a:solidFill>
                  <a:srgbClr val="FFFFFF"/>
                </a:solidFill>
              </a:endParaRPr>
            </a:p>
          </p:txBody>
        </p:sp>
        <p:sp>
          <p:nvSpPr>
            <p:cNvPr id="120" name="Freeform 26"/>
            <p:cNvSpPr>
              <a:spLocks noEditPoints="1"/>
            </p:cNvSpPr>
            <p:nvPr/>
          </p:nvSpPr>
          <p:spPr bwMode="auto">
            <a:xfrm>
              <a:off x="6907991" y="7722312"/>
              <a:ext cx="1458913" cy="1524000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>
                <a:solidFill>
                  <a:srgbClr val="FFFFFF"/>
                </a:solidFill>
              </a:endParaRPr>
            </a:p>
          </p:txBody>
        </p:sp>
      </p:grpSp>
      <p:sp>
        <p:nvSpPr>
          <p:cNvPr id="121" name="Rectangle 120"/>
          <p:cNvSpPr/>
          <p:nvPr/>
        </p:nvSpPr>
        <p:spPr bwMode="auto">
          <a:xfrm>
            <a:off x="8283830" y="4351171"/>
            <a:ext cx="232596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7623500" y="4351171"/>
            <a:ext cx="668837" cy="663528"/>
            <a:chOff x="5303837" y="4269398"/>
            <a:chExt cx="501628" cy="497646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5303837" y="4269398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453359" y="4399756"/>
              <a:ext cx="182844" cy="236930"/>
              <a:chOff x="5260945" y="2352669"/>
              <a:chExt cx="1663693" cy="2155821"/>
            </a:xfrm>
            <a:solidFill>
              <a:schemeClr val="tx2"/>
            </a:solidFill>
          </p:grpSpPr>
          <p:sp>
            <p:nvSpPr>
              <p:cNvPr id="125" name="Freeform 16"/>
              <p:cNvSpPr>
                <a:spLocks noEditPoints="1"/>
              </p:cNvSpPr>
              <p:nvPr/>
            </p:nvSpPr>
            <p:spPr bwMode="auto">
              <a:xfrm>
                <a:off x="5260945" y="2352669"/>
                <a:ext cx="1663693" cy="2155821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Oval 17"/>
              <p:cNvSpPr>
                <a:spLocks noChangeArrowheads="1"/>
              </p:cNvSpPr>
              <p:nvPr/>
            </p:nvSpPr>
            <p:spPr bwMode="auto">
              <a:xfrm>
                <a:off x="6546821" y="2643181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Oval 18"/>
              <p:cNvSpPr>
                <a:spLocks noChangeArrowheads="1"/>
              </p:cNvSpPr>
              <p:nvPr/>
            </p:nvSpPr>
            <p:spPr bwMode="auto">
              <a:xfrm>
                <a:off x="6546830" y="3049578"/>
                <a:ext cx="128587" cy="125411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Oval 19"/>
              <p:cNvSpPr>
                <a:spLocks noChangeArrowheads="1"/>
              </p:cNvSpPr>
              <p:nvPr/>
            </p:nvSpPr>
            <p:spPr bwMode="auto">
              <a:xfrm>
                <a:off x="6546839" y="3457567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Oval 20"/>
              <p:cNvSpPr>
                <a:spLocks noChangeArrowheads="1"/>
              </p:cNvSpPr>
              <p:nvPr/>
            </p:nvSpPr>
            <p:spPr bwMode="auto">
              <a:xfrm>
                <a:off x="6546848" y="3863973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 bwMode="auto">
          <a:xfrm>
            <a:off x="8283833" y="3633215"/>
            <a:ext cx="232595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Hypervisor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7623500" y="3633216"/>
            <a:ext cx="668837" cy="663528"/>
            <a:chOff x="5303836" y="3730931"/>
            <a:chExt cx="501628" cy="497646"/>
          </a:xfrm>
        </p:grpSpPr>
        <p:sp>
          <p:nvSpPr>
            <p:cNvPr id="132" name="Rectangle 131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3" name="Freeform 11"/>
            <p:cNvSpPr>
              <a:spLocks noEditPoints="1"/>
            </p:cNvSpPr>
            <p:nvPr/>
          </p:nvSpPr>
          <p:spPr bwMode="auto">
            <a:xfrm>
              <a:off x="5414027" y="3888749"/>
              <a:ext cx="278036" cy="219069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4" name="Freeform 16"/>
          <p:cNvSpPr>
            <a:spLocks noEditPoints="1"/>
          </p:cNvSpPr>
          <p:nvPr/>
        </p:nvSpPr>
        <p:spPr bwMode="auto">
          <a:xfrm>
            <a:off x="7896623" y="3879970"/>
            <a:ext cx="121896" cy="157954"/>
          </a:xfrm>
          <a:custGeom>
            <a:avLst/>
            <a:gdLst>
              <a:gd name="T0" fmla="*/ 0 w 441"/>
              <a:gd name="T1" fmla="*/ 0 h 572"/>
              <a:gd name="T2" fmla="*/ 0 w 441"/>
              <a:gd name="T3" fmla="*/ 572 h 572"/>
              <a:gd name="T4" fmla="*/ 441 w 441"/>
              <a:gd name="T5" fmla="*/ 572 h 572"/>
              <a:gd name="T6" fmla="*/ 441 w 441"/>
              <a:gd name="T7" fmla="*/ 0 h 572"/>
              <a:gd name="T8" fmla="*/ 0 w 441"/>
              <a:gd name="T9" fmla="*/ 0 h 572"/>
              <a:gd name="T10" fmla="*/ 394 w 441"/>
              <a:gd name="T11" fmla="*/ 421 h 572"/>
              <a:gd name="T12" fmla="*/ 364 w 441"/>
              <a:gd name="T13" fmla="*/ 448 h 572"/>
              <a:gd name="T14" fmla="*/ 77 w 441"/>
              <a:gd name="T15" fmla="*/ 448 h 572"/>
              <a:gd name="T16" fmla="*/ 47 w 441"/>
              <a:gd name="T17" fmla="*/ 421 h 572"/>
              <a:gd name="T18" fmla="*/ 47 w 441"/>
              <a:gd name="T19" fmla="*/ 415 h 572"/>
              <a:gd name="T20" fmla="*/ 77 w 441"/>
              <a:gd name="T21" fmla="*/ 387 h 572"/>
              <a:gd name="T22" fmla="*/ 232 w 441"/>
              <a:gd name="T23" fmla="*/ 387 h 572"/>
              <a:gd name="T24" fmla="*/ 364 w 441"/>
              <a:gd name="T25" fmla="*/ 387 h 572"/>
              <a:gd name="T26" fmla="*/ 394 w 441"/>
              <a:gd name="T27" fmla="*/ 415 h 572"/>
              <a:gd name="T28" fmla="*/ 394 w 441"/>
              <a:gd name="T29" fmla="*/ 421 h 572"/>
              <a:gd name="T30" fmla="*/ 394 w 441"/>
              <a:gd name="T31" fmla="*/ 313 h 572"/>
              <a:gd name="T32" fmla="*/ 364 w 441"/>
              <a:gd name="T33" fmla="*/ 340 h 572"/>
              <a:gd name="T34" fmla="*/ 77 w 441"/>
              <a:gd name="T35" fmla="*/ 340 h 572"/>
              <a:gd name="T36" fmla="*/ 47 w 441"/>
              <a:gd name="T37" fmla="*/ 313 h 572"/>
              <a:gd name="T38" fmla="*/ 47 w 441"/>
              <a:gd name="T39" fmla="*/ 307 h 572"/>
              <a:gd name="T40" fmla="*/ 77 w 441"/>
              <a:gd name="T41" fmla="*/ 280 h 572"/>
              <a:gd name="T42" fmla="*/ 232 w 441"/>
              <a:gd name="T43" fmla="*/ 280 h 572"/>
              <a:gd name="T44" fmla="*/ 364 w 441"/>
              <a:gd name="T45" fmla="*/ 280 h 572"/>
              <a:gd name="T46" fmla="*/ 394 w 441"/>
              <a:gd name="T47" fmla="*/ 307 h 572"/>
              <a:gd name="T48" fmla="*/ 394 w 441"/>
              <a:gd name="T49" fmla="*/ 313 h 572"/>
              <a:gd name="T50" fmla="*/ 394 w 441"/>
              <a:gd name="T51" fmla="*/ 205 h 572"/>
              <a:gd name="T52" fmla="*/ 364 w 441"/>
              <a:gd name="T53" fmla="*/ 233 h 572"/>
              <a:gd name="T54" fmla="*/ 77 w 441"/>
              <a:gd name="T55" fmla="*/ 233 h 572"/>
              <a:gd name="T56" fmla="*/ 47 w 441"/>
              <a:gd name="T57" fmla="*/ 205 h 572"/>
              <a:gd name="T58" fmla="*/ 47 w 441"/>
              <a:gd name="T59" fmla="*/ 199 h 572"/>
              <a:gd name="T60" fmla="*/ 77 w 441"/>
              <a:gd name="T61" fmla="*/ 172 h 572"/>
              <a:gd name="T62" fmla="*/ 232 w 441"/>
              <a:gd name="T63" fmla="*/ 172 h 572"/>
              <a:gd name="T64" fmla="*/ 364 w 441"/>
              <a:gd name="T65" fmla="*/ 172 h 572"/>
              <a:gd name="T66" fmla="*/ 394 w 441"/>
              <a:gd name="T67" fmla="*/ 199 h 572"/>
              <a:gd name="T68" fmla="*/ 394 w 441"/>
              <a:gd name="T69" fmla="*/ 205 h 572"/>
              <a:gd name="T70" fmla="*/ 394 w 441"/>
              <a:gd name="T71" fmla="*/ 97 h 572"/>
              <a:gd name="T72" fmla="*/ 364 w 441"/>
              <a:gd name="T73" fmla="*/ 125 h 572"/>
              <a:gd name="T74" fmla="*/ 77 w 441"/>
              <a:gd name="T75" fmla="*/ 125 h 572"/>
              <a:gd name="T76" fmla="*/ 47 w 441"/>
              <a:gd name="T77" fmla="*/ 97 h 572"/>
              <a:gd name="T78" fmla="*/ 47 w 441"/>
              <a:gd name="T79" fmla="*/ 92 h 572"/>
              <a:gd name="T80" fmla="*/ 77 w 441"/>
              <a:gd name="T81" fmla="*/ 64 h 572"/>
              <a:gd name="T82" fmla="*/ 232 w 441"/>
              <a:gd name="T83" fmla="*/ 64 h 572"/>
              <a:gd name="T84" fmla="*/ 364 w 441"/>
              <a:gd name="T85" fmla="*/ 64 h 572"/>
              <a:gd name="T86" fmla="*/ 394 w 441"/>
              <a:gd name="T87" fmla="*/ 92 h 572"/>
              <a:gd name="T88" fmla="*/ 394 w 441"/>
              <a:gd name="T89" fmla="*/ 9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1" h="572">
                <a:moveTo>
                  <a:pt x="0" y="0"/>
                </a:moveTo>
                <a:cubicBezTo>
                  <a:pt x="0" y="572"/>
                  <a:pt x="0" y="572"/>
                  <a:pt x="0" y="572"/>
                </a:cubicBezTo>
                <a:cubicBezTo>
                  <a:pt x="441" y="572"/>
                  <a:pt x="441" y="572"/>
                  <a:pt x="441" y="572"/>
                </a:cubicBezTo>
                <a:cubicBezTo>
                  <a:pt x="441" y="0"/>
                  <a:pt x="441" y="0"/>
                  <a:pt x="441" y="0"/>
                </a:cubicBezTo>
                <a:lnTo>
                  <a:pt x="0" y="0"/>
                </a:lnTo>
                <a:close/>
                <a:moveTo>
                  <a:pt x="394" y="421"/>
                </a:moveTo>
                <a:cubicBezTo>
                  <a:pt x="394" y="448"/>
                  <a:pt x="364" y="448"/>
                  <a:pt x="364" y="448"/>
                </a:cubicBezTo>
                <a:cubicBezTo>
                  <a:pt x="77" y="448"/>
                  <a:pt x="77" y="448"/>
                  <a:pt x="77" y="448"/>
                </a:cubicBezTo>
                <a:cubicBezTo>
                  <a:pt x="47" y="448"/>
                  <a:pt x="47" y="421"/>
                  <a:pt x="47" y="421"/>
                </a:cubicBezTo>
                <a:cubicBezTo>
                  <a:pt x="47" y="415"/>
                  <a:pt x="47" y="415"/>
                  <a:pt x="47" y="415"/>
                </a:cubicBezTo>
                <a:cubicBezTo>
                  <a:pt x="47" y="387"/>
                  <a:pt x="77" y="387"/>
                  <a:pt x="77" y="387"/>
                </a:cubicBezTo>
                <a:cubicBezTo>
                  <a:pt x="232" y="387"/>
                  <a:pt x="232" y="387"/>
                  <a:pt x="232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94" y="387"/>
                  <a:pt x="394" y="415"/>
                  <a:pt x="394" y="415"/>
                </a:cubicBezTo>
                <a:lnTo>
                  <a:pt x="394" y="421"/>
                </a:lnTo>
                <a:close/>
                <a:moveTo>
                  <a:pt x="394" y="313"/>
                </a:moveTo>
                <a:cubicBezTo>
                  <a:pt x="394" y="340"/>
                  <a:pt x="364" y="340"/>
                  <a:pt x="364" y="340"/>
                </a:cubicBezTo>
                <a:cubicBezTo>
                  <a:pt x="77" y="340"/>
                  <a:pt x="77" y="340"/>
                  <a:pt x="77" y="340"/>
                </a:cubicBezTo>
                <a:cubicBezTo>
                  <a:pt x="47" y="340"/>
                  <a:pt x="47" y="313"/>
                  <a:pt x="47" y="313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47" y="280"/>
                  <a:pt x="77" y="280"/>
                  <a:pt x="77" y="280"/>
                </a:cubicBezTo>
                <a:cubicBezTo>
                  <a:pt x="232" y="280"/>
                  <a:pt x="232" y="280"/>
                  <a:pt x="232" y="280"/>
                </a:cubicBezTo>
                <a:cubicBezTo>
                  <a:pt x="364" y="280"/>
                  <a:pt x="364" y="280"/>
                  <a:pt x="364" y="280"/>
                </a:cubicBezTo>
                <a:cubicBezTo>
                  <a:pt x="394" y="280"/>
                  <a:pt x="394" y="307"/>
                  <a:pt x="394" y="307"/>
                </a:cubicBezTo>
                <a:lnTo>
                  <a:pt x="394" y="313"/>
                </a:lnTo>
                <a:close/>
                <a:moveTo>
                  <a:pt x="394" y="205"/>
                </a:moveTo>
                <a:cubicBezTo>
                  <a:pt x="394" y="233"/>
                  <a:pt x="364" y="233"/>
                  <a:pt x="364" y="233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47" y="233"/>
                  <a:pt x="47" y="205"/>
                  <a:pt x="47" y="205"/>
                </a:cubicBezTo>
                <a:cubicBezTo>
                  <a:pt x="47" y="199"/>
                  <a:pt x="47" y="199"/>
                  <a:pt x="47" y="199"/>
                </a:cubicBezTo>
                <a:cubicBezTo>
                  <a:pt x="47" y="172"/>
                  <a:pt x="77" y="172"/>
                  <a:pt x="77" y="172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364" y="172"/>
                  <a:pt x="364" y="172"/>
                  <a:pt x="364" y="172"/>
                </a:cubicBezTo>
                <a:cubicBezTo>
                  <a:pt x="394" y="172"/>
                  <a:pt x="394" y="199"/>
                  <a:pt x="394" y="199"/>
                </a:cubicBezTo>
                <a:lnTo>
                  <a:pt x="394" y="205"/>
                </a:lnTo>
                <a:close/>
                <a:moveTo>
                  <a:pt x="394" y="97"/>
                </a:moveTo>
                <a:cubicBezTo>
                  <a:pt x="394" y="125"/>
                  <a:pt x="364" y="125"/>
                  <a:pt x="364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47" y="125"/>
                  <a:pt x="47" y="97"/>
                  <a:pt x="47" y="97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64"/>
                  <a:pt x="77" y="64"/>
                  <a:pt x="77" y="64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94" y="64"/>
                  <a:pt x="394" y="92"/>
                  <a:pt x="394" y="92"/>
                </a:cubicBezTo>
                <a:lnTo>
                  <a:pt x="394" y="97"/>
                </a:lnTo>
                <a:close/>
              </a:path>
            </a:pathLst>
          </a:custGeom>
          <a:solidFill>
            <a:srgbClr val="FF5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4329" tIns="62164" rIns="124329" bIns="62164" numCol="1" anchor="t" anchorCtr="0" compatLnSpc="1">
            <a:prstTxWarp prst="textNoShape">
              <a:avLst/>
            </a:prstTxWarp>
          </a:bodyPr>
          <a:lstStyle/>
          <a:p>
            <a:pPr defTabSz="1243193">
              <a:defRPr/>
            </a:pPr>
            <a:endParaRPr lang="en-US" sz="1904" kern="0">
              <a:solidFill>
                <a:srgbClr val="FFFFFF"/>
              </a:solidFill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283831" y="2900523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Kernel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7623499" y="2900525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8285780" y="1444462"/>
            <a:ext cx="231940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7625447" y="1444463"/>
            <a:ext cx="668837" cy="663528"/>
            <a:chOff x="5303837" y="3192462"/>
            <a:chExt cx="501628" cy="497646"/>
          </a:xfrm>
        </p:grpSpPr>
        <p:sp>
          <p:nvSpPr>
            <p:cNvPr id="139" name="Rectangle 138"/>
            <p:cNvSpPr/>
            <p:nvPr/>
          </p:nvSpPr>
          <p:spPr bwMode="auto">
            <a:xfrm>
              <a:off x="5303837" y="3192462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5434446" y="3309789"/>
              <a:ext cx="236804" cy="262982"/>
              <a:chOff x="7434263" y="-2105025"/>
              <a:chExt cx="947737" cy="1052512"/>
            </a:xfrm>
            <a:solidFill>
              <a:schemeClr val="tx2"/>
            </a:solidFill>
          </p:grpSpPr>
          <p:sp>
            <p:nvSpPr>
              <p:cNvPr id="141" name="Freeform 5"/>
              <p:cNvSpPr>
                <a:spLocks/>
              </p:cNvSpPr>
              <p:nvPr/>
            </p:nvSpPr>
            <p:spPr bwMode="auto">
              <a:xfrm>
                <a:off x="7434263" y="-1779588"/>
                <a:ext cx="423862" cy="727075"/>
              </a:xfrm>
              <a:custGeom>
                <a:avLst/>
                <a:gdLst>
                  <a:gd name="T0" fmla="*/ 267 w 267"/>
                  <a:gd name="T1" fmla="*/ 153 h 458"/>
                  <a:gd name="T2" fmla="*/ 267 w 267"/>
                  <a:gd name="T3" fmla="*/ 458 h 458"/>
                  <a:gd name="T4" fmla="*/ 0 w 267"/>
                  <a:gd name="T5" fmla="*/ 305 h 458"/>
                  <a:gd name="T6" fmla="*/ 2 w 267"/>
                  <a:gd name="T7" fmla="*/ 0 h 458"/>
                  <a:gd name="T8" fmla="*/ 267 w 267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458">
                    <a:moveTo>
                      <a:pt x="267" y="153"/>
                    </a:moveTo>
                    <a:lnTo>
                      <a:pt x="267" y="458"/>
                    </a:lnTo>
                    <a:lnTo>
                      <a:pt x="0" y="305"/>
                    </a:lnTo>
                    <a:lnTo>
                      <a:pt x="2" y="0"/>
                    </a:lnTo>
                    <a:lnTo>
                      <a:pt x="267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2" name="Freeform 6"/>
              <p:cNvSpPr>
                <a:spLocks/>
              </p:cNvSpPr>
              <p:nvPr/>
            </p:nvSpPr>
            <p:spPr bwMode="auto">
              <a:xfrm>
                <a:off x="7961313" y="-1779588"/>
                <a:ext cx="420687" cy="727075"/>
              </a:xfrm>
              <a:custGeom>
                <a:avLst/>
                <a:gdLst>
                  <a:gd name="T0" fmla="*/ 0 w 265"/>
                  <a:gd name="T1" fmla="*/ 153 h 458"/>
                  <a:gd name="T2" fmla="*/ 0 w 265"/>
                  <a:gd name="T3" fmla="*/ 458 h 458"/>
                  <a:gd name="T4" fmla="*/ 265 w 265"/>
                  <a:gd name="T5" fmla="*/ 305 h 458"/>
                  <a:gd name="T6" fmla="*/ 265 w 265"/>
                  <a:gd name="T7" fmla="*/ 0 h 458"/>
                  <a:gd name="T8" fmla="*/ 0 w 265"/>
                  <a:gd name="T9" fmla="*/ 153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458">
                    <a:moveTo>
                      <a:pt x="0" y="153"/>
                    </a:moveTo>
                    <a:lnTo>
                      <a:pt x="0" y="458"/>
                    </a:lnTo>
                    <a:lnTo>
                      <a:pt x="265" y="305"/>
                    </a:lnTo>
                    <a:lnTo>
                      <a:pt x="265" y="0"/>
                    </a:ln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" name="Freeform 7"/>
              <p:cNvSpPr>
                <a:spLocks/>
              </p:cNvSpPr>
              <p:nvPr/>
            </p:nvSpPr>
            <p:spPr bwMode="auto">
              <a:xfrm>
                <a:off x="7489825" y="-2105025"/>
                <a:ext cx="838200" cy="476250"/>
              </a:xfrm>
              <a:custGeom>
                <a:avLst/>
                <a:gdLst>
                  <a:gd name="T0" fmla="*/ 266 w 528"/>
                  <a:gd name="T1" fmla="*/ 300 h 300"/>
                  <a:gd name="T2" fmla="*/ 0 w 528"/>
                  <a:gd name="T3" fmla="*/ 148 h 300"/>
                  <a:gd name="T4" fmla="*/ 263 w 528"/>
                  <a:gd name="T5" fmla="*/ 0 h 300"/>
                  <a:gd name="T6" fmla="*/ 528 w 528"/>
                  <a:gd name="T7" fmla="*/ 148 h 300"/>
                  <a:gd name="T8" fmla="*/ 266 w 528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300">
                    <a:moveTo>
                      <a:pt x="266" y="300"/>
                    </a:moveTo>
                    <a:lnTo>
                      <a:pt x="0" y="148"/>
                    </a:lnTo>
                    <a:lnTo>
                      <a:pt x="263" y="0"/>
                    </a:lnTo>
                    <a:lnTo>
                      <a:pt x="528" y="148"/>
                    </a:lnTo>
                    <a:lnTo>
                      <a:pt x="266" y="30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4" name="Rectangle 143"/>
          <p:cNvSpPr/>
          <p:nvPr/>
        </p:nvSpPr>
        <p:spPr bwMode="auto">
          <a:xfrm>
            <a:off x="8285779" y="2171102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Binaries/Libs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7625447" y="2171103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" name="Freeform 73"/>
          <p:cNvSpPr>
            <a:spLocks noChangeAspect="1" noEditPoints="1"/>
          </p:cNvSpPr>
          <p:nvPr/>
        </p:nvSpPr>
        <p:spPr bwMode="black">
          <a:xfrm>
            <a:off x="7756631" y="3033141"/>
            <a:ext cx="398295" cy="398293"/>
          </a:xfrm>
          <a:custGeom>
            <a:avLst/>
            <a:gdLst>
              <a:gd name="T0" fmla="*/ 313 w 330"/>
              <a:gd name="T1" fmla="*/ 161 h 330"/>
              <a:gd name="T2" fmla="*/ 313 w 330"/>
              <a:gd name="T3" fmla="*/ 128 h 330"/>
              <a:gd name="T4" fmla="*/ 284 w 330"/>
              <a:gd name="T5" fmla="*/ 137 h 330"/>
              <a:gd name="T6" fmla="*/ 298 w 330"/>
              <a:gd name="T7" fmla="*/ 111 h 330"/>
              <a:gd name="T8" fmla="*/ 330 w 330"/>
              <a:gd name="T9" fmla="*/ 103 h 330"/>
              <a:gd name="T10" fmla="*/ 298 w 330"/>
              <a:gd name="T11" fmla="*/ 95 h 330"/>
              <a:gd name="T12" fmla="*/ 284 w 330"/>
              <a:gd name="T13" fmla="*/ 87 h 330"/>
              <a:gd name="T14" fmla="*/ 235 w 330"/>
              <a:gd name="T15" fmla="*/ 46 h 330"/>
              <a:gd name="T16" fmla="*/ 244 w 330"/>
              <a:gd name="T17" fmla="*/ 17 h 330"/>
              <a:gd name="T18" fmla="*/ 211 w 330"/>
              <a:gd name="T19" fmla="*/ 17 h 330"/>
              <a:gd name="T20" fmla="*/ 219 w 330"/>
              <a:gd name="T21" fmla="*/ 46 h 330"/>
              <a:gd name="T22" fmla="*/ 194 w 330"/>
              <a:gd name="T23" fmla="*/ 32 h 330"/>
              <a:gd name="T24" fmla="*/ 186 w 330"/>
              <a:gd name="T25" fmla="*/ 0 h 330"/>
              <a:gd name="T26" fmla="*/ 178 w 330"/>
              <a:gd name="T27" fmla="*/ 32 h 330"/>
              <a:gd name="T28" fmla="*/ 152 w 330"/>
              <a:gd name="T29" fmla="*/ 46 h 330"/>
              <a:gd name="T30" fmla="*/ 161 w 330"/>
              <a:gd name="T31" fmla="*/ 17 h 330"/>
              <a:gd name="T32" fmla="*/ 128 w 330"/>
              <a:gd name="T33" fmla="*/ 17 h 330"/>
              <a:gd name="T34" fmla="*/ 137 w 330"/>
              <a:gd name="T35" fmla="*/ 46 h 330"/>
              <a:gd name="T36" fmla="*/ 111 w 330"/>
              <a:gd name="T37" fmla="*/ 32 h 330"/>
              <a:gd name="T38" fmla="*/ 103 w 330"/>
              <a:gd name="T39" fmla="*/ 0 h 330"/>
              <a:gd name="T40" fmla="*/ 95 w 330"/>
              <a:gd name="T41" fmla="*/ 32 h 330"/>
              <a:gd name="T42" fmla="*/ 87 w 330"/>
              <a:gd name="T43" fmla="*/ 46 h 330"/>
              <a:gd name="T44" fmla="*/ 46 w 330"/>
              <a:gd name="T45" fmla="*/ 95 h 330"/>
              <a:gd name="T46" fmla="*/ 17 w 330"/>
              <a:gd name="T47" fmla="*/ 86 h 330"/>
              <a:gd name="T48" fmla="*/ 17 w 330"/>
              <a:gd name="T49" fmla="*/ 120 h 330"/>
              <a:gd name="T50" fmla="*/ 46 w 330"/>
              <a:gd name="T51" fmla="*/ 111 h 330"/>
              <a:gd name="T52" fmla="*/ 32 w 330"/>
              <a:gd name="T53" fmla="*/ 137 h 330"/>
              <a:gd name="T54" fmla="*/ 0 w 330"/>
              <a:gd name="T55" fmla="*/ 144 h 330"/>
              <a:gd name="T56" fmla="*/ 32 w 330"/>
              <a:gd name="T57" fmla="*/ 152 h 330"/>
              <a:gd name="T58" fmla="*/ 46 w 330"/>
              <a:gd name="T59" fmla="*/ 178 h 330"/>
              <a:gd name="T60" fmla="*/ 17 w 330"/>
              <a:gd name="T61" fmla="*/ 169 h 330"/>
              <a:gd name="T62" fmla="*/ 17 w 330"/>
              <a:gd name="T63" fmla="*/ 203 h 330"/>
              <a:gd name="T64" fmla="*/ 46 w 330"/>
              <a:gd name="T65" fmla="*/ 194 h 330"/>
              <a:gd name="T66" fmla="*/ 32 w 330"/>
              <a:gd name="T67" fmla="*/ 219 h 330"/>
              <a:gd name="T68" fmla="*/ 0 w 330"/>
              <a:gd name="T69" fmla="*/ 227 h 330"/>
              <a:gd name="T70" fmla="*/ 32 w 330"/>
              <a:gd name="T71" fmla="*/ 235 h 330"/>
              <a:gd name="T72" fmla="*/ 46 w 330"/>
              <a:gd name="T73" fmla="*/ 243 h 330"/>
              <a:gd name="T74" fmla="*/ 95 w 330"/>
              <a:gd name="T75" fmla="*/ 284 h 330"/>
              <a:gd name="T76" fmla="*/ 86 w 330"/>
              <a:gd name="T77" fmla="*/ 313 h 330"/>
              <a:gd name="T78" fmla="*/ 120 w 330"/>
              <a:gd name="T79" fmla="*/ 313 h 330"/>
              <a:gd name="T80" fmla="*/ 111 w 330"/>
              <a:gd name="T81" fmla="*/ 284 h 330"/>
              <a:gd name="T82" fmla="*/ 137 w 330"/>
              <a:gd name="T83" fmla="*/ 298 h 330"/>
              <a:gd name="T84" fmla="*/ 144 w 330"/>
              <a:gd name="T85" fmla="*/ 330 h 330"/>
              <a:gd name="T86" fmla="*/ 152 w 330"/>
              <a:gd name="T87" fmla="*/ 298 h 330"/>
              <a:gd name="T88" fmla="*/ 178 w 330"/>
              <a:gd name="T89" fmla="*/ 284 h 330"/>
              <a:gd name="T90" fmla="*/ 169 w 330"/>
              <a:gd name="T91" fmla="*/ 313 h 330"/>
              <a:gd name="T92" fmla="*/ 203 w 330"/>
              <a:gd name="T93" fmla="*/ 313 h 330"/>
              <a:gd name="T94" fmla="*/ 194 w 330"/>
              <a:gd name="T95" fmla="*/ 284 h 330"/>
              <a:gd name="T96" fmla="*/ 219 w 330"/>
              <a:gd name="T97" fmla="*/ 298 h 330"/>
              <a:gd name="T98" fmla="*/ 227 w 330"/>
              <a:gd name="T99" fmla="*/ 330 h 330"/>
              <a:gd name="T100" fmla="*/ 235 w 330"/>
              <a:gd name="T101" fmla="*/ 298 h 330"/>
              <a:gd name="T102" fmla="*/ 243 w 330"/>
              <a:gd name="T103" fmla="*/ 284 h 330"/>
              <a:gd name="T104" fmla="*/ 284 w 330"/>
              <a:gd name="T105" fmla="*/ 235 h 330"/>
              <a:gd name="T106" fmla="*/ 313 w 330"/>
              <a:gd name="T107" fmla="*/ 244 h 330"/>
              <a:gd name="T108" fmla="*/ 313 w 330"/>
              <a:gd name="T109" fmla="*/ 211 h 330"/>
              <a:gd name="T110" fmla="*/ 284 w 330"/>
              <a:gd name="T111" fmla="*/ 219 h 330"/>
              <a:gd name="T112" fmla="*/ 298 w 330"/>
              <a:gd name="T113" fmla="*/ 194 h 330"/>
              <a:gd name="T114" fmla="*/ 330 w 330"/>
              <a:gd name="T115" fmla="*/ 186 h 330"/>
              <a:gd name="T116" fmla="*/ 298 w 330"/>
              <a:gd name="T117" fmla="*/ 178 h 330"/>
              <a:gd name="T118" fmla="*/ 284 w 330"/>
              <a:gd name="T119" fmla="*/ 152 h 330"/>
              <a:gd name="T120" fmla="*/ 165 w 330"/>
              <a:gd name="T121" fmla="*/ 267 h 330"/>
              <a:gd name="T122" fmla="*/ 165 w 330"/>
              <a:gd name="T123" fmla="*/ 63 h 330"/>
              <a:gd name="T124" fmla="*/ 165 w 330"/>
              <a:gd name="T125" fmla="*/ 26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0" h="330">
                <a:moveTo>
                  <a:pt x="298" y="152"/>
                </a:moveTo>
                <a:cubicBezTo>
                  <a:pt x="301" y="158"/>
                  <a:pt x="307" y="161"/>
                  <a:pt x="313" y="161"/>
                </a:cubicBezTo>
                <a:cubicBezTo>
                  <a:pt x="322" y="161"/>
                  <a:pt x="330" y="154"/>
                  <a:pt x="330" y="144"/>
                </a:cubicBezTo>
                <a:cubicBezTo>
                  <a:pt x="330" y="135"/>
                  <a:pt x="322" y="128"/>
                  <a:pt x="313" y="128"/>
                </a:cubicBezTo>
                <a:cubicBezTo>
                  <a:pt x="307" y="128"/>
                  <a:pt x="301" y="131"/>
                  <a:pt x="298" y="137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98" y="111"/>
                  <a:pt x="298" y="111"/>
                  <a:pt x="298" y="111"/>
                </a:cubicBezTo>
                <a:cubicBezTo>
                  <a:pt x="301" y="116"/>
                  <a:pt x="307" y="120"/>
                  <a:pt x="313" y="120"/>
                </a:cubicBezTo>
                <a:cubicBezTo>
                  <a:pt x="322" y="120"/>
                  <a:pt x="330" y="112"/>
                  <a:pt x="330" y="103"/>
                </a:cubicBezTo>
                <a:cubicBezTo>
                  <a:pt x="330" y="94"/>
                  <a:pt x="322" y="86"/>
                  <a:pt x="313" y="86"/>
                </a:cubicBezTo>
                <a:cubicBezTo>
                  <a:pt x="307" y="86"/>
                  <a:pt x="301" y="90"/>
                  <a:pt x="298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87"/>
                  <a:pt x="284" y="87"/>
                  <a:pt x="284" y="87"/>
                </a:cubicBezTo>
                <a:cubicBezTo>
                  <a:pt x="284" y="65"/>
                  <a:pt x="266" y="46"/>
                  <a:pt x="243" y="46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5" y="32"/>
                  <a:pt x="235" y="32"/>
                  <a:pt x="235" y="32"/>
                </a:cubicBezTo>
                <a:cubicBezTo>
                  <a:pt x="240" y="29"/>
                  <a:pt x="244" y="23"/>
                  <a:pt x="244" y="17"/>
                </a:cubicBezTo>
                <a:cubicBezTo>
                  <a:pt x="244" y="8"/>
                  <a:pt x="237" y="0"/>
                  <a:pt x="227" y="0"/>
                </a:cubicBezTo>
                <a:cubicBezTo>
                  <a:pt x="218" y="0"/>
                  <a:pt x="211" y="8"/>
                  <a:pt x="211" y="17"/>
                </a:cubicBezTo>
                <a:cubicBezTo>
                  <a:pt x="211" y="23"/>
                  <a:pt x="214" y="29"/>
                  <a:pt x="219" y="3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194" y="46"/>
                  <a:pt x="194" y="46"/>
                  <a:pt x="194" y="46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9" y="29"/>
                  <a:pt x="203" y="23"/>
                  <a:pt x="203" y="17"/>
                </a:cubicBezTo>
                <a:cubicBezTo>
                  <a:pt x="203" y="8"/>
                  <a:pt x="195" y="0"/>
                  <a:pt x="186" y="0"/>
                </a:cubicBezTo>
                <a:cubicBezTo>
                  <a:pt x="177" y="0"/>
                  <a:pt x="169" y="8"/>
                  <a:pt x="169" y="17"/>
                </a:cubicBezTo>
                <a:cubicBezTo>
                  <a:pt x="169" y="23"/>
                  <a:pt x="173" y="29"/>
                  <a:pt x="178" y="32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152" y="46"/>
                  <a:pt x="152" y="46"/>
                  <a:pt x="152" y="46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8" y="29"/>
                  <a:pt x="161" y="23"/>
                  <a:pt x="161" y="17"/>
                </a:cubicBezTo>
                <a:cubicBezTo>
                  <a:pt x="161" y="8"/>
                  <a:pt x="154" y="0"/>
                  <a:pt x="144" y="0"/>
                </a:cubicBezTo>
                <a:cubicBezTo>
                  <a:pt x="135" y="0"/>
                  <a:pt x="128" y="8"/>
                  <a:pt x="128" y="17"/>
                </a:cubicBezTo>
                <a:cubicBezTo>
                  <a:pt x="128" y="23"/>
                  <a:pt x="131" y="29"/>
                  <a:pt x="137" y="32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6" y="29"/>
                  <a:pt x="120" y="23"/>
                  <a:pt x="120" y="17"/>
                </a:cubicBezTo>
                <a:cubicBezTo>
                  <a:pt x="120" y="8"/>
                  <a:pt x="112" y="0"/>
                  <a:pt x="103" y="0"/>
                </a:cubicBezTo>
                <a:cubicBezTo>
                  <a:pt x="94" y="0"/>
                  <a:pt x="86" y="8"/>
                  <a:pt x="86" y="17"/>
                </a:cubicBezTo>
                <a:cubicBezTo>
                  <a:pt x="86" y="23"/>
                  <a:pt x="90" y="29"/>
                  <a:pt x="95" y="32"/>
                </a:cubicBezTo>
                <a:cubicBezTo>
                  <a:pt x="95" y="46"/>
                  <a:pt x="95" y="46"/>
                  <a:pt x="95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65" y="46"/>
                  <a:pt x="46" y="65"/>
                  <a:pt x="46" y="87"/>
                </a:cubicBezTo>
                <a:cubicBezTo>
                  <a:pt x="46" y="95"/>
                  <a:pt x="46" y="95"/>
                  <a:pt x="46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29" y="90"/>
                  <a:pt x="23" y="86"/>
                  <a:pt x="17" y="86"/>
                </a:cubicBezTo>
                <a:cubicBezTo>
                  <a:pt x="8" y="86"/>
                  <a:pt x="0" y="94"/>
                  <a:pt x="0" y="103"/>
                </a:cubicBezTo>
                <a:cubicBezTo>
                  <a:pt x="0" y="112"/>
                  <a:pt x="8" y="120"/>
                  <a:pt x="17" y="120"/>
                </a:cubicBezTo>
                <a:cubicBezTo>
                  <a:pt x="23" y="120"/>
                  <a:pt x="29" y="116"/>
                  <a:pt x="32" y="111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1"/>
                  <a:pt x="23" y="128"/>
                  <a:pt x="17" y="128"/>
                </a:cubicBezTo>
                <a:cubicBezTo>
                  <a:pt x="8" y="128"/>
                  <a:pt x="0" y="135"/>
                  <a:pt x="0" y="144"/>
                </a:cubicBezTo>
                <a:cubicBezTo>
                  <a:pt x="0" y="154"/>
                  <a:pt x="8" y="161"/>
                  <a:pt x="17" y="161"/>
                </a:cubicBezTo>
                <a:cubicBezTo>
                  <a:pt x="23" y="161"/>
                  <a:pt x="29" y="158"/>
                  <a:pt x="32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78"/>
                  <a:pt x="46" y="178"/>
                  <a:pt x="46" y="178"/>
                </a:cubicBezTo>
                <a:cubicBezTo>
                  <a:pt x="32" y="178"/>
                  <a:pt x="32" y="178"/>
                  <a:pt x="32" y="178"/>
                </a:cubicBezTo>
                <a:cubicBezTo>
                  <a:pt x="29" y="173"/>
                  <a:pt x="23" y="169"/>
                  <a:pt x="17" y="169"/>
                </a:cubicBezTo>
                <a:cubicBezTo>
                  <a:pt x="8" y="169"/>
                  <a:pt x="0" y="177"/>
                  <a:pt x="0" y="186"/>
                </a:cubicBezTo>
                <a:cubicBezTo>
                  <a:pt x="0" y="195"/>
                  <a:pt x="8" y="203"/>
                  <a:pt x="17" y="203"/>
                </a:cubicBezTo>
                <a:cubicBezTo>
                  <a:pt x="23" y="203"/>
                  <a:pt x="29" y="199"/>
                  <a:pt x="32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46" y="219"/>
                  <a:pt x="46" y="219"/>
                  <a:pt x="46" y="219"/>
                </a:cubicBezTo>
                <a:cubicBezTo>
                  <a:pt x="32" y="219"/>
                  <a:pt x="32" y="219"/>
                  <a:pt x="32" y="219"/>
                </a:cubicBezTo>
                <a:cubicBezTo>
                  <a:pt x="29" y="214"/>
                  <a:pt x="23" y="211"/>
                  <a:pt x="17" y="211"/>
                </a:cubicBezTo>
                <a:cubicBezTo>
                  <a:pt x="8" y="211"/>
                  <a:pt x="0" y="218"/>
                  <a:pt x="0" y="227"/>
                </a:cubicBezTo>
                <a:cubicBezTo>
                  <a:pt x="0" y="237"/>
                  <a:pt x="8" y="244"/>
                  <a:pt x="17" y="244"/>
                </a:cubicBezTo>
                <a:cubicBezTo>
                  <a:pt x="23" y="244"/>
                  <a:pt x="29" y="240"/>
                  <a:pt x="32" y="235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46" y="243"/>
                  <a:pt x="46" y="243"/>
                  <a:pt x="46" y="243"/>
                </a:cubicBezTo>
                <a:cubicBezTo>
                  <a:pt x="46" y="266"/>
                  <a:pt x="65" y="284"/>
                  <a:pt x="87" y="284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95" y="298"/>
                  <a:pt x="95" y="298"/>
                  <a:pt x="95" y="298"/>
                </a:cubicBezTo>
                <a:cubicBezTo>
                  <a:pt x="90" y="301"/>
                  <a:pt x="86" y="307"/>
                  <a:pt x="86" y="313"/>
                </a:cubicBezTo>
                <a:cubicBezTo>
                  <a:pt x="86" y="322"/>
                  <a:pt x="94" y="330"/>
                  <a:pt x="103" y="330"/>
                </a:cubicBezTo>
                <a:cubicBezTo>
                  <a:pt x="112" y="330"/>
                  <a:pt x="120" y="322"/>
                  <a:pt x="120" y="313"/>
                </a:cubicBezTo>
                <a:cubicBezTo>
                  <a:pt x="120" y="307"/>
                  <a:pt x="116" y="301"/>
                  <a:pt x="111" y="298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37" y="284"/>
                  <a:pt x="137" y="284"/>
                  <a:pt x="137" y="284"/>
                </a:cubicBezTo>
                <a:cubicBezTo>
                  <a:pt x="137" y="298"/>
                  <a:pt x="137" y="298"/>
                  <a:pt x="137" y="298"/>
                </a:cubicBezTo>
                <a:cubicBezTo>
                  <a:pt x="131" y="301"/>
                  <a:pt x="128" y="307"/>
                  <a:pt x="128" y="313"/>
                </a:cubicBezTo>
                <a:cubicBezTo>
                  <a:pt x="128" y="322"/>
                  <a:pt x="135" y="330"/>
                  <a:pt x="144" y="330"/>
                </a:cubicBezTo>
                <a:cubicBezTo>
                  <a:pt x="154" y="330"/>
                  <a:pt x="161" y="322"/>
                  <a:pt x="161" y="313"/>
                </a:cubicBezTo>
                <a:cubicBezTo>
                  <a:pt x="161" y="307"/>
                  <a:pt x="158" y="301"/>
                  <a:pt x="152" y="298"/>
                </a:cubicBezTo>
                <a:cubicBezTo>
                  <a:pt x="152" y="284"/>
                  <a:pt x="152" y="284"/>
                  <a:pt x="152" y="284"/>
                </a:cubicBezTo>
                <a:cubicBezTo>
                  <a:pt x="178" y="284"/>
                  <a:pt x="178" y="284"/>
                  <a:pt x="178" y="284"/>
                </a:cubicBezTo>
                <a:cubicBezTo>
                  <a:pt x="178" y="298"/>
                  <a:pt x="178" y="298"/>
                  <a:pt x="178" y="298"/>
                </a:cubicBezTo>
                <a:cubicBezTo>
                  <a:pt x="173" y="301"/>
                  <a:pt x="169" y="307"/>
                  <a:pt x="169" y="313"/>
                </a:cubicBezTo>
                <a:cubicBezTo>
                  <a:pt x="169" y="322"/>
                  <a:pt x="177" y="330"/>
                  <a:pt x="186" y="330"/>
                </a:cubicBezTo>
                <a:cubicBezTo>
                  <a:pt x="195" y="330"/>
                  <a:pt x="203" y="322"/>
                  <a:pt x="203" y="313"/>
                </a:cubicBezTo>
                <a:cubicBezTo>
                  <a:pt x="203" y="307"/>
                  <a:pt x="199" y="301"/>
                  <a:pt x="194" y="298"/>
                </a:cubicBezTo>
                <a:cubicBezTo>
                  <a:pt x="194" y="284"/>
                  <a:pt x="194" y="284"/>
                  <a:pt x="194" y="284"/>
                </a:cubicBezTo>
                <a:cubicBezTo>
                  <a:pt x="219" y="284"/>
                  <a:pt x="219" y="284"/>
                  <a:pt x="219" y="284"/>
                </a:cubicBezTo>
                <a:cubicBezTo>
                  <a:pt x="219" y="298"/>
                  <a:pt x="219" y="298"/>
                  <a:pt x="219" y="298"/>
                </a:cubicBezTo>
                <a:cubicBezTo>
                  <a:pt x="214" y="301"/>
                  <a:pt x="211" y="307"/>
                  <a:pt x="211" y="313"/>
                </a:cubicBezTo>
                <a:cubicBezTo>
                  <a:pt x="211" y="322"/>
                  <a:pt x="218" y="330"/>
                  <a:pt x="227" y="330"/>
                </a:cubicBezTo>
                <a:cubicBezTo>
                  <a:pt x="237" y="330"/>
                  <a:pt x="244" y="322"/>
                  <a:pt x="244" y="313"/>
                </a:cubicBezTo>
                <a:cubicBezTo>
                  <a:pt x="244" y="307"/>
                  <a:pt x="240" y="301"/>
                  <a:pt x="235" y="298"/>
                </a:cubicBezTo>
                <a:cubicBezTo>
                  <a:pt x="235" y="284"/>
                  <a:pt x="235" y="284"/>
                  <a:pt x="235" y="284"/>
                </a:cubicBezTo>
                <a:cubicBezTo>
                  <a:pt x="243" y="284"/>
                  <a:pt x="243" y="284"/>
                  <a:pt x="243" y="284"/>
                </a:cubicBezTo>
                <a:cubicBezTo>
                  <a:pt x="266" y="284"/>
                  <a:pt x="284" y="266"/>
                  <a:pt x="284" y="243"/>
                </a:cubicBezTo>
                <a:cubicBezTo>
                  <a:pt x="284" y="235"/>
                  <a:pt x="284" y="235"/>
                  <a:pt x="284" y="235"/>
                </a:cubicBezTo>
                <a:cubicBezTo>
                  <a:pt x="298" y="235"/>
                  <a:pt x="298" y="235"/>
                  <a:pt x="298" y="235"/>
                </a:cubicBezTo>
                <a:cubicBezTo>
                  <a:pt x="301" y="240"/>
                  <a:pt x="307" y="244"/>
                  <a:pt x="313" y="244"/>
                </a:cubicBezTo>
                <a:cubicBezTo>
                  <a:pt x="322" y="244"/>
                  <a:pt x="330" y="237"/>
                  <a:pt x="330" y="227"/>
                </a:cubicBezTo>
                <a:cubicBezTo>
                  <a:pt x="330" y="218"/>
                  <a:pt x="322" y="211"/>
                  <a:pt x="313" y="211"/>
                </a:cubicBezTo>
                <a:cubicBezTo>
                  <a:pt x="307" y="211"/>
                  <a:pt x="301" y="214"/>
                  <a:pt x="298" y="219"/>
                </a:cubicBezTo>
                <a:cubicBezTo>
                  <a:pt x="284" y="219"/>
                  <a:pt x="284" y="219"/>
                  <a:pt x="284" y="219"/>
                </a:cubicBezTo>
                <a:cubicBezTo>
                  <a:pt x="284" y="194"/>
                  <a:pt x="284" y="194"/>
                  <a:pt x="284" y="194"/>
                </a:cubicBezTo>
                <a:cubicBezTo>
                  <a:pt x="298" y="194"/>
                  <a:pt x="298" y="194"/>
                  <a:pt x="298" y="194"/>
                </a:cubicBezTo>
                <a:cubicBezTo>
                  <a:pt x="301" y="199"/>
                  <a:pt x="307" y="203"/>
                  <a:pt x="313" y="203"/>
                </a:cubicBezTo>
                <a:cubicBezTo>
                  <a:pt x="322" y="203"/>
                  <a:pt x="330" y="195"/>
                  <a:pt x="330" y="186"/>
                </a:cubicBezTo>
                <a:cubicBezTo>
                  <a:pt x="330" y="177"/>
                  <a:pt x="322" y="169"/>
                  <a:pt x="313" y="169"/>
                </a:cubicBezTo>
                <a:cubicBezTo>
                  <a:pt x="307" y="169"/>
                  <a:pt x="301" y="173"/>
                  <a:pt x="298" y="178"/>
                </a:cubicBezTo>
                <a:cubicBezTo>
                  <a:pt x="284" y="178"/>
                  <a:pt x="284" y="178"/>
                  <a:pt x="284" y="178"/>
                </a:cubicBezTo>
                <a:cubicBezTo>
                  <a:pt x="284" y="152"/>
                  <a:pt x="284" y="152"/>
                  <a:pt x="284" y="152"/>
                </a:cubicBezTo>
                <a:lnTo>
                  <a:pt x="298" y="152"/>
                </a:lnTo>
                <a:close/>
                <a:moveTo>
                  <a:pt x="165" y="267"/>
                </a:moveTo>
                <a:cubicBezTo>
                  <a:pt x="109" y="267"/>
                  <a:pt x="63" y="221"/>
                  <a:pt x="63" y="165"/>
                </a:cubicBezTo>
                <a:cubicBezTo>
                  <a:pt x="63" y="109"/>
                  <a:pt x="109" y="63"/>
                  <a:pt x="165" y="63"/>
                </a:cubicBezTo>
                <a:cubicBezTo>
                  <a:pt x="221" y="63"/>
                  <a:pt x="267" y="109"/>
                  <a:pt x="267" y="165"/>
                </a:cubicBezTo>
                <a:cubicBezTo>
                  <a:pt x="267" y="221"/>
                  <a:pt x="221" y="267"/>
                  <a:pt x="165" y="267"/>
                </a:cubicBezTo>
                <a:close/>
              </a:path>
            </a:pathLst>
          </a:cu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7745261" y="2339667"/>
            <a:ext cx="421033" cy="339864"/>
            <a:chOff x="4406091" y="6049087"/>
            <a:chExt cx="3960813" cy="3197225"/>
          </a:xfrm>
          <a:solidFill>
            <a:schemeClr val="tx1"/>
          </a:solidFill>
        </p:grpSpPr>
        <p:sp>
          <p:nvSpPr>
            <p:cNvPr id="148" name="Freeform 24"/>
            <p:cNvSpPr>
              <a:spLocks noEditPoints="1"/>
            </p:cNvSpPr>
            <p:nvPr/>
          </p:nvSpPr>
          <p:spPr bwMode="auto">
            <a:xfrm>
              <a:off x="4406091" y="6049087"/>
              <a:ext cx="2847975" cy="2813050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>
                <a:solidFill>
                  <a:srgbClr val="FFFFFF"/>
                </a:solidFill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>
              <a:off x="5557028" y="7180975"/>
              <a:ext cx="542925" cy="5413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 dirty="0">
                <a:solidFill>
                  <a:srgbClr val="FFFFFF"/>
                </a:solidFill>
              </a:endParaRPr>
            </a:p>
          </p:txBody>
        </p:sp>
        <p:sp>
          <p:nvSpPr>
            <p:cNvPr id="150" name="Freeform 26"/>
            <p:cNvSpPr>
              <a:spLocks noEditPoints="1"/>
            </p:cNvSpPr>
            <p:nvPr/>
          </p:nvSpPr>
          <p:spPr bwMode="auto">
            <a:xfrm>
              <a:off x="6907991" y="7722312"/>
              <a:ext cx="1458913" cy="1524000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FF5050"/>
              </a:solidFill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2448" kern="0">
                <a:solidFill>
                  <a:srgbClr val="FFFFFF"/>
                </a:solidFill>
              </a:endParaRPr>
            </a:p>
          </p:txBody>
        </p:sp>
      </p:grpSp>
      <p:sp>
        <p:nvSpPr>
          <p:cNvPr id="151" name="Right Brace 150"/>
          <p:cNvSpPr/>
          <p:nvPr/>
        </p:nvSpPr>
        <p:spPr>
          <a:xfrm>
            <a:off x="4794909" y="1436198"/>
            <a:ext cx="431800" cy="139294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2" name="Rectangle 151"/>
          <p:cNvSpPr/>
          <p:nvPr/>
        </p:nvSpPr>
        <p:spPr bwMode="auto">
          <a:xfrm>
            <a:off x="5226710" y="1800908"/>
            <a:ext cx="2108545" cy="66352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rgbClr val="FF5050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Container(s)</a:t>
            </a:r>
          </a:p>
        </p:txBody>
      </p:sp>
      <p:sp>
        <p:nvSpPr>
          <p:cNvPr id="153" name="Right Brace 152"/>
          <p:cNvSpPr/>
          <p:nvPr/>
        </p:nvSpPr>
        <p:spPr>
          <a:xfrm flipH="1">
            <a:off x="7053860" y="1444462"/>
            <a:ext cx="451844" cy="2115457"/>
          </a:xfrm>
          <a:prstGeom prst="rightBrace">
            <a:avLst>
              <a:gd name="adj1" fmla="val 0"/>
              <a:gd name="adj2" fmla="val 32285"/>
            </a:avLst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5" name="TextBox 154"/>
          <p:cNvSpPr txBox="1"/>
          <p:nvPr/>
        </p:nvSpPr>
        <p:spPr>
          <a:xfrm>
            <a:off x="1727334" y="903102"/>
            <a:ext cx="306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5959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Server Containers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623499" y="921091"/>
            <a:ext cx="298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5959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Hyper-V Containers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15871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9" grpId="0" animBg="1"/>
      <p:bldP spid="104" grpId="0" animBg="1"/>
      <p:bldP spid="105" grpId="0" animBg="1"/>
      <p:bldP spid="106" grpId="0" animBg="1"/>
      <p:bldP spid="107" grpId="0" animBg="1"/>
      <p:bldP spid="114" grpId="0" animBg="1"/>
      <p:bldP spid="115" grpId="0" animBg="1"/>
      <p:bldP spid="116" grpId="0" animBg="1"/>
      <p:bldP spid="121" grpId="0" animBg="1"/>
      <p:bldP spid="130" grpId="0" animBg="1"/>
      <p:bldP spid="134" grpId="0" animBg="1"/>
      <p:bldP spid="135" grpId="0" animBg="1"/>
      <p:bldP spid="136" grpId="0" animBg="1"/>
      <p:bldP spid="137" grpId="0" animBg="1"/>
      <p:bldP spid="144" grpId="0" animBg="1"/>
      <p:bldP spid="145" grpId="0" animBg="1"/>
      <p:bldP spid="146" grpId="0" animBg="1"/>
      <p:bldP spid="151" grpId="0" animBg="1"/>
      <p:bldP spid="152" grpId="0"/>
      <p:bldP spid="153" grpId="0" animBg="1"/>
      <p:bldP spid="155" grpId="0"/>
      <p:bldP spid="1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C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7" y="2751907"/>
            <a:ext cx="11912600" cy="1331143"/>
          </a:xfrm>
        </p:spPr>
        <p:txBody>
          <a:bodyPr/>
          <a:lstStyle/>
          <a:p>
            <a:r>
              <a:rPr lang="en-GB" dirty="0" err="1"/>
              <a:t>docker</a:t>
            </a:r>
            <a:endParaRPr lang="en-GB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7095208" y="2648723"/>
            <a:ext cx="0" cy="9464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ACCE6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30866" y="4428846"/>
            <a:ext cx="6684335" cy="1396409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Pro" panose="020B0502040504020203" pitchFamily="34" charset="0"/>
              </a:rPr>
              <a:t>Operating System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712293" y="5063977"/>
            <a:ext cx="321367" cy="0"/>
          </a:xfrm>
          <a:prstGeom prst="line">
            <a:avLst/>
          </a:prstGeom>
          <a:ln w="250825">
            <a:solidFill>
              <a:srgbClr val="2FC9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33660" y="4645401"/>
            <a:ext cx="4066513" cy="837152"/>
          </a:xfrm>
          <a:prstGeom prst="rect">
            <a:avLst/>
          </a:prstGeom>
          <a:noFill/>
        </p:spPr>
        <p:txBody>
          <a:bodyPr wrap="square" lIns="243840" tIns="195072" rIns="243840" bIns="195072" rtlCol="0">
            <a:sp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3200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kernel features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865" y="2890331"/>
            <a:ext cx="6684335" cy="1396409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Pro" panose="020B0502040504020203" pitchFamily="34" charset="0"/>
              </a:rPr>
              <a:t>	Docker Engine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r="57018"/>
          <a:stretch/>
        </p:blipFill>
        <p:spPr>
          <a:xfrm>
            <a:off x="8971086" y="1366883"/>
            <a:ext cx="2191657" cy="1929989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30867" y="1721760"/>
            <a:ext cx="6662060" cy="1044144"/>
            <a:chOff x="473150" y="1621970"/>
            <a:chExt cx="4996545" cy="783108"/>
          </a:xfrm>
          <a:solidFill>
            <a:srgbClr val="2FC9FF"/>
          </a:solidFill>
        </p:grpSpPr>
        <p:sp>
          <p:nvSpPr>
            <p:cNvPr id="23" name="Rectangle 22"/>
            <p:cNvSpPr/>
            <p:nvPr/>
          </p:nvSpPr>
          <p:spPr>
            <a:xfrm>
              <a:off x="473150" y="1621971"/>
              <a:ext cx="816807" cy="783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67" dirty="0">
                  <a:latin typeface="Segoe Pro" panose="020B0502040504020203" pitchFamily="34" charset="0"/>
                </a:rPr>
                <a:t>Docker </a:t>
              </a:r>
            </a:p>
            <a:p>
              <a:pPr algn="ctr"/>
              <a:r>
                <a:rPr lang="en-GB" sz="1867" dirty="0">
                  <a:latin typeface="Segoe Pro" panose="020B0502040504020203" pitchFamily="34" charset="0"/>
                </a:rPr>
                <a:t>CLI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1221" y="1621970"/>
              <a:ext cx="773264" cy="783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67" dirty="0">
                  <a:latin typeface="Segoe Pro" panose="020B0502040504020203" pitchFamily="34" charset="0"/>
                </a:rPr>
                <a:t>Docker</a:t>
              </a:r>
            </a:p>
            <a:p>
              <a:pPr algn="ctr"/>
              <a:r>
                <a:rPr lang="en-GB" sz="1867" dirty="0">
                  <a:latin typeface="Segoe Pro" panose="020B0502040504020203" pitchFamily="34" charset="0"/>
                </a:rPr>
                <a:t>POSH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25749" y="1621971"/>
              <a:ext cx="1029080" cy="783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67" dirty="0">
                  <a:latin typeface="Segoe Pro" panose="020B0502040504020203" pitchFamily="34" charset="0"/>
                </a:rPr>
                <a:t>Docker Compose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41158" y="1621971"/>
              <a:ext cx="1013128" cy="783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67" dirty="0">
                  <a:latin typeface="Segoe Pro" panose="020B0502040504020203" pitchFamily="34" charset="0"/>
                </a:rPr>
                <a:t>Docker Registry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40615" y="1621971"/>
              <a:ext cx="1029080" cy="783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67" dirty="0">
                  <a:latin typeface="Segoe Pro" panose="020B0502040504020203" pitchFamily="34" charset="0"/>
                </a:rPr>
                <a:t>Docker Swarm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454878" y="553192"/>
            <a:ext cx="2838049" cy="1044143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67" dirty="0">
                <a:latin typeface="Segoe Pro" panose="020B0502040504020203" pitchFamily="34" charset="0"/>
              </a:rPr>
              <a:t>Docker</a:t>
            </a:r>
          </a:p>
          <a:p>
            <a:pPr algn="ctr"/>
            <a:r>
              <a:rPr lang="en-GB" sz="1867" dirty="0">
                <a:latin typeface="Segoe Pro" panose="020B0502040504020203" pitchFamily="34" charset="0"/>
              </a:rPr>
              <a:t>Universal Control Plane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28951" y="-173424"/>
            <a:ext cx="1782860" cy="5010539"/>
          </a:xfrm>
          <a:prstGeom prst="rect">
            <a:avLst/>
          </a:prstGeom>
          <a:noFill/>
        </p:spPr>
        <p:txBody>
          <a:bodyPr wrap="none" lIns="243840" tIns="195072" rIns="243840" bIns="195072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33333" dirty="0">
                <a:solidFill>
                  <a:srgbClr val="2FC9FF"/>
                </a:solidFill>
                <a:latin typeface="Segoe Pro" panose="020B0502040504020203" pitchFamily="34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81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530549" y="1150027"/>
            <a:ext cx="3266662" cy="3103921"/>
            <a:chOff x="7530549" y="1150027"/>
            <a:chExt cx="3266662" cy="3103921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7596810" y="1740203"/>
              <a:ext cx="3200401" cy="2513745"/>
            </a:xfrm>
            <a:prstGeom prst="roundRect">
              <a:avLst>
                <a:gd name="adj" fmla="val 9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FROM </a:t>
              </a:r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Ubuntu:latest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endParaRPr>
            </a:p>
            <a:p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endParaRPr>
            </a:p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RUN </a:t>
              </a:r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sudo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 apt-get install </a:t>
              </a:r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nodejs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 –y</a:t>
              </a:r>
            </a:p>
            <a:p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endParaRPr>
            </a:p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RUN </a:t>
              </a:r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mkdir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 –p /</a:t>
              </a:r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myapp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/</a:t>
              </a:r>
            </a:p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WORKDIR /</a:t>
              </a:r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myapp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/</a:t>
              </a:r>
            </a:p>
            <a:p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endParaRPr>
            </a:p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ADD . /</a:t>
              </a:r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myapp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/</a:t>
              </a:r>
            </a:p>
            <a:p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endParaRPr>
            </a:p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RUN </a:t>
              </a:r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npm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 install</a:t>
              </a:r>
            </a:p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EXPOSE 8080</a:t>
              </a:r>
            </a:p>
            <a:p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endParaRPr>
            </a:p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CMD [“</a:t>
              </a:r>
              <a:r>
                <a:rPr lang="en-GB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npm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” “start”]</a:t>
              </a: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7530549" y="1150027"/>
              <a:ext cx="3220279" cy="409217"/>
            </a:xfrm>
            <a:prstGeom prst="roundRect">
              <a:avLst>
                <a:gd name="adj" fmla="val 37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Dockerfile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74228" y="1162878"/>
            <a:ext cx="3220279" cy="3091070"/>
            <a:chOff x="7474228" y="1162878"/>
            <a:chExt cx="3220279" cy="3091070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7699513" y="1714501"/>
              <a:ext cx="2994993" cy="2539447"/>
            </a:xfrm>
            <a:prstGeom prst="roundRect">
              <a:avLst>
                <a:gd name="adj" fmla="val 9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rgbClr val="595959"/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511136ea3c5a Virtual Size: 0 B</a:t>
              </a:r>
            </a:p>
            <a:p>
              <a:r>
                <a:rPr lang="en-GB" sz="1100" dirty="0">
                  <a:solidFill>
                    <a:srgbClr val="595959"/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1e8abad02296 Virtual Size: 113.2 MB </a:t>
              </a:r>
            </a:p>
            <a:p>
              <a:r>
                <a:rPr lang="en-GB" sz="1100" dirty="0">
                  <a:solidFill>
                    <a:srgbClr val="595959"/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f106b5d7508a Virtual Size: 121.8 MB</a:t>
              </a:r>
            </a:p>
            <a:p>
              <a:r>
                <a:rPr lang="en-GB" sz="1100" dirty="0">
                  <a:solidFill>
                    <a:srgbClr val="595959"/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0ae4b97648db Virtual Size: 690.2 MB</a:t>
              </a:r>
            </a:p>
            <a:p>
              <a:r>
                <a:rPr lang="en-GB" sz="1100" dirty="0">
                  <a:solidFill>
                    <a:srgbClr val="595959"/>
                  </a:solidFill>
                  <a:latin typeface="Consolas" panose="020B0609020204030204" pitchFamily="49" charset="0"/>
                </a:rPr>
                <a:t>55a2d383d743 Virtual Size: 1.009 GB 367e535883e4 Virtual Size: 1.302 GB a47bb557ed2a Virtual Size: 1.154 GB</a:t>
              </a:r>
              <a:endParaRPr lang="en-GB" sz="1100" dirty="0">
                <a:solidFill>
                  <a:srgbClr val="595959"/>
                </a:solidFill>
                <a:latin typeface="Consolas" panose="020B0609020204030204" pitchFamily="49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474228" y="1162878"/>
              <a:ext cx="3220279" cy="409217"/>
            </a:xfrm>
            <a:prstGeom prst="roundRect">
              <a:avLst>
                <a:gd name="adj" fmla="val 37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Docker image</a:t>
              </a:r>
            </a:p>
          </p:txBody>
        </p:sp>
      </p:grpSp>
      <p:sp>
        <p:nvSpPr>
          <p:cNvPr id="8" name="Rectangle: Rounded Corners 7"/>
          <p:cNvSpPr/>
          <p:nvPr/>
        </p:nvSpPr>
        <p:spPr>
          <a:xfrm>
            <a:off x="7586871" y="1572095"/>
            <a:ext cx="3220279" cy="2801122"/>
          </a:xfrm>
          <a:prstGeom prst="roundRect">
            <a:avLst>
              <a:gd name="adj" fmla="val 926"/>
            </a:avLst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35227" y="185530"/>
            <a:ext cx="6225208" cy="5837582"/>
          </a:xfrm>
          <a:prstGeom prst="roundRect">
            <a:avLst>
              <a:gd name="adj" fmla="val 9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2800" dirty="0">
              <a:solidFill>
                <a:srgbClr val="14F43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427383" y="447261"/>
            <a:ext cx="5824330" cy="506896"/>
          </a:xfrm>
          <a:prstGeom prst="roundRect">
            <a:avLst>
              <a:gd name="adj" fmla="val 92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$ code </a:t>
            </a:r>
            <a:r>
              <a:rPr lang="en-GB" sz="2400" dirty="0" err="1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Dockerfile</a:t>
            </a:r>
            <a:endParaRPr lang="en-GB" sz="2400" dirty="0">
              <a:solidFill>
                <a:srgbClr val="14F43F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endParaRPr lang="en-GB" sz="2400" dirty="0">
              <a:solidFill>
                <a:srgbClr val="14F43F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27383" y="1093732"/>
            <a:ext cx="5824330" cy="506896"/>
          </a:xfrm>
          <a:prstGeom prst="roundRect">
            <a:avLst>
              <a:gd name="adj" fmla="val 92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$ </a:t>
            </a:r>
            <a:r>
              <a:rPr lang="en-GB" sz="2400" dirty="0" err="1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docker</a:t>
            </a:r>
            <a:r>
              <a:rPr lang="en-GB" sz="2400" dirty="0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build –t me/</a:t>
            </a:r>
            <a:r>
              <a:rPr lang="en-GB" sz="2400" dirty="0" err="1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myapp</a:t>
            </a:r>
            <a:r>
              <a:rPr lang="en-GB" sz="2400" dirty="0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. </a:t>
            </a:r>
          </a:p>
          <a:p>
            <a:endParaRPr lang="en-GB" sz="2400" dirty="0">
              <a:solidFill>
                <a:srgbClr val="14F43F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27383" y="1740203"/>
            <a:ext cx="5824330" cy="506896"/>
          </a:xfrm>
          <a:prstGeom prst="roundRect">
            <a:avLst>
              <a:gd name="adj" fmla="val 92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$ </a:t>
            </a:r>
            <a:r>
              <a:rPr lang="en-GB" sz="2400" dirty="0" err="1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docker</a:t>
            </a:r>
            <a:r>
              <a:rPr lang="en-GB" sz="2400" dirty="0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run –d me/</a:t>
            </a:r>
            <a:r>
              <a:rPr lang="en-GB" sz="2400" dirty="0" err="1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myapp</a:t>
            </a:r>
            <a:r>
              <a:rPr lang="en-GB" sz="2400" dirty="0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</a:p>
          <a:p>
            <a:endParaRPr lang="en-GB" sz="2400" dirty="0">
              <a:solidFill>
                <a:srgbClr val="14F43F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530549" y="1156452"/>
            <a:ext cx="3220279" cy="3073076"/>
            <a:chOff x="7530549" y="1156452"/>
            <a:chExt cx="3220279" cy="3073076"/>
          </a:xfrm>
        </p:grpSpPr>
        <p:sp>
          <p:nvSpPr>
            <p:cNvPr id="26" name="Rectangle: Rounded Corners 25"/>
            <p:cNvSpPr/>
            <p:nvPr/>
          </p:nvSpPr>
          <p:spPr>
            <a:xfrm>
              <a:off x="7689574" y="1690081"/>
              <a:ext cx="2994993" cy="2539447"/>
            </a:xfrm>
            <a:prstGeom prst="roundRect">
              <a:avLst>
                <a:gd name="adj" fmla="val 9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rgbClr val="595959"/>
                  </a:solidFill>
                  <a:latin typeface="Consolas" panose="020B0609020204030204" pitchFamily="49" charset="0"/>
                  <a:cs typeface="Segoe UI Light" panose="020B0502040204020203" pitchFamily="34" charset="0"/>
                </a:rPr>
                <a:t>Server listening on port 8080...</a:t>
              </a:r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7530549" y="1156452"/>
              <a:ext cx="3220279" cy="409217"/>
            </a:xfrm>
            <a:prstGeom prst="roundRect">
              <a:avLst>
                <a:gd name="adj" fmla="val 37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Docker container</a:t>
              </a:r>
            </a:p>
          </p:txBody>
        </p:sp>
      </p:grpSp>
      <p:sp>
        <p:nvSpPr>
          <p:cNvPr id="29" name="Rectangle: Rounded Corners 28"/>
          <p:cNvSpPr/>
          <p:nvPr/>
        </p:nvSpPr>
        <p:spPr>
          <a:xfrm>
            <a:off x="427383" y="2386674"/>
            <a:ext cx="5824330" cy="506896"/>
          </a:xfrm>
          <a:prstGeom prst="roundRect">
            <a:avLst>
              <a:gd name="adj" fmla="val 92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$ </a:t>
            </a:r>
            <a:r>
              <a:rPr lang="en-GB" sz="2400" dirty="0" err="1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docker</a:t>
            </a:r>
            <a:r>
              <a:rPr lang="en-GB" sz="2400" dirty="0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push me/</a:t>
            </a:r>
            <a:r>
              <a:rPr lang="en-GB" sz="2400" dirty="0" err="1">
                <a:solidFill>
                  <a:srgbClr val="14F43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myapp</a:t>
            </a:r>
            <a:endParaRPr lang="en-GB" sz="2400" dirty="0">
              <a:solidFill>
                <a:srgbClr val="14F43F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endParaRPr lang="en-GB" sz="2400" dirty="0">
              <a:solidFill>
                <a:srgbClr val="14F43F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530549" y="1159600"/>
            <a:ext cx="3220279" cy="2587870"/>
            <a:chOff x="7530549" y="1159600"/>
            <a:chExt cx="3220279" cy="2587870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7530549" y="1159600"/>
              <a:ext cx="3220279" cy="409217"/>
            </a:xfrm>
            <a:prstGeom prst="roundRect">
              <a:avLst>
                <a:gd name="adj" fmla="val 37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Docker registry</a:t>
              </a:r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7699512" y="1690081"/>
              <a:ext cx="2994993" cy="639815"/>
            </a:xfrm>
            <a:prstGeom prst="roundRect">
              <a:avLst>
                <a:gd name="adj" fmla="val 9029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me/</a:t>
              </a:r>
              <a:r>
                <a:rPr lang="en-GB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myapp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Rectangle: Rounded Corners 36"/>
            <p:cNvSpPr/>
            <p:nvPr/>
          </p:nvSpPr>
          <p:spPr>
            <a:xfrm>
              <a:off x="7699512" y="2396984"/>
              <a:ext cx="2994993" cy="639815"/>
            </a:xfrm>
            <a:prstGeom prst="roundRect">
              <a:avLst>
                <a:gd name="adj" fmla="val 9029"/>
              </a:avLst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me/</a:t>
              </a:r>
              <a:r>
                <a:rPr lang="en-GB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myotherapp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Rectangle: Rounded Corners 37"/>
            <p:cNvSpPr/>
            <p:nvPr/>
          </p:nvSpPr>
          <p:spPr>
            <a:xfrm>
              <a:off x="7699512" y="3107655"/>
              <a:ext cx="2994993" cy="639815"/>
            </a:xfrm>
            <a:prstGeom prst="roundRect">
              <a:avLst>
                <a:gd name="adj" fmla="val 9029"/>
              </a:avLst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me/</a:t>
              </a:r>
              <a:r>
                <a:rPr lang="en-GB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mybetterapp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26531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1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1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21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/>
          <p:cNvSpPr/>
          <p:nvPr/>
        </p:nvSpPr>
        <p:spPr>
          <a:xfrm>
            <a:off x="934874" y="1717173"/>
            <a:ext cx="487831" cy="487831"/>
          </a:xfrm>
          <a:prstGeom prst="round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{/}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392818" y="3643759"/>
            <a:ext cx="1134418" cy="1332760"/>
            <a:chOff x="7067700" y="3036337"/>
            <a:chExt cx="1134418" cy="1332760"/>
          </a:xfrm>
        </p:grpSpPr>
        <p:sp>
          <p:nvSpPr>
            <p:cNvPr id="11" name="Rectangle 10"/>
            <p:cNvSpPr/>
            <p:nvPr/>
          </p:nvSpPr>
          <p:spPr>
            <a:xfrm>
              <a:off x="7195449" y="3036337"/>
              <a:ext cx="885657" cy="885657"/>
            </a:xfrm>
            <a:prstGeom prst="rect">
              <a:avLst/>
            </a:prstGeom>
            <a:noFill/>
            <a:ln w="25400">
              <a:solidFill>
                <a:srgbClr val="3B383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67700" y="3999765"/>
              <a:ext cx="113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UAT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173508" y="3665587"/>
            <a:ext cx="1134418" cy="1325210"/>
            <a:chOff x="8848390" y="3058165"/>
            <a:chExt cx="1134418" cy="1325210"/>
          </a:xfrm>
        </p:grpSpPr>
        <p:sp>
          <p:nvSpPr>
            <p:cNvPr id="72" name="Rectangle 71"/>
            <p:cNvSpPr/>
            <p:nvPr/>
          </p:nvSpPr>
          <p:spPr>
            <a:xfrm>
              <a:off x="8964518" y="3058165"/>
              <a:ext cx="885657" cy="885657"/>
            </a:xfrm>
            <a:prstGeom prst="rect">
              <a:avLst/>
            </a:prstGeom>
            <a:noFill/>
            <a:ln w="25400">
              <a:solidFill>
                <a:srgbClr val="3B383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848390" y="4014043"/>
              <a:ext cx="113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STAGE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931239" y="3703378"/>
            <a:ext cx="1134418" cy="1326463"/>
            <a:chOff x="10606121" y="3095956"/>
            <a:chExt cx="1134418" cy="1326463"/>
          </a:xfrm>
        </p:grpSpPr>
        <p:sp>
          <p:nvSpPr>
            <p:cNvPr id="73" name="Rectangle 72"/>
            <p:cNvSpPr/>
            <p:nvPr/>
          </p:nvSpPr>
          <p:spPr>
            <a:xfrm>
              <a:off x="10730502" y="3095956"/>
              <a:ext cx="885657" cy="885657"/>
            </a:xfrm>
            <a:prstGeom prst="rect">
              <a:avLst/>
            </a:prstGeom>
            <a:noFill/>
            <a:ln w="25400">
              <a:solidFill>
                <a:srgbClr val="3B383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06121" y="4053087"/>
              <a:ext cx="113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PROD</a:t>
              </a: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57" y="1518024"/>
            <a:ext cx="886128" cy="886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6" y="1411694"/>
            <a:ext cx="1780690" cy="939808"/>
          </a:xfrm>
          <a:prstGeom prst="rect">
            <a:avLst/>
          </a:prstGeom>
        </p:spPr>
      </p:pic>
      <p:cxnSp>
        <p:nvCxnSpPr>
          <p:cNvPr id="109" name="Straight Arrow Connector 108"/>
          <p:cNvCxnSpPr>
            <a:cxnSpLocks/>
            <a:stCxn id="57" idx="3"/>
            <a:endCxn id="34" idx="1"/>
          </p:cNvCxnSpPr>
          <p:nvPr/>
        </p:nvCxnSpPr>
        <p:spPr>
          <a:xfrm flipV="1">
            <a:off x="1422705" y="1961088"/>
            <a:ext cx="1990152" cy="1"/>
          </a:xfrm>
          <a:prstGeom prst="straightConnector1">
            <a:avLst/>
          </a:prstGeom>
          <a:ln w="19050">
            <a:solidFill>
              <a:srgbClr val="3B383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97823" y="1538624"/>
            <a:ext cx="1134418" cy="1332760"/>
            <a:chOff x="5346813" y="3034159"/>
            <a:chExt cx="1134418" cy="1332760"/>
          </a:xfrm>
        </p:grpSpPr>
        <p:sp>
          <p:nvSpPr>
            <p:cNvPr id="115" name="Rectangle 114"/>
            <p:cNvSpPr/>
            <p:nvPr/>
          </p:nvSpPr>
          <p:spPr>
            <a:xfrm>
              <a:off x="5474562" y="3034159"/>
              <a:ext cx="885657" cy="885657"/>
            </a:xfrm>
            <a:prstGeom prst="rect">
              <a:avLst/>
            </a:prstGeom>
            <a:noFill/>
            <a:ln w="25400">
              <a:solidFill>
                <a:srgbClr val="3B383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46813" y="3997587"/>
              <a:ext cx="113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DEV</a:t>
              </a:r>
            </a:p>
          </p:txBody>
        </p:sp>
      </p:grpSp>
      <p:cxnSp>
        <p:nvCxnSpPr>
          <p:cNvPr id="117" name="Straight Arrow Connector 116"/>
          <p:cNvCxnSpPr>
            <a:cxnSpLocks/>
            <a:stCxn id="34" idx="2"/>
            <a:endCxn id="49" idx="0"/>
          </p:cNvCxnSpPr>
          <p:nvPr/>
        </p:nvCxnSpPr>
        <p:spPr>
          <a:xfrm flipH="1">
            <a:off x="3846135" y="2404152"/>
            <a:ext cx="9786" cy="1425631"/>
          </a:xfrm>
          <a:prstGeom prst="straightConnector1">
            <a:avLst/>
          </a:prstGeom>
          <a:ln w="19050">
            <a:solidFill>
              <a:srgbClr val="3B383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3584877" y="3829783"/>
            <a:ext cx="522515" cy="548865"/>
          </a:xfrm>
          <a:prstGeom prst="round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3" name="Straight Arrow Connector 132"/>
          <p:cNvCxnSpPr>
            <a:cxnSpLocks/>
            <a:stCxn id="49" idx="3"/>
            <a:endCxn id="41" idx="2"/>
          </p:cNvCxnSpPr>
          <p:nvPr/>
        </p:nvCxnSpPr>
        <p:spPr>
          <a:xfrm flipV="1">
            <a:off x="4107392" y="2351502"/>
            <a:ext cx="3268819" cy="1752714"/>
          </a:xfrm>
          <a:prstGeom prst="straightConnector1">
            <a:avLst/>
          </a:prstGeom>
          <a:ln w="19050">
            <a:solidFill>
              <a:srgbClr val="3B383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41" idx="2"/>
            <a:endCxn id="153" idx="0"/>
          </p:cNvCxnSpPr>
          <p:nvPr/>
        </p:nvCxnSpPr>
        <p:spPr>
          <a:xfrm flipH="1">
            <a:off x="5960027" y="2351502"/>
            <a:ext cx="1416184" cy="1478281"/>
          </a:xfrm>
          <a:prstGeom prst="straightConnector1">
            <a:avLst/>
          </a:prstGeom>
          <a:ln w="19050">
            <a:solidFill>
              <a:srgbClr val="3B383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41" idx="2"/>
            <a:endCxn id="154" idx="0"/>
          </p:cNvCxnSpPr>
          <p:nvPr/>
        </p:nvCxnSpPr>
        <p:spPr>
          <a:xfrm>
            <a:off x="7376211" y="2351502"/>
            <a:ext cx="364506" cy="1478281"/>
          </a:xfrm>
          <a:prstGeom prst="straightConnector1">
            <a:avLst/>
          </a:prstGeom>
          <a:ln w="19050">
            <a:solidFill>
              <a:srgbClr val="3B383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cxnSpLocks/>
            <a:stCxn id="41" idx="2"/>
            <a:endCxn id="155" idx="0"/>
          </p:cNvCxnSpPr>
          <p:nvPr/>
        </p:nvCxnSpPr>
        <p:spPr>
          <a:xfrm>
            <a:off x="7376211" y="2351502"/>
            <a:ext cx="2122237" cy="1520271"/>
          </a:xfrm>
          <a:prstGeom prst="straightConnector1">
            <a:avLst/>
          </a:prstGeom>
          <a:ln w="19050">
            <a:solidFill>
              <a:srgbClr val="3B383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/>
          <p:cNvSpPr/>
          <p:nvPr/>
        </p:nvSpPr>
        <p:spPr>
          <a:xfrm>
            <a:off x="5698769" y="3829783"/>
            <a:ext cx="522515" cy="548865"/>
          </a:xfrm>
          <a:prstGeom prst="round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: Rounded Corners 153"/>
          <p:cNvSpPr/>
          <p:nvPr/>
        </p:nvSpPr>
        <p:spPr>
          <a:xfrm>
            <a:off x="7479459" y="3829783"/>
            <a:ext cx="522515" cy="548865"/>
          </a:xfrm>
          <a:prstGeom prst="round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5" name="Rectangle: Rounded Corners 154"/>
          <p:cNvSpPr/>
          <p:nvPr/>
        </p:nvSpPr>
        <p:spPr>
          <a:xfrm>
            <a:off x="9237190" y="3871773"/>
            <a:ext cx="522515" cy="548865"/>
          </a:xfrm>
          <a:prstGeom prst="round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3275370" y="3643759"/>
            <a:ext cx="1134418" cy="1332760"/>
            <a:chOff x="5346813" y="3034159"/>
            <a:chExt cx="1134418" cy="1332760"/>
          </a:xfrm>
        </p:grpSpPr>
        <p:sp>
          <p:nvSpPr>
            <p:cNvPr id="36" name="Rectangle 35"/>
            <p:cNvSpPr/>
            <p:nvPr/>
          </p:nvSpPr>
          <p:spPr>
            <a:xfrm>
              <a:off x="5474562" y="3034159"/>
              <a:ext cx="885657" cy="885657"/>
            </a:xfrm>
            <a:prstGeom prst="rect">
              <a:avLst/>
            </a:prstGeom>
            <a:noFill/>
            <a:ln w="25400">
              <a:solidFill>
                <a:srgbClr val="3B383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46813" y="3997587"/>
              <a:ext cx="113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BUILD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68459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53" grpId="0" animBg="1"/>
      <p:bldP spid="154" grpId="0" animBg="1"/>
      <p:bldP spid="1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87017"/>
            <a:ext cx="5100587" cy="5267740"/>
          </a:xfrm>
          <a:ln w="127000" cap="rnd">
            <a:solidFill>
              <a:srgbClr val="FF505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Docker for Windows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1749602" y="1848679"/>
            <a:ext cx="3230181" cy="1460798"/>
          </a:xfrm>
          <a:prstGeom prst="roundRect">
            <a:avLst>
              <a:gd name="adj" fmla="val 4369"/>
            </a:avLst>
          </a:prstGeom>
          <a:solidFill>
            <a:srgbClr val="DA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253213" y="487017"/>
            <a:ext cx="5100587" cy="5267740"/>
          </a:xfrm>
          <a:ln w="127000" cap="rnd">
            <a:solidFill>
              <a:srgbClr val="2FC9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Windows Server Containers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553738" y="3949291"/>
            <a:ext cx="2526632" cy="639815"/>
          </a:xfrm>
          <a:prstGeom prst="roundRect">
            <a:avLst>
              <a:gd name="adj" fmla="val 4369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Docker Client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53738" y="2262953"/>
            <a:ext cx="2526632" cy="639815"/>
          </a:xfrm>
          <a:prstGeom prst="roundRect">
            <a:avLst>
              <a:gd name="adj" fmla="val 4369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Container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087216" y="3949291"/>
            <a:ext cx="2526632" cy="639815"/>
          </a:xfrm>
          <a:prstGeom prst="roundRect">
            <a:avLst>
              <a:gd name="adj" fmla="val 4369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Docker Client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087216" y="2262953"/>
            <a:ext cx="2526632" cy="639815"/>
          </a:xfrm>
          <a:prstGeom prst="roundRect">
            <a:avLst>
              <a:gd name="adj" fmla="val 4369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Linux Container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1701403" y="1725970"/>
            <a:ext cx="1245598" cy="639815"/>
          </a:xfrm>
          <a:prstGeom prst="roundRect">
            <a:avLst>
              <a:gd name="adj" fmla="val 436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Linux VM</a:t>
            </a:r>
          </a:p>
        </p:txBody>
      </p:sp>
      <p:cxnSp>
        <p:nvCxnSpPr>
          <p:cNvPr id="6" name="Straight Arrow Connector 5"/>
          <p:cNvCxnSpPr>
            <a:stCxn id="12" idx="0"/>
            <a:endCxn id="13" idx="2"/>
          </p:cNvCxnSpPr>
          <p:nvPr/>
        </p:nvCxnSpPr>
        <p:spPr>
          <a:xfrm flipV="1">
            <a:off x="3350532" y="2902768"/>
            <a:ext cx="0" cy="10465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9" idx="0"/>
            <a:endCxn id="11" idx="2"/>
          </p:cNvCxnSpPr>
          <p:nvPr/>
        </p:nvCxnSpPr>
        <p:spPr>
          <a:xfrm flipV="1">
            <a:off x="8817054" y="2902768"/>
            <a:ext cx="0" cy="104652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4190770" y="3307103"/>
            <a:ext cx="1027047" cy="376896"/>
          </a:xfrm>
          <a:prstGeom prst="roundRect">
            <a:avLst>
              <a:gd name="adj" fmla="val 436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HyperV</a:t>
            </a:r>
            <a:endParaRPr lang="en-GB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250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Container composition</a:t>
            </a:r>
          </a:p>
        </p:txBody>
      </p:sp>
    </p:spTree>
    <p:extLst>
      <p:ext uri="{BB962C8B-B14F-4D97-AF65-F5344CB8AC3E}">
        <p14:creationId xmlns:p14="http://schemas.microsoft.com/office/powerpoint/2010/main" val="418801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15061" y="2658745"/>
            <a:ext cx="61151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dirty="0"/>
              <a:t>The cascading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154451" y="2658745"/>
            <a:ext cx="61151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dirty="0"/>
              <a:t>disruption of 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43601" y="2658745"/>
            <a:ext cx="4596062" cy="1325563"/>
          </a:xfrm>
          <a:prstGeom prst="rect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GB" dirty="0"/>
              <a:t>delay of IT</a:t>
            </a:r>
          </a:p>
        </p:txBody>
      </p:sp>
    </p:spTree>
    <p:extLst>
      <p:ext uri="{BB962C8B-B14F-4D97-AF65-F5344CB8AC3E}">
        <p14:creationId xmlns:p14="http://schemas.microsoft.com/office/powerpoint/2010/main" val="2420405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54397" y="1962408"/>
            <a:ext cx="708204" cy="1390168"/>
          </a:xfrm>
          <a:prstGeom prst="rect">
            <a:avLst/>
          </a:prstGeom>
          <a:solidFill>
            <a:srgbClr val="595959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Container Runtime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142831" y="1958177"/>
            <a:ext cx="708204" cy="139016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solidFill>
                <a:schemeClr val="bg1"/>
              </a:solidFill>
              <a:latin typeface="Segoe Pro" panose="020B05020405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46178" y="1958177"/>
            <a:ext cx="708204" cy="139016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solidFill>
                <a:schemeClr val="bg1"/>
              </a:solidFill>
              <a:latin typeface="Segoe Pro" panose="020B05020405040202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 rot="15300000">
            <a:off x="6512506" y="2885711"/>
            <a:ext cx="344513" cy="278095"/>
            <a:chOff x="1682010" y="2990206"/>
            <a:chExt cx="258385" cy="208571"/>
          </a:xfrm>
          <a:solidFill>
            <a:schemeClr val="bg1"/>
          </a:solidFill>
        </p:grpSpPr>
        <p:sp>
          <p:nvSpPr>
            <p:cNvPr id="36" name="Freeform 24"/>
            <p:cNvSpPr>
              <a:spLocks noEditPoints="1"/>
            </p:cNvSpPr>
            <p:nvPr/>
          </p:nvSpPr>
          <p:spPr bwMode="auto">
            <a:xfrm>
              <a:off x="1682010" y="2990206"/>
              <a:ext cx="185789" cy="183509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37" name="Oval 25"/>
            <p:cNvSpPr>
              <a:spLocks noChangeArrowheads="1"/>
            </p:cNvSpPr>
            <p:nvPr/>
          </p:nvSpPr>
          <p:spPr bwMode="auto">
            <a:xfrm>
              <a:off x="1757092" y="3064045"/>
              <a:ext cx="35418" cy="353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38" name="Freeform 26"/>
            <p:cNvSpPr>
              <a:spLocks noEditPoints="1"/>
            </p:cNvSpPr>
            <p:nvPr/>
          </p:nvSpPr>
          <p:spPr bwMode="auto">
            <a:xfrm>
              <a:off x="1845222" y="3099359"/>
              <a:ext cx="95173" cy="99418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rot="15300000">
            <a:off x="7313926" y="2885711"/>
            <a:ext cx="344513" cy="278095"/>
            <a:chOff x="1682010" y="2990206"/>
            <a:chExt cx="258385" cy="208571"/>
          </a:xfrm>
          <a:solidFill>
            <a:schemeClr val="bg1"/>
          </a:solidFill>
        </p:grpSpPr>
        <p:sp>
          <p:nvSpPr>
            <p:cNvPr id="40" name="Freeform 24"/>
            <p:cNvSpPr>
              <a:spLocks noEditPoints="1"/>
            </p:cNvSpPr>
            <p:nvPr/>
          </p:nvSpPr>
          <p:spPr bwMode="auto">
            <a:xfrm>
              <a:off x="1682010" y="2990206"/>
              <a:ext cx="185789" cy="183509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41" name="Oval 25"/>
            <p:cNvSpPr>
              <a:spLocks noChangeArrowheads="1"/>
            </p:cNvSpPr>
            <p:nvPr/>
          </p:nvSpPr>
          <p:spPr bwMode="auto">
            <a:xfrm>
              <a:off x="1757092" y="3064045"/>
              <a:ext cx="35418" cy="353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42" name="Freeform 26"/>
            <p:cNvSpPr>
              <a:spLocks noEditPoints="1"/>
            </p:cNvSpPr>
            <p:nvPr/>
          </p:nvSpPr>
          <p:spPr bwMode="auto">
            <a:xfrm>
              <a:off x="1845222" y="3099359"/>
              <a:ext cx="95173" cy="99418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 bwMode="auto">
          <a:xfrm>
            <a:off x="6346178" y="2102026"/>
            <a:ext cx="708204" cy="576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4207" y="2100675"/>
            <a:ext cx="708204" cy="576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537301" y="4858432"/>
            <a:ext cx="232596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876971" y="4858432"/>
            <a:ext cx="668837" cy="663528"/>
            <a:chOff x="5303837" y="4269398"/>
            <a:chExt cx="501628" cy="497646"/>
          </a:xfrm>
        </p:grpSpPr>
        <p:sp>
          <p:nvSpPr>
            <p:cNvPr id="47" name="Rectangle 46"/>
            <p:cNvSpPr/>
            <p:nvPr/>
          </p:nvSpPr>
          <p:spPr bwMode="auto">
            <a:xfrm>
              <a:off x="5303837" y="4269398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453359" y="4399756"/>
              <a:ext cx="182844" cy="236930"/>
              <a:chOff x="5260945" y="2352669"/>
              <a:chExt cx="1663693" cy="2155821"/>
            </a:xfrm>
            <a:solidFill>
              <a:schemeClr val="tx2"/>
            </a:solidFill>
          </p:grpSpPr>
          <p:sp>
            <p:nvSpPr>
              <p:cNvPr id="49" name="Freeform 16"/>
              <p:cNvSpPr>
                <a:spLocks noEditPoints="1"/>
              </p:cNvSpPr>
              <p:nvPr/>
            </p:nvSpPr>
            <p:spPr bwMode="auto">
              <a:xfrm>
                <a:off x="5260945" y="2352669"/>
                <a:ext cx="1663693" cy="2155821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17"/>
              <p:cNvSpPr>
                <a:spLocks noChangeArrowheads="1"/>
              </p:cNvSpPr>
              <p:nvPr/>
            </p:nvSpPr>
            <p:spPr bwMode="auto">
              <a:xfrm>
                <a:off x="6546821" y="2643181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18"/>
              <p:cNvSpPr>
                <a:spLocks noChangeArrowheads="1"/>
              </p:cNvSpPr>
              <p:nvPr/>
            </p:nvSpPr>
            <p:spPr bwMode="auto">
              <a:xfrm>
                <a:off x="6546830" y="3049578"/>
                <a:ext cx="128587" cy="125411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19"/>
              <p:cNvSpPr>
                <a:spLocks noChangeArrowheads="1"/>
              </p:cNvSpPr>
              <p:nvPr/>
            </p:nvSpPr>
            <p:spPr bwMode="auto">
              <a:xfrm>
                <a:off x="6546839" y="3457567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Oval 20"/>
              <p:cNvSpPr>
                <a:spLocks noChangeArrowheads="1"/>
              </p:cNvSpPr>
              <p:nvPr/>
            </p:nvSpPr>
            <p:spPr bwMode="auto">
              <a:xfrm>
                <a:off x="6546848" y="3863973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4" name="Rectangle 53"/>
          <p:cNvSpPr/>
          <p:nvPr/>
        </p:nvSpPr>
        <p:spPr bwMode="auto">
          <a:xfrm>
            <a:off x="5537304" y="4140476"/>
            <a:ext cx="232595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Hypervisor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876971" y="4140477"/>
            <a:ext cx="668837" cy="663528"/>
            <a:chOff x="5303836" y="3730931"/>
            <a:chExt cx="501628" cy="497646"/>
          </a:xfrm>
        </p:grpSpPr>
        <p:sp>
          <p:nvSpPr>
            <p:cNvPr id="56" name="Rectangle 55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Freeform 11"/>
            <p:cNvSpPr>
              <a:spLocks noEditPoints="1"/>
            </p:cNvSpPr>
            <p:nvPr/>
          </p:nvSpPr>
          <p:spPr bwMode="auto">
            <a:xfrm>
              <a:off x="5414027" y="3888749"/>
              <a:ext cx="278036" cy="219069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5537302" y="3418469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Kernel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876970" y="3418471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Freeform 73"/>
          <p:cNvSpPr>
            <a:spLocks noChangeAspect="1" noEditPoints="1"/>
          </p:cNvSpPr>
          <p:nvPr/>
        </p:nvSpPr>
        <p:spPr bwMode="black">
          <a:xfrm>
            <a:off x="5010102" y="3551087"/>
            <a:ext cx="398295" cy="398293"/>
          </a:xfrm>
          <a:custGeom>
            <a:avLst/>
            <a:gdLst>
              <a:gd name="T0" fmla="*/ 313 w 330"/>
              <a:gd name="T1" fmla="*/ 161 h 330"/>
              <a:gd name="T2" fmla="*/ 313 w 330"/>
              <a:gd name="T3" fmla="*/ 128 h 330"/>
              <a:gd name="T4" fmla="*/ 284 w 330"/>
              <a:gd name="T5" fmla="*/ 137 h 330"/>
              <a:gd name="T6" fmla="*/ 298 w 330"/>
              <a:gd name="T7" fmla="*/ 111 h 330"/>
              <a:gd name="T8" fmla="*/ 330 w 330"/>
              <a:gd name="T9" fmla="*/ 103 h 330"/>
              <a:gd name="T10" fmla="*/ 298 w 330"/>
              <a:gd name="T11" fmla="*/ 95 h 330"/>
              <a:gd name="T12" fmla="*/ 284 w 330"/>
              <a:gd name="T13" fmla="*/ 87 h 330"/>
              <a:gd name="T14" fmla="*/ 235 w 330"/>
              <a:gd name="T15" fmla="*/ 46 h 330"/>
              <a:gd name="T16" fmla="*/ 244 w 330"/>
              <a:gd name="T17" fmla="*/ 17 h 330"/>
              <a:gd name="T18" fmla="*/ 211 w 330"/>
              <a:gd name="T19" fmla="*/ 17 h 330"/>
              <a:gd name="T20" fmla="*/ 219 w 330"/>
              <a:gd name="T21" fmla="*/ 46 h 330"/>
              <a:gd name="T22" fmla="*/ 194 w 330"/>
              <a:gd name="T23" fmla="*/ 32 h 330"/>
              <a:gd name="T24" fmla="*/ 186 w 330"/>
              <a:gd name="T25" fmla="*/ 0 h 330"/>
              <a:gd name="T26" fmla="*/ 178 w 330"/>
              <a:gd name="T27" fmla="*/ 32 h 330"/>
              <a:gd name="T28" fmla="*/ 152 w 330"/>
              <a:gd name="T29" fmla="*/ 46 h 330"/>
              <a:gd name="T30" fmla="*/ 161 w 330"/>
              <a:gd name="T31" fmla="*/ 17 h 330"/>
              <a:gd name="T32" fmla="*/ 128 w 330"/>
              <a:gd name="T33" fmla="*/ 17 h 330"/>
              <a:gd name="T34" fmla="*/ 137 w 330"/>
              <a:gd name="T35" fmla="*/ 46 h 330"/>
              <a:gd name="T36" fmla="*/ 111 w 330"/>
              <a:gd name="T37" fmla="*/ 32 h 330"/>
              <a:gd name="T38" fmla="*/ 103 w 330"/>
              <a:gd name="T39" fmla="*/ 0 h 330"/>
              <a:gd name="T40" fmla="*/ 95 w 330"/>
              <a:gd name="T41" fmla="*/ 32 h 330"/>
              <a:gd name="T42" fmla="*/ 87 w 330"/>
              <a:gd name="T43" fmla="*/ 46 h 330"/>
              <a:gd name="T44" fmla="*/ 46 w 330"/>
              <a:gd name="T45" fmla="*/ 95 h 330"/>
              <a:gd name="T46" fmla="*/ 17 w 330"/>
              <a:gd name="T47" fmla="*/ 86 h 330"/>
              <a:gd name="T48" fmla="*/ 17 w 330"/>
              <a:gd name="T49" fmla="*/ 120 h 330"/>
              <a:gd name="T50" fmla="*/ 46 w 330"/>
              <a:gd name="T51" fmla="*/ 111 h 330"/>
              <a:gd name="T52" fmla="*/ 32 w 330"/>
              <a:gd name="T53" fmla="*/ 137 h 330"/>
              <a:gd name="T54" fmla="*/ 0 w 330"/>
              <a:gd name="T55" fmla="*/ 144 h 330"/>
              <a:gd name="T56" fmla="*/ 32 w 330"/>
              <a:gd name="T57" fmla="*/ 152 h 330"/>
              <a:gd name="T58" fmla="*/ 46 w 330"/>
              <a:gd name="T59" fmla="*/ 178 h 330"/>
              <a:gd name="T60" fmla="*/ 17 w 330"/>
              <a:gd name="T61" fmla="*/ 169 h 330"/>
              <a:gd name="T62" fmla="*/ 17 w 330"/>
              <a:gd name="T63" fmla="*/ 203 h 330"/>
              <a:gd name="T64" fmla="*/ 46 w 330"/>
              <a:gd name="T65" fmla="*/ 194 h 330"/>
              <a:gd name="T66" fmla="*/ 32 w 330"/>
              <a:gd name="T67" fmla="*/ 219 h 330"/>
              <a:gd name="T68" fmla="*/ 0 w 330"/>
              <a:gd name="T69" fmla="*/ 227 h 330"/>
              <a:gd name="T70" fmla="*/ 32 w 330"/>
              <a:gd name="T71" fmla="*/ 235 h 330"/>
              <a:gd name="T72" fmla="*/ 46 w 330"/>
              <a:gd name="T73" fmla="*/ 243 h 330"/>
              <a:gd name="T74" fmla="*/ 95 w 330"/>
              <a:gd name="T75" fmla="*/ 284 h 330"/>
              <a:gd name="T76" fmla="*/ 86 w 330"/>
              <a:gd name="T77" fmla="*/ 313 h 330"/>
              <a:gd name="T78" fmla="*/ 120 w 330"/>
              <a:gd name="T79" fmla="*/ 313 h 330"/>
              <a:gd name="T80" fmla="*/ 111 w 330"/>
              <a:gd name="T81" fmla="*/ 284 h 330"/>
              <a:gd name="T82" fmla="*/ 137 w 330"/>
              <a:gd name="T83" fmla="*/ 298 h 330"/>
              <a:gd name="T84" fmla="*/ 144 w 330"/>
              <a:gd name="T85" fmla="*/ 330 h 330"/>
              <a:gd name="T86" fmla="*/ 152 w 330"/>
              <a:gd name="T87" fmla="*/ 298 h 330"/>
              <a:gd name="T88" fmla="*/ 178 w 330"/>
              <a:gd name="T89" fmla="*/ 284 h 330"/>
              <a:gd name="T90" fmla="*/ 169 w 330"/>
              <a:gd name="T91" fmla="*/ 313 h 330"/>
              <a:gd name="T92" fmla="*/ 203 w 330"/>
              <a:gd name="T93" fmla="*/ 313 h 330"/>
              <a:gd name="T94" fmla="*/ 194 w 330"/>
              <a:gd name="T95" fmla="*/ 284 h 330"/>
              <a:gd name="T96" fmla="*/ 219 w 330"/>
              <a:gd name="T97" fmla="*/ 298 h 330"/>
              <a:gd name="T98" fmla="*/ 227 w 330"/>
              <a:gd name="T99" fmla="*/ 330 h 330"/>
              <a:gd name="T100" fmla="*/ 235 w 330"/>
              <a:gd name="T101" fmla="*/ 298 h 330"/>
              <a:gd name="T102" fmla="*/ 243 w 330"/>
              <a:gd name="T103" fmla="*/ 284 h 330"/>
              <a:gd name="T104" fmla="*/ 284 w 330"/>
              <a:gd name="T105" fmla="*/ 235 h 330"/>
              <a:gd name="T106" fmla="*/ 313 w 330"/>
              <a:gd name="T107" fmla="*/ 244 h 330"/>
              <a:gd name="T108" fmla="*/ 313 w 330"/>
              <a:gd name="T109" fmla="*/ 211 h 330"/>
              <a:gd name="T110" fmla="*/ 284 w 330"/>
              <a:gd name="T111" fmla="*/ 219 h 330"/>
              <a:gd name="T112" fmla="*/ 298 w 330"/>
              <a:gd name="T113" fmla="*/ 194 h 330"/>
              <a:gd name="T114" fmla="*/ 330 w 330"/>
              <a:gd name="T115" fmla="*/ 186 h 330"/>
              <a:gd name="T116" fmla="*/ 298 w 330"/>
              <a:gd name="T117" fmla="*/ 178 h 330"/>
              <a:gd name="T118" fmla="*/ 284 w 330"/>
              <a:gd name="T119" fmla="*/ 152 h 330"/>
              <a:gd name="T120" fmla="*/ 165 w 330"/>
              <a:gd name="T121" fmla="*/ 267 h 330"/>
              <a:gd name="T122" fmla="*/ 165 w 330"/>
              <a:gd name="T123" fmla="*/ 63 h 330"/>
              <a:gd name="T124" fmla="*/ 165 w 330"/>
              <a:gd name="T125" fmla="*/ 26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0" h="330">
                <a:moveTo>
                  <a:pt x="298" y="152"/>
                </a:moveTo>
                <a:cubicBezTo>
                  <a:pt x="301" y="158"/>
                  <a:pt x="307" y="161"/>
                  <a:pt x="313" y="161"/>
                </a:cubicBezTo>
                <a:cubicBezTo>
                  <a:pt x="322" y="161"/>
                  <a:pt x="330" y="154"/>
                  <a:pt x="330" y="144"/>
                </a:cubicBezTo>
                <a:cubicBezTo>
                  <a:pt x="330" y="135"/>
                  <a:pt x="322" y="128"/>
                  <a:pt x="313" y="128"/>
                </a:cubicBezTo>
                <a:cubicBezTo>
                  <a:pt x="307" y="128"/>
                  <a:pt x="301" y="131"/>
                  <a:pt x="298" y="137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98" y="111"/>
                  <a:pt x="298" y="111"/>
                  <a:pt x="298" y="111"/>
                </a:cubicBezTo>
                <a:cubicBezTo>
                  <a:pt x="301" y="116"/>
                  <a:pt x="307" y="120"/>
                  <a:pt x="313" y="120"/>
                </a:cubicBezTo>
                <a:cubicBezTo>
                  <a:pt x="322" y="120"/>
                  <a:pt x="330" y="112"/>
                  <a:pt x="330" y="103"/>
                </a:cubicBezTo>
                <a:cubicBezTo>
                  <a:pt x="330" y="94"/>
                  <a:pt x="322" y="86"/>
                  <a:pt x="313" y="86"/>
                </a:cubicBezTo>
                <a:cubicBezTo>
                  <a:pt x="307" y="86"/>
                  <a:pt x="301" y="90"/>
                  <a:pt x="298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87"/>
                  <a:pt x="284" y="87"/>
                  <a:pt x="284" y="87"/>
                </a:cubicBezTo>
                <a:cubicBezTo>
                  <a:pt x="284" y="65"/>
                  <a:pt x="266" y="46"/>
                  <a:pt x="243" y="46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5" y="32"/>
                  <a:pt x="235" y="32"/>
                  <a:pt x="235" y="32"/>
                </a:cubicBezTo>
                <a:cubicBezTo>
                  <a:pt x="240" y="29"/>
                  <a:pt x="244" y="23"/>
                  <a:pt x="244" y="17"/>
                </a:cubicBezTo>
                <a:cubicBezTo>
                  <a:pt x="244" y="8"/>
                  <a:pt x="237" y="0"/>
                  <a:pt x="227" y="0"/>
                </a:cubicBezTo>
                <a:cubicBezTo>
                  <a:pt x="218" y="0"/>
                  <a:pt x="211" y="8"/>
                  <a:pt x="211" y="17"/>
                </a:cubicBezTo>
                <a:cubicBezTo>
                  <a:pt x="211" y="23"/>
                  <a:pt x="214" y="29"/>
                  <a:pt x="219" y="3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194" y="46"/>
                  <a:pt x="194" y="46"/>
                  <a:pt x="194" y="46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9" y="29"/>
                  <a:pt x="203" y="23"/>
                  <a:pt x="203" y="17"/>
                </a:cubicBezTo>
                <a:cubicBezTo>
                  <a:pt x="203" y="8"/>
                  <a:pt x="195" y="0"/>
                  <a:pt x="186" y="0"/>
                </a:cubicBezTo>
                <a:cubicBezTo>
                  <a:pt x="177" y="0"/>
                  <a:pt x="169" y="8"/>
                  <a:pt x="169" y="17"/>
                </a:cubicBezTo>
                <a:cubicBezTo>
                  <a:pt x="169" y="23"/>
                  <a:pt x="173" y="29"/>
                  <a:pt x="178" y="32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152" y="46"/>
                  <a:pt x="152" y="46"/>
                  <a:pt x="152" y="46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8" y="29"/>
                  <a:pt x="161" y="23"/>
                  <a:pt x="161" y="17"/>
                </a:cubicBezTo>
                <a:cubicBezTo>
                  <a:pt x="161" y="8"/>
                  <a:pt x="154" y="0"/>
                  <a:pt x="144" y="0"/>
                </a:cubicBezTo>
                <a:cubicBezTo>
                  <a:pt x="135" y="0"/>
                  <a:pt x="128" y="8"/>
                  <a:pt x="128" y="17"/>
                </a:cubicBezTo>
                <a:cubicBezTo>
                  <a:pt x="128" y="23"/>
                  <a:pt x="131" y="29"/>
                  <a:pt x="137" y="32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6" y="29"/>
                  <a:pt x="120" y="23"/>
                  <a:pt x="120" y="17"/>
                </a:cubicBezTo>
                <a:cubicBezTo>
                  <a:pt x="120" y="8"/>
                  <a:pt x="112" y="0"/>
                  <a:pt x="103" y="0"/>
                </a:cubicBezTo>
                <a:cubicBezTo>
                  <a:pt x="94" y="0"/>
                  <a:pt x="86" y="8"/>
                  <a:pt x="86" y="17"/>
                </a:cubicBezTo>
                <a:cubicBezTo>
                  <a:pt x="86" y="23"/>
                  <a:pt x="90" y="29"/>
                  <a:pt x="95" y="32"/>
                </a:cubicBezTo>
                <a:cubicBezTo>
                  <a:pt x="95" y="46"/>
                  <a:pt x="95" y="46"/>
                  <a:pt x="95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65" y="46"/>
                  <a:pt x="46" y="65"/>
                  <a:pt x="46" y="87"/>
                </a:cubicBezTo>
                <a:cubicBezTo>
                  <a:pt x="46" y="95"/>
                  <a:pt x="46" y="95"/>
                  <a:pt x="46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29" y="90"/>
                  <a:pt x="23" y="86"/>
                  <a:pt x="17" y="86"/>
                </a:cubicBezTo>
                <a:cubicBezTo>
                  <a:pt x="8" y="86"/>
                  <a:pt x="0" y="94"/>
                  <a:pt x="0" y="103"/>
                </a:cubicBezTo>
                <a:cubicBezTo>
                  <a:pt x="0" y="112"/>
                  <a:pt x="8" y="120"/>
                  <a:pt x="17" y="120"/>
                </a:cubicBezTo>
                <a:cubicBezTo>
                  <a:pt x="23" y="120"/>
                  <a:pt x="29" y="116"/>
                  <a:pt x="32" y="111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1"/>
                  <a:pt x="23" y="128"/>
                  <a:pt x="17" y="128"/>
                </a:cubicBezTo>
                <a:cubicBezTo>
                  <a:pt x="8" y="128"/>
                  <a:pt x="0" y="135"/>
                  <a:pt x="0" y="144"/>
                </a:cubicBezTo>
                <a:cubicBezTo>
                  <a:pt x="0" y="154"/>
                  <a:pt x="8" y="161"/>
                  <a:pt x="17" y="161"/>
                </a:cubicBezTo>
                <a:cubicBezTo>
                  <a:pt x="23" y="161"/>
                  <a:pt x="29" y="158"/>
                  <a:pt x="32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78"/>
                  <a:pt x="46" y="178"/>
                  <a:pt x="46" y="178"/>
                </a:cubicBezTo>
                <a:cubicBezTo>
                  <a:pt x="32" y="178"/>
                  <a:pt x="32" y="178"/>
                  <a:pt x="32" y="178"/>
                </a:cubicBezTo>
                <a:cubicBezTo>
                  <a:pt x="29" y="173"/>
                  <a:pt x="23" y="169"/>
                  <a:pt x="17" y="169"/>
                </a:cubicBezTo>
                <a:cubicBezTo>
                  <a:pt x="8" y="169"/>
                  <a:pt x="0" y="177"/>
                  <a:pt x="0" y="186"/>
                </a:cubicBezTo>
                <a:cubicBezTo>
                  <a:pt x="0" y="195"/>
                  <a:pt x="8" y="203"/>
                  <a:pt x="17" y="203"/>
                </a:cubicBezTo>
                <a:cubicBezTo>
                  <a:pt x="23" y="203"/>
                  <a:pt x="29" y="199"/>
                  <a:pt x="32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46" y="219"/>
                  <a:pt x="46" y="219"/>
                  <a:pt x="46" y="219"/>
                </a:cubicBezTo>
                <a:cubicBezTo>
                  <a:pt x="32" y="219"/>
                  <a:pt x="32" y="219"/>
                  <a:pt x="32" y="219"/>
                </a:cubicBezTo>
                <a:cubicBezTo>
                  <a:pt x="29" y="214"/>
                  <a:pt x="23" y="211"/>
                  <a:pt x="17" y="211"/>
                </a:cubicBezTo>
                <a:cubicBezTo>
                  <a:pt x="8" y="211"/>
                  <a:pt x="0" y="218"/>
                  <a:pt x="0" y="227"/>
                </a:cubicBezTo>
                <a:cubicBezTo>
                  <a:pt x="0" y="237"/>
                  <a:pt x="8" y="244"/>
                  <a:pt x="17" y="244"/>
                </a:cubicBezTo>
                <a:cubicBezTo>
                  <a:pt x="23" y="244"/>
                  <a:pt x="29" y="240"/>
                  <a:pt x="32" y="235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46" y="243"/>
                  <a:pt x="46" y="243"/>
                  <a:pt x="46" y="243"/>
                </a:cubicBezTo>
                <a:cubicBezTo>
                  <a:pt x="46" y="266"/>
                  <a:pt x="65" y="284"/>
                  <a:pt x="87" y="284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95" y="298"/>
                  <a:pt x="95" y="298"/>
                  <a:pt x="95" y="298"/>
                </a:cubicBezTo>
                <a:cubicBezTo>
                  <a:pt x="90" y="301"/>
                  <a:pt x="86" y="307"/>
                  <a:pt x="86" y="313"/>
                </a:cubicBezTo>
                <a:cubicBezTo>
                  <a:pt x="86" y="322"/>
                  <a:pt x="94" y="330"/>
                  <a:pt x="103" y="330"/>
                </a:cubicBezTo>
                <a:cubicBezTo>
                  <a:pt x="112" y="330"/>
                  <a:pt x="120" y="322"/>
                  <a:pt x="120" y="313"/>
                </a:cubicBezTo>
                <a:cubicBezTo>
                  <a:pt x="120" y="307"/>
                  <a:pt x="116" y="301"/>
                  <a:pt x="111" y="298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37" y="284"/>
                  <a:pt x="137" y="284"/>
                  <a:pt x="137" y="284"/>
                </a:cubicBezTo>
                <a:cubicBezTo>
                  <a:pt x="137" y="298"/>
                  <a:pt x="137" y="298"/>
                  <a:pt x="137" y="298"/>
                </a:cubicBezTo>
                <a:cubicBezTo>
                  <a:pt x="131" y="301"/>
                  <a:pt x="128" y="307"/>
                  <a:pt x="128" y="313"/>
                </a:cubicBezTo>
                <a:cubicBezTo>
                  <a:pt x="128" y="322"/>
                  <a:pt x="135" y="330"/>
                  <a:pt x="144" y="330"/>
                </a:cubicBezTo>
                <a:cubicBezTo>
                  <a:pt x="154" y="330"/>
                  <a:pt x="161" y="322"/>
                  <a:pt x="161" y="313"/>
                </a:cubicBezTo>
                <a:cubicBezTo>
                  <a:pt x="161" y="307"/>
                  <a:pt x="158" y="301"/>
                  <a:pt x="152" y="298"/>
                </a:cubicBezTo>
                <a:cubicBezTo>
                  <a:pt x="152" y="284"/>
                  <a:pt x="152" y="284"/>
                  <a:pt x="152" y="284"/>
                </a:cubicBezTo>
                <a:cubicBezTo>
                  <a:pt x="178" y="284"/>
                  <a:pt x="178" y="284"/>
                  <a:pt x="178" y="284"/>
                </a:cubicBezTo>
                <a:cubicBezTo>
                  <a:pt x="178" y="298"/>
                  <a:pt x="178" y="298"/>
                  <a:pt x="178" y="298"/>
                </a:cubicBezTo>
                <a:cubicBezTo>
                  <a:pt x="173" y="301"/>
                  <a:pt x="169" y="307"/>
                  <a:pt x="169" y="313"/>
                </a:cubicBezTo>
                <a:cubicBezTo>
                  <a:pt x="169" y="322"/>
                  <a:pt x="177" y="330"/>
                  <a:pt x="186" y="330"/>
                </a:cubicBezTo>
                <a:cubicBezTo>
                  <a:pt x="195" y="330"/>
                  <a:pt x="203" y="322"/>
                  <a:pt x="203" y="313"/>
                </a:cubicBezTo>
                <a:cubicBezTo>
                  <a:pt x="203" y="307"/>
                  <a:pt x="199" y="301"/>
                  <a:pt x="194" y="298"/>
                </a:cubicBezTo>
                <a:cubicBezTo>
                  <a:pt x="194" y="284"/>
                  <a:pt x="194" y="284"/>
                  <a:pt x="194" y="284"/>
                </a:cubicBezTo>
                <a:cubicBezTo>
                  <a:pt x="219" y="284"/>
                  <a:pt x="219" y="284"/>
                  <a:pt x="219" y="284"/>
                </a:cubicBezTo>
                <a:cubicBezTo>
                  <a:pt x="219" y="298"/>
                  <a:pt x="219" y="298"/>
                  <a:pt x="219" y="298"/>
                </a:cubicBezTo>
                <a:cubicBezTo>
                  <a:pt x="214" y="301"/>
                  <a:pt x="211" y="307"/>
                  <a:pt x="211" y="313"/>
                </a:cubicBezTo>
                <a:cubicBezTo>
                  <a:pt x="211" y="322"/>
                  <a:pt x="218" y="330"/>
                  <a:pt x="227" y="330"/>
                </a:cubicBezTo>
                <a:cubicBezTo>
                  <a:pt x="237" y="330"/>
                  <a:pt x="244" y="322"/>
                  <a:pt x="244" y="313"/>
                </a:cubicBezTo>
                <a:cubicBezTo>
                  <a:pt x="244" y="307"/>
                  <a:pt x="240" y="301"/>
                  <a:pt x="235" y="298"/>
                </a:cubicBezTo>
                <a:cubicBezTo>
                  <a:pt x="235" y="284"/>
                  <a:pt x="235" y="284"/>
                  <a:pt x="235" y="284"/>
                </a:cubicBezTo>
                <a:cubicBezTo>
                  <a:pt x="243" y="284"/>
                  <a:pt x="243" y="284"/>
                  <a:pt x="243" y="284"/>
                </a:cubicBezTo>
                <a:cubicBezTo>
                  <a:pt x="266" y="284"/>
                  <a:pt x="284" y="266"/>
                  <a:pt x="284" y="243"/>
                </a:cubicBezTo>
                <a:cubicBezTo>
                  <a:pt x="284" y="235"/>
                  <a:pt x="284" y="235"/>
                  <a:pt x="284" y="235"/>
                </a:cubicBezTo>
                <a:cubicBezTo>
                  <a:pt x="298" y="235"/>
                  <a:pt x="298" y="235"/>
                  <a:pt x="298" y="235"/>
                </a:cubicBezTo>
                <a:cubicBezTo>
                  <a:pt x="301" y="240"/>
                  <a:pt x="307" y="244"/>
                  <a:pt x="313" y="244"/>
                </a:cubicBezTo>
                <a:cubicBezTo>
                  <a:pt x="322" y="244"/>
                  <a:pt x="330" y="237"/>
                  <a:pt x="330" y="227"/>
                </a:cubicBezTo>
                <a:cubicBezTo>
                  <a:pt x="330" y="218"/>
                  <a:pt x="322" y="211"/>
                  <a:pt x="313" y="211"/>
                </a:cubicBezTo>
                <a:cubicBezTo>
                  <a:pt x="307" y="211"/>
                  <a:pt x="301" y="214"/>
                  <a:pt x="298" y="219"/>
                </a:cubicBezTo>
                <a:cubicBezTo>
                  <a:pt x="284" y="219"/>
                  <a:pt x="284" y="219"/>
                  <a:pt x="284" y="219"/>
                </a:cubicBezTo>
                <a:cubicBezTo>
                  <a:pt x="284" y="194"/>
                  <a:pt x="284" y="194"/>
                  <a:pt x="284" y="194"/>
                </a:cubicBezTo>
                <a:cubicBezTo>
                  <a:pt x="298" y="194"/>
                  <a:pt x="298" y="194"/>
                  <a:pt x="298" y="194"/>
                </a:cubicBezTo>
                <a:cubicBezTo>
                  <a:pt x="301" y="199"/>
                  <a:pt x="307" y="203"/>
                  <a:pt x="313" y="203"/>
                </a:cubicBezTo>
                <a:cubicBezTo>
                  <a:pt x="322" y="203"/>
                  <a:pt x="330" y="195"/>
                  <a:pt x="330" y="186"/>
                </a:cubicBezTo>
                <a:cubicBezTo>
                  <a:pt x="330" y="177"/>
                  <a:pt x="322" y="169"/>
                  <a:pt x="313" y="169"/>
                </a:cubicBezTo>
                <a:cubicBezTo>
                  <a:pt x="307" y="169"/>
                  <a:pt x="301" y="173"/>
                  <a:pt x="298" y="178"/>
                </a:cubicBezTo>
                <a:cubicBezTo>
                  <a:pt x="284" y="178"/>
                  <a:pt x="284" y="178"/>
                  <a:pt x="284" y="178"/>
                </a:cubicBezTo>
                <a:cubicBezTo>
                  <a:pt x="284" y="152"/>
                  <a:pt x="284" y="152"/>
                  <a:pt x="284" y="152"/>
                </a:cubicBezTo>
                <a:lnTo>
                  <a:pt x="298" y="152"/>
                </a:lnTo>
                <a:close/>
                <a:moveTo>
                  <a:pt x="165" y="267"/>
                </a:moveTo>
                <a:cubicBezTo>
                  <a:pt x="109" y="267"/>
                  <a:pt x="63" y="221"/>
                  <a:pt x="63" y="165"/>
                </a:cubicBezTo>
                <a:cubicBezTo>
                  <a:pt x="63" y="109"/>
                  <a:pt x="109" y="63"/>
                  <a:pt x="165" y="63"/>
                </a:cubicBezTo>
                <a:cubicBezTo>
                  <a:pt x="221" y="63"/>
                  <a:pt x="267" y="109"/>
                  <a:pt x="267" y="165"/>
                </a:cubicBezTo>
                <a:cubicBezTo>
                  <a:pt x="267" y="221"/>
                  <a:pt x="221" y="267"/>
                  <a:pt x="165" y="267"/>
                </a:cubicBezTo>
                <a:close/>
              </a:path>
            </a:pathLst>
          </a:cu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Freeform 16"/>
          <p:cNvSpPr>
            <a:spLocks noEditPoints="1"/>
          </p:cNvSpPr>
          <p:nvPr/>
        </p:nvSpPr>
        <p:spPr bwMode="auto">
          <a:xfrm>
            <a:off x="5150094" y="4387231"/>
            <a:ext cx="121896" cy="157954"/>
          </a:xfrm>
          <a:custGeom>
            <a:avLst/>
            <a:gdLst>
              <a:gd name="T0" fmla="*/ 0 w 441"/>
              <a:gd name="T1" fmla="*/ 0 h 572"/>
              <a:gd name="T2" fmla="*/ 0 w 441"/>
              <a:gd name="T3" fmla="*/ 572 h 572"/>
              <a:gd name="T4" fmla="*/ 441 w 441"/>
              <a:gd name="T5" fmla="*/ 572 h 572"/>
              <a:gd name="T6" fmla="*/ 441 w 441"/>
              <a:gd name="T7" fmla="*/ 0 h 572"/>
              <a:gd name="T8" fmla="*/ 0 w 441"/>
              <a:gd name="T9" fmla="*/ 0 h 572"/>
              <a:gd name="T10" fmla="*/ 394 w 441"/>
              <a:gd name="T11" fmla="*/ 421 h 572"/>
              <a:gd name="T12" fmla="*/ 364 w 441"/>
              <a:gd name="T13" fmla="*/ 448 h 572"/>
              <a:gd name="T14" fmla="*/ 77 w 441"/>
              <a:gd name="T15" fmla="*/ 448 h 572"/>
              <a:gd name="T16" fmla="*/ 47 w 441"/>
              <a:gd name="T17" fmla="*/ 421 h 572"/>
              <a:gd name="T18" fmla="*/ 47 w 441"/>
              <a:gd name="T19" fmla="*/ 415 h 572"/>
              <a:gd name="T20" fmla="*/ 77 w 441"/>
              <a:gd name="T21" fmla="*/ 387 h 572"/>
              <a:gd name="T22" fmla="*/ 232 w 441"/>
              <a:gd name="T23" fmla="*/ 387 h 572"/>
              <a:gd name="T24" fmla="*/ 364 w 441"/>
              <a:gd name="T25" fmla="*/ 387 h 572"/>
              <a:gd name="T26" fmla="*/ 394 w 441"/>
              <a:gd name="T27" fmla="*/ 415 h 572"/>
              <a:gd name="T28" fmla="*/ 394 w 441"/>
              <a:gd name="T29" fmla="*/ 421 h 572"/>
              <a:gd name="T30" fmla="*/ 394 w 441"/>
              <a:gd name="T31" fmla="*/ 313 h 572"/>
              <a:gd name="T32" fmla="*/ 364 w 441"/>
              <a:gd name="T33" fmla="*/ 340 h 572"/>
              <a:gd name="T34" fmla="*/ 77 w 441"/>
              <a:gd name="T35" fmla="*/ 340 h 572"/>
              <a:gd name="T36" fmla="*/ 47 w 441"/>
              <a:gd name="T37" fmla="*/ 313 h 572"/>
              <a:gd name="T38" fmla="*/ 47 w 441"/>
              <a:gd name="T39" fmla="*/ 307 h 572"/>
              <a:gd name="T40" fmla="*/ 77 w 441"/>
              <a:gd name="T41" fmla="*/ 280 h 572"/>
              <a:gd name="T42" fmla="*/ 232 w 441"/>
              <a:gd name="T43" fmla="*/ 280 h 572"/>
              <a:gd name="T44" fmla="*/ 364 w 441"/>
              <a:gd name="T45" fmla="*/ 280 h 572"/>
              <a:gd name="T46" fmla="*/ 394 w 441"/>
              <a:gd name="T47" fmla="*/ 307 h 572"/>
              <a:gd name="T48" fmla="*/ 394 w 441"/>
              <a:gd name="T49" fmla="*/ 313 h 572"/>
              <a:gd name="T50" fmla="*/ 394 w 441"/>
              <a:gd name="T51" fmla="*/ 205 h 572"/>
              <a:gd name="T52" fmla="*/ 364 w 441"/>
              <a:gd name="T53" fmla="*/ 233 h 572"/>
              <a:gd name="T54" fmla="*/ 77 w 441"/>
              <a:gd name="T55" fmla="*/ 233 h 572"/>
              <a:gd name="T56" fmla="*/ 47 w 441"/>
              <a:gd name="T57" fmla="*/ 205 h 572"/>
              <a:gd name="T58" fmla="*/ 47 w 441"/>
              <a:gd name="T59" fmla="*/ 199 h 572"/>
              <a:gd name="T60" fmla="*/ 77 w 441"/>
              <a:gd name="T61" fmla="*/ 172 h 572"/>
              <a:gd name="T62" fmla="*/ 232 w 441"/>
              <a:gd name="T63" fmla="*/ 172 h 572"/>
              <a:gd name="T64" fmla="*/ 364 w 441"/>
              <a:gd name="T65" fmla="*/ 172 h 572"/>
              <a:gd name="T66" fmla="*/ 394 w 441"/>
              <a:gd name="T67" fmla="*/ 199 h 572"/>
              <a:gd name="T68" fmla="*/ 394 w 441"/>
              <a:gd name="T69" fmla="*/ 205 h 572"/>
              <a:gd name="T70" fmla="*/ 394 w 441"/>
              <a:gd name="T71" fmla="*/ 97 h 572"/>
              <a:gd name="T72" fmla="*/ 364 w 441"/>
              <a:gd name="T73" fmla="*/ 125 h 572"/>
              <a:gd name="T74" fmla="*/ 77 w 441"/>
              <a:gd name="T75" fmla="*/ 125 h 572"/>
              <a:gd name="T76" fmla="*/ 47 w 441"/>
              <a:gd name="T77" fmla="*/ 97 h 572"/>
              <a:gd name="T78" fmla="*/ 47 w 441"/>
              <a:gd name="T79" fmla="*/ 92 h 572"/>
              <a:gd name="T80" fmla="*/ 77 w 441"/>
              <a:gd name="T81" fmla="*/ 64 h 572"/>
              <a:gd name="T82" fmla="*/ 232 w 441"/>
              <a:gd name="T83" fmla="*/ 64 h 572"/>
              <a:gd name="T84" fmla="*/ 364 w 441"/>
              <a:gd name="T85" fmla="*/ 64 h 572"/>
              <a:gd name="T86" fmla="*/ 394 w 441"/>
              <a:gd name="T87" fmla="*/ 92 h 572"/>
              <a:gd name="T88" fmla="*/ 394 w 441"/>
              <a:gd name="T89" fmla="*/ 9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1" h="572">
                <a:moveTo>
                  <a:pt x="0" y="0"/>
                </a:moveTo>
                <a:cubicBezTo>
                  <a:pt x="0" y="572"/>
                  <a:pt x="0" y="572"/>
                  <a:pt x="0" y="572"/>
                </a:cubicBezTo>
                <a:cubicBezTo>
                  <a:pt x="441" y="572"/>
                  <a:pt x="441" y="572"/>
                  <a:pt x="441" y="572"/>
                </a:cubicBezTo>
                <a:cubicBezTo>
                  <a:pt x="441" y="0"/>
                  <a:pt x="441" y="0"/>
                  <a:pt x="441" y="0"/>
                </a:cubicBezTo>
                <a:lnTo>
                  <a:pt x="0" y="0"/>
                </a:lnTo>
                <a:close/>
                <a:moveTo>
                  <a:pt x="394" y="421"/>
                </a:moveTo>
                <a:cubicBezTo>
                  <a:pt x="394" y="448"/>
                  <a:pt x="364" y="448"/>
                  <a:pt x="364" y="448"/>
                </a:cubicBezTo>
                <a:cubicBezTo>
                  <a:pt x="77" y="448"/>
                  <a:pt x="77" y="448"/>
                  <a:pt x="77" y="448"/>
                </a:cubicBezTo>
                <a:cubicBezTo>
                  <a:pt x="47" y="448"/>
                  <a:pt x="47" y="421"/>
                  <a:pt x="47" y="421"/>
                </a:cubicBezTo>
                <a:cubicBezTo>
                  <a:pt x="47" y="415"/>
                  <a:pt x="47" y="415"/>
                  <a:pt x="47" y="415"/>
                </a:cubicBezTo>
                <a:cubicBezTo>
                  <a:pt x="47" y="387"/>
                  <a:pt x="77" y="387"/>
                  <a:pt x="77" y="387"/>
                </a:cubicBezTo>
                <a:cubicBezTo>
                  <a:pt x="232" y="387"/>
                  <a:pt x="232" y="387"/>
                  <a:pt x="232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94" y="387"/>
                  <a:pt x="394" y="415"/>
                  <a:pt x="394" y="415"/>
                </a:cubicBezTo>
                <a:lnTo>
                  <a:pt x="394" y="421"/>
                </a:lnTo>
                <a:close/>
                <a:moveTo>
                  <a:pt x="394" y="313"/>
                </a:moveTo>
                <a:cubicBezTo>
                  <a:pt x="394" y="340"/>
                  <a:pt x="364" y="340"/>
                  <a:pt x="364" y="340"/>
                </a:cubicBezTo>
                <a:cubicBezTo>
                  <a:pt x="77" y="340"/>
                  <a:pt x="77" y="340"/>
                  <a:pt x="77" y="340"/>
                </a:cubicBezTo>
                <a:cubicBezTo>
                  <a:pt x="47" y="340"/>
                  <a:pt x="47" y="313"/>
                  <a:pt x="47" y="313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47" y="280"/>
                  <a:pt x="77" y="280"/>
                  <a:pt x="77" y="280"/>
                </a:cubicBezTo>
                <a:cubicBezTo>
                  <a:pt x="232" y="280"/>
                  <a:pt x="232" y="280"/>
                  <a:pt x="232" y="280"/>
                </a:cubicBezTo>
                <a:cubicBezTo>
                  <a:pt x="364" y="280"/>
                  <a:pt x="364" y="280"/>
                  <a:pt x="364" y="280"/>
                </a:cubicBezTo>
                <a:cubicBezTo>
                  <a:pt x="394" y="280"/>
                  <a:pt x="394" y="307"/>
                  <a:pt x="394" y="307"/>
                </a:cubicBezTo>
                <a:lnTo>
                  <a:pt x="394" y="313"/>
                </a:lnTo>
                <a:close/>
                <a:moveTo>
                  <a:pt x="394" y="205"/>
                </a:moveTo>
                <a:cubicBezTo>
                  <a:pt x="394" y="233"/>
                  <a:pt x="364" y="233"/>
                  <a:pt x="364" y="233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47" y="233"/>
                  <a:pt x="47" y="205"/>
                  <a:pt x="47" y="205"/>
                </a:cubicBezTo>
                <a:cubicBezTo>
                  <a:pt x="47" y="199"/>
                  <a:pt x="47" y="199"/>
                  <a:pt x="47" y="199"/>
                </a:cubicBezTo>
                <a:cubicBezTo>
                  <a:pt x="47" y="172"/>
                  <a:pt x="77" y="172"/>
                  <a:pt x="77" y="172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364" y="172"/>
                  <a:pt x="364" y="172"/>
                  <a:pt x="364" y="172"/>
                </a:cubicBezTo>
                <a:cubicBezTo>
                  <a:pt x="394" y="172"/>
                  <a:pt x="394" y="199"/>
                  <a:pt x="394" y="199"/>
                </a:cubicBezTo>
                <a:lnTo>
                  <a:pt x="394" y="205"/>
                </a:lnTo>
                <a:close/>
                <a:moveTo>
                  <a:pt x="394" y="97"/>
                </a:moveTo>
                <a:cubicBezTo>
                  <a:pt x="394" y="125"/>
                  <a:pt x="364" y="125"/>
                  <a:pt x="364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47" y="125"/>
                  <a:pt x="47" y="97"/>
                  <a:pt x="47" y="97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64"/>
                  <a:pt x="77" y="64"/>
                  <a:pt x="77" y="64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94" y="64"/>
                  <a:pt x="394" y="92"/>
                  <a:pt x="394" y="92"/>
                </a:cubicBezTo>
                <a:lnTo>
                  <a:pt x="394" y="97"/>
                </a:lnTo>
                <a:close/>
              </a:path>
            </a:pathLst>
          </a:custGeom>
          <a:solidFill>
            <a:srgbClr val="FF5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4329" tIns="62164" rIns="124329" bIns="62164" numCol="1" anchor="t" anchorCtr="0" compatLnSpc="1">
            <a:prstTxWarp prst="textNoShape">
              <a:avLst/>
            </a:prstTxWarp>
          </a:bodyPr>
          <a:lstStyle/>
          <a:p>
            <a:pPr defTabSz="1243193">
              <a:defRPr/>
            </a:pPr>
            <a:endParaRPr lang="en-US" sz="1904" kern="0">
              <a:solidFill>
                <a:srgbClr val="FFFF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 composition</a:t>
            </a:r>
          </a:p>
        </p:txBody>
      </p:sp>
    </p:spTree>
    <p:extLst>
      <p:ext uri="{BB962C8B-B14F-4D97-AF65-F5344CB8AC3E}">
        <p14:creationId xmlns:p14="http://schemas.microsoft.com/office/powerpoint/2010/main" val="12407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68097" y="1888871"/>
            <a:ext cx="3238084" cy="3059197"/>
            <a:chOff x="811836" y="985532"/>
            <a:chExt cx="2428563" cy="2294398"/>
          </a:xfrm>
        </p:grpSpPr>
        <p:grpSp>
          <p:nvGrpSpPr>
            <p:cNvPr id="210" name="Group 209"/>
            <p:cNvGrpSpPr/>
            <p:nvPr/>
          </p:nvGrpSpPr>
          <p:grpSpPr>
            <a:xfrm>
              <a:off x="1161681" y="1462130"/>
              <a:ext cx="1432288" cy="1817800"/>
              <a:chOff x="707001" y="528078"/>
              <a:chExt cx="539399" cy="684582"/>
            </a:xfrm>
          </p:grpSpPr>
          <p:sp>
            <p:nvSpPr>
              <p:cNvPr id="211" name="Rectangle: Rounded Corners 210"/>
              <p:cNvSpPr/>
              <p:nvPr/>
            </p:nvSpPr>
            <p:spPr>
              <a:xfrm>
                <a:off x="707001" y="528078"/>
                <a:ext cx="539399" cy="684582"/>
              </a:xfrm>
              <a:custGeom>
                <a:avLst/>
                <a:gdLst>
                  <a:gd name="connsiteX0" fmla="*/ 0 w 1425939"/>
                  <a:gd name="connsiteY0" fmla="*/ 113662 h 1808275"/>
                  <a:gd name="connsiteX1" fmla="*/ 113662 w 1425939"/>
                  <a:gd name="connsiteY1" fmla="*/ 0 h 1808275"/>
                  <a:gd name="connsiteX2" fmla="*/ 1312277 w 1425939"/>
                  <a:gd name="connsiteY2" fmla="*/ 0 h 1808275"/>
                  <a:gd name="connsiteX3" fmla="*/ 1425939 w 1425939"/>
                  <a:gd name="connsiteY3" fmla="*/ 113662 h 1808275"/>
                  <a:gd name="connsiteX4" fmla="*/ 1425939 w 1425939"/>
                  <a:gd name="connsiteY4" fmla="*/ 1694613 h 1808275"/>
                  <a:gd name="connsiteX5" fmla="*/ 1312277 w 1425939"/>
                  <a:gd name="connsiteY5" fmla="*/ 1808275 h 1808275"/>
                  <a:gd name="connsiteX6" fmla="*/ 113662 w 1425939"/>
                  <a:gd name="connsiteY6" fmla="*/ 1808275 h 1808275"/>
                  <a:gd name="connsiteX7" fmla="*/ 0 w 1425939"/>
                  <a:gd name="connsiteY7" fmla="*/ 1694613 h 1808275"/>
                  <a:gd name="connsiteX8" fmla="*/ 0 w 1425939"/>
                  <a:gd name="connsiteY8" fmla="*/ 113662 h 1808275"/>
                  <a:gd name="connsiteX0" fmla="*/ 0 w 1432289"/>
                  <a:gd name="connsiteY0" fmla="*/ 113662 h 1808275"/>
                  <a:gd name="connsiteX1" fmla="*/ 113662 w 1432289"/>
                  <a:gd name="connsiteY1" fmla="*/ 0 h 1808275"/>
                  <a:gd name="connsiteX2" fmla="*/ 1312277 w 1432289"/>
                  <a:gd name="connsiteY2" fmla="*/ 0 h 1808275"/>
                  <a:gd name="connsiteX3" fmla="*/ 1432289 w 1432289"/>
                  <a:gd name="connsiteY3" fmla="*/ 313687 h 1808275"/>
                  <a:gd name="connsiteX4" fmla="*/ 1425939 w 1432289"/>
                  <a:gd name="connsiteY4" fmla="*/ 1694613 h 1808275"/>
                  <a:gd name="connsiteX5" fmla="*/ 1312277 w 1432289"/>
                  <a:gd name="connsiteY5" fmla="*/ 1808275 h 1808275"/>
                  <a:gd name="connsiteX6" fmla="*/ 113662 w 1432289"/>
                  <a:gd name="connsiteY6" fmla="*/ 1808275 h 1808275"/>
                  <a:gd name="connsiteX7" fmla="*/ 0 w 1432289"/>
                  <a:gd name="connsiteY7" fmla="*/ 1694613 h 1808275"/>
                  <a:gd name="connsiteX8" fmla="*/ 0 w 1432289"/>
                  <a:gd name="connsiteY8" fmla="*/ 113662 h 1808275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55102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55102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55102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72565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72565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72565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32289" h="1817800">
                    <a:moveTo>
                      <a:pt x="0" y="123187"/>
                    </a:moveTo>
                    <a:cubicBezTo>
                      <a:pt x="0" y="60413"/>
                      <a:pt x="50888" y="9525"/>
                      <a:pt x="113662" y="9525"/>
                    </a:cubicBezTo>
                    <a:lnTo>
                      <a:pt x="1072565" y="0"/>
                    </a:lnTo>
                    <a:cubicBezTo>
                      <a:pt x="1233764" y="141287"/>
                      <a:pt x="1278302" y="192176"/>
                      <a:pt x="1432289" y="323212"/>
                    </a:cubicBezTo>
                    <a:cubicBezTo>
                      <a:pt x="1432289" y="850196"/>
                      <a:pt x="1425939" y="1177154"/>
                      <a:pt x="1425939" y="1704138"/>
                    </a:cubicBezTo>
                    <a:cubicBezTo>
                      <a:pt x="1425939" y="1766912"/>
                      <a:pt x="1375051" y="1817800"/>
                      <a:pt x="1312277" y="1817800"/>
                    </a:cubicBezTo>
                    <a:lnTo>
                      <a:pt x="113662" y="1817800"/>
                    </a:lnTo>
                    <a:cubicBezTo>
                      <a:pt x="50888" y="1817800"/>
                      <a:pt x="0" y="1766912"/>
                      <a:pt x="0" y="1704138"/>
                    </a:cubicBezTo>
                    <a:lnTo>
                      <a:pt x="0" y="123187"/>
                    </a:lnTo>
                    <a:close/>
                  </a:path>
                </a:pathLst>
              </a:custGeom>
              <a:noFill/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" dirty="0"/>
              </a:p>
            </p:txBody>
          </p:sp>
          <p:sp>
            <p:nvSpPr>
              <p:cNvPr id="212" name="Rectangle: Rounded Corners 211"/>
              <p:cNvSpPr/>
              <p:nvPr/>
            </p:nvSpPr>
            <p:spPr>
              <a:xfrm>
                <a:off x="1102923" y="528078"/>
                <a:ext cx="141086" cy="131975"/>
              </a:xfrm>
              <a:custGeom>
                <a:avLst/>
                <a:gdLst>
                  <a:gd name="connsiteX0" fmla="*/ 0 w 374631"/>
                  <a:gd name="connsiteY0" fmla="*/ 27933 h 350439"/>
                  <a:gd name="connsiteX1" fmla="*/ 27933 w 374631"/>
                  <a:gd name="connsiteY1" fmla="*/ 0 h 350439"/>
                  <a:gd name="connsiteX2" fmla="*/ 346698 w 374631"/>
                  <a:gd name="connsiteY2" fmla="*/ 0 h 350439"/>
                  <a:gd name="connsiteX3" fmla="*/ 374631 w 374631"/>
                  <a:gd name="connsiteY3" fmla="*/ 27933 h 350439"/>
                  <a:gd name="connsiteX4" fmla="*/ 374631 w 374631"/>
                  <a:gd name="connsiteY4" fmla="*/ 322506 h 350439"/>
                  <a:gd name="connsiteX5" fmla="*/ 346698 w 374631"/>
                  <a:gd name="connsiteY5" fmla="*/ 350439 h 350439"/>
                  <a:gd name="connsiteX6" fmla="*/ 27933 w 374631"/>
                  <a:gd name="connsiteY6" fmla="*/ 350439 h 350439"/>
                  <a:gd name="connsiteX7" fmla="*/ 0 w 374631"/>
                  <a:gd name="connsiteY7" fmla="*/ 322506 h 350439"/>
                  <a:gd name="connsiteX8" fmla="*/ 0 w 374631"/>
                  <a:gd name="connsiteY8" fmla="*/ 27933 h 350439"/>
                  <a:gd name="connsiteX0" fmla="*/ 0 w 382339"/>
                  <a:gd name="connsiteY0" fmla="*/ 27933 h 350439"/>
                  <a:gd name="connsiteX1" fmla="*/ 27933 w 382339"/>
                  <a:gd name="connsiteY1" fmla="*/ 0 h 350439"/>
                  <a:gd name="connsiteX2" fmla="*/ 346698 w 382339"/>
                  <a:gd name="connsiteY2" fmla="*/ 0 h 350439"/>
                  <a:gd name="connsiteX3" fmla="*/ 374631 w 382339"/>
                  <a:gd name="connsiteY3" fmla="*/ 322506 h 350439"/>
                  <a:gd name="connsiteX4" fmla="*/ 346698 w 382339"/>
                  <a:gd name="connsiteY4" fmla="*/ 350439 h 350439"/>
                  <a:gd name="connsiteX5" fmla="*/ 27933 w 382339"/>
                  <a:gd name="connsiteY5" fmla="*/ 350439 h 350439"/>
                  <a:gd name="connsiteX6" fmla="*/ 0 w 382339"/>
                  <a:gd name="connsiteY6" fmla="*/ 322506 h 350439"/>
                  <a:gd name="connsiteX7" fmla="*/ 0 w 382339"/>
                  <a:gd name="connsiteY7" fmla="*/ 27933 h 350439"/>
                  <a:gd name="connsiteX0" fmla="*/ 0 w 374631"/>
                  <a:gd name="connsiteY0" fmla="*/ 27933 h 350439"/>
                  <a:gd name="connsiteX1" fmla="*/ 27933 w 374631"/>
                  <a:gd name="connsiteY1" fmla="*/ 0 h 350439"/>
                  <a:gd name="connsiteX2" fmla="*/ 374631 w 374631"/>
                  <a:gd name="connsiteY2" fmla="*/ 322506 h 350439"/>
                  <a:gd name="connsiteX3" fmla="*/ 346698 w 374631"/>
                  <a:gd name="connsiteY3" fmla="*/ 350439 h 350439"/>
                  <a:gd name="connsiteX4" fmla="*/ 27933 w 374631"/>
                  <a:gd name="connsiteY4" fmla="*/ 350439 h 350439"/>
                  <a:gd name="connsiteX5" fmla="*/ 0 w 374631"/>
                  <a:gd name="connsiteY5" fmla="*/ 322506 h 350439"/>
                  <a:gd name="connsiteX6" fmla="*/ 0 w 374631"/>
                  <a:gd name="connsiteY6" fmla="*/ 27933 h 35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31" h="350439">
                    <a:moveTo>
                      <a:pt x="0" y="27933"/>
                    </a:moveTo>
                    <a:cubicBezTo>
                      <a:pt x="0" y="12506"/>
                      <a:pt x="12506" y="0"/>
                      <a:pt x="27933" y="0"/>
                    </a:cubicBezTo>
                    <a:lnTo>
                      <a:pt x="374631" y="322506"/>
                    </a:lnTo>
                    <a:cubicBezTo>
                      <a:pt x="374631" y="337933"/>
                      <a:pt x="362125" y="350439"/>
                      <a:pt x="346698" y="350439"/>
                    </a:cubicBezTo>
                    <a:lnTo>
                      <a:pt x="27933" y="350439"/>
                    </a:lnTo>
                    <a:cubicBezTo>
                      <a:pt x="12506" y="350439"/>
                      <a:pt x="0" y="337933"/>
                      <a:pt x="0" y="322506"/>
                    </a:cubicBezTo>
                    <a:lnTo>
                      <a:pt x="0" y="2793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" dirty="0"/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811836" y="985532"/>
              <a:ext cx="2428563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33" dirty="0" err="1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docker-compose.yml</a:t>
              </a:r>
              <a:endParaRPr lang="en-GB" sz="2133" dirty="0">
                <a:solidFill>
                  <a:srgbClr val="404040"/>
                </a:solidFill>
                <a:latin typeface="Consolas" panose="020B0609020204030204" pitchFamily="49" charset="0"/>
                <a:cs typeface="Segoe UI Semibold" panose="020B0702040204020203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161682" y="1600510"/>
              <a:ext cx="1425939" cy="1515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A: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build: A\.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net: “default”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ports: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	  - “80”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B: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build: B\.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net: “default”</a:t>
              </a:r>
            </a:p>
            <a:p>
              <a:pPr algn="ctr"/>
              <a:r>
                <a:rPr lang="en-GB" sz="1867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...</a:t>
              </a:r>
            </a:p>
          </p:txBody>
        </p:sp>
      </p:grpSp>
      <p:sp>
        <p:nvSpPr>
          <p:cNvPr id="85" name="Right Brace 84"/>
          <p:cNvSpPr/>
          <p:nvPr/>
        </p:nvSpPr>
        <p:spPr>
          <a:xfrm rot="16200000">
            <a:off x="6888571" y="828727"/>
            <a:ext cx="431800" cy="149312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6" name="Rectangle 85"/>
          <p:cNvSpPr/>
          <p:nvPr/>
        </p:nvSpPr>
        <p:spPr bwMode="auto">
          <a:xfrm>
            <a:off x="5962688" y="782879"/>
            <a:ext cx="2283565" cy="576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FF5050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5554397" y="1962408"/>
            <a:ext cx="708204" cy="1390168"/>
          </a:xfrm>
          <a:prstGeom prst="rect">
            <a:avLst/>
          </a:prstGeom>
          <a:solidFill>
            <a:srgbClr val="595959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Container Runtime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42831" y="1958177"/>
            <a:ext cx="708204" cy="1390168"/>
          </a:xfrm>
          <a:prstGeom prst="rect">
            <a:avLst/>
          </a:prstGeom>
          <a:noFill/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solidFill>
                <a:schemeClr val="bg1"/>
              </a:solidFill>
              <a:latin typeface="Segoe Pro" panose="020B05020405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346178" y="1958177"/>
            <a:ext cx="708204" cy="1390168"/>
          </a:xfrm>
          <a:prstGeom prst="rect">
            <a:avLst/>
          </a:prstGeom>
          <a:noFill/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solidFill>
                <a:schemeClr val="bg1"/>
              </a:solidFill>
              <a:latin typeface="Segoe Pro" panose="020B05020405040202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 rot="15300000">
            <a:off x="6512506" y="2885711"/>
            <a:ext cx="344513" cy="278095"/>
            <a:chOff x="1682010" y="2990206"/>
            <a:chExt cx="258385" cy="208571"/>
          </a:xfrm>
          <a:solidFill>
            <a:srgbClr val="FF5050"/>
          </a:solidFill>
        </p:grpSpPr>
        <p:sp>
          <p:nvSpPr>
            <p:cNvPr id="108" name="Freeform 24"/>
            <p:cNvSpPr>
              <a:spLocks noEditPoints="1"/>
            </p:cNvSpPr>
            <p:nvPr/>
          </p:nvSpPr>
          <p:spPr bwMode="auto">
            <a:xfrm>
              <a:off x="1682010" y="2990206"/>
              <a:ext cx="185789" cy="183509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109" name="Oval 25"/>
            <p:cNvSpPr>
              <a:spLocks noChangeArrowheads="1"/>
            </p:cNvSpPr>
            <p:nvPr/>
          </p:nvSpPr>
          <p:spPr bwMode="auto">
            <a:xfrm>
              <a:off x="1757092" y="3064045"/>
              <a:ext cx="35418" cy="353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110" name="Freeform 26"/>
            <p:cNvSpPr>
              <a:spLocks noEditPoints="1"/>
            </p:cNvSpPr>
            <p:nvPr/>
          </p:nvSpPr>
          <p:spPr bwMode="auto">
            <a:xfrm>
              <a:off x="1845222" y="3099359"/>
              <a:ext cx="95173" cy="99418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 rot="15300000">
            <a:off x="7313926" y="2885711"/>
            <a:ext cx="344513" cy="278095"/>
            <a:chOff x="1682010" y="2990206"/>
            <a:chExt cx="258385" cy="208571"/>
          </a:xfrm>
          <a:solidFill>
            <a:srgbClr val="FF5050"/>
          </a:solidFill>
        </p:grpSpPr>
        <p:sp>
          <p:nvSpPr>
            <p:cNvPr id="112" name="Freeform 24"/>
            <p:cNvSpPr>
              <a:spLocks noEditPoints="1"/>
            </p:cNvSpPr>
            <p:nvPr/>
          </p:nvSpPr>
          <p:spPr bwMode="auto">
            <a:xfrm>
              <a:off x="1682010" y="2990206"/>
              <a:ext cx="185789" cy="183509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1757092" y="3064045"/>
              <a:ext cx="35418" cy="353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1845222" y="3099359"/>
              <a:ext cx="95173" cy="99418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Rectangle 114"/>
          <p:cNvSpPr/>
          <p:nvPr/>
        </p:nvSpPr>
        <p:spPr bwMode="auto">
          <a:xfrm>
            <a:off x="6346178" y="2102026"/>
            <a:ext cx="708204" cy="576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FF5050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7174207" y="2100675"/>
            <a:ext cx="708204" cy="576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FF5050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5537301" y="4858432"/>
            <a:ext cx="232596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4876971" y="4858432"/>
            <a:ext cx="668837" cy="663528"/>
            <a:chOff x="5303837" y="4269398"/>
            <a:chExt cx="501628" cy="497646"/>
          </a:xfrm>
        </p:grpSpPr>
        <p:sp>
          <p:nvSpPr>
            <p:cNvPr id="119" name="Rectangle 118"/>
            <p:cNvSpPr/>
            <p:nvPr/>
          </p:nvSpPr>
          <p:spPr bwMode="auto">
            <a:xfrm>
              <a:off x="5303837" y="4269398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453359" y="4399756"/>
              <a:ext cx="182844" cy="236930"/>
              <a:chOff x="5260945" y="2352669"/>
              <a:chExt cx="1663693" cy="2155821"/>
            </a:xfrm>
            <a:solidFill>
              <a:schemeClr val="tx2"/>
            </a:solidFill>
          </p:grpSpPr>
          <p:sp>
            <p:nvSpPr>
              <p:cNvPr id="121" name="Freeform 16"/>
              <p:cNvSpPr>
                <a:spLocks noEditPoints="1"/>
              </p:cNvSpPr>
              <p:nvPr/>
            </p:nvSpPr>
            <p:spPr bwMode="auto">
              <a:xfrm>
                <a:off x="5260945" y="2352669"/>
                <a:ext cx="1663693" cy="2155821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Oval 17"/>
              <p:cNvSpPr>
                <a:spLocks noChangeArrowheads="1"/>
              </p:cNvSpPr>
              <p:nvPr/>
            </p:nvSpPr>
            <p:spPr bwMode="auto">
              <a:xfrm>
                <a:off x="6546821" y="2643181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Oval 18"/>
              <p:cNvSpPr>
                <a:spLocks noChangeArrowheads="1"/>
              </p:cNvSpPr>
              <p:nvPr/>
            </p:nvSpPr>
            <p:spPr bwMode="auto">
              <a:xfrm>
                <a:off x="6546830" y="3049578"/>
                <a:ext cx="128587" cy="125411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Oval 19"/>
              <p:cNvSpPr>
                <a:spLocks noChangeArrowheads="1"/>
              </p:cNvSpPr>
              <p:nvPr/>
            </p:nvSpPr>
            <p:spPr bwMode="auto">
              <a:xfrm>
                <a:off x="6546839" y="3457567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Oval 20"/>
              <p:cNvSpPr>
                <a:spLocks noChangeArrowheads="1"/>
              </p:cNvSpPr>
              <p:nvPr/>
            </p:nvSpPr>
            <p:spPr bwMode="auto">
              <a:xfrm>
                <a:off x="6546848" y="3863973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26" name="Rectangle 125"/>
          <p:cNvSpPr/>
          <p:nvPr/>
        </p:nvSpPr>
        <p:spPr bwMode="auto">
          <a:xfrm>
            <a:off x="5537304" y="4140476"/>
            <a:ext cx="232595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Hypervisor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4876971" y="4140477"/>
            <a:ext cx="668837" cy="663528"/>
            <a:chOff x="5303836" y="3730931"/>
            <a:chExt cx="501628" cy="497646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5414027" y="3888749"/>
              <a:ext cx="278036" cy="219069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angle 129"/>
          <p:cNvSpPr/>
          <p:nvPr/>
        </p:nvSpPr>
        <p:spPr bwMode="auto">
          <a:xfrm>
            <a:off x="5537302" y="3418469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Kernel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876970" y="3418471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Freeform 73"/>
          <p:cNvSpPr>
            <a:spLocks noChangeAspect="1" noEditPoints="1"/>
          </p:cNvSpPr>
          <p:nvPr/>
        </p:nvSpPr>
        <p:spPr bwMode="black">
          <a:xfrm>
            <a:off x="5010102" y="3551087"/>
            <a:ext cx="398295" cy="398293"/>
          </a:xfrm>
          <a:custGeom>
            <a:avLst/>
            <a:gdLst>
              <a:gd name="T0" fmla="*/ 313 w 330"/>
              <a:gd name="T1" fmla="*/ 161 h 330"/>
              <a:gd name="T2" fmla="*/ 313 w 330"/>
              <a:gd name="T3" fmla="*/ 128 h 330"/>
              <a:gd name="T4" fmla="*/ 284 w 330"/>
              <a:gd name="T5" fmla="*/ 137 h 330"/>
              <a:gd name="T6" fmla="*/ 298 w 330"/>
              <a:gd name="T7" fmla="*/ 111 h 330"/>
              <a:gd name="T8" fmla="*/ 330 w 330"/>
              <a:gd name="T9" fmla="*/ 103 h 330"/>
              <a:gd name="T10" fmla="*/ 298 w 330"/>
              <a:gd name="T11" fmla="*/ 95 h 330"/>
              <a:gd name="T12" fmla="*/ 284 w 330"/>
              <a:gd name="T13" fmla="*/ 87 h 330"/>
              <a:gd name="T14" fmla="*/ 235 w 330"/>
              <a:gd name="T15" fmla="*/ 46 h 330"/>
              <a:gd name="T16" fmla="*/ 244 w 330"/>
              <a:gd name="T17" fmla="*/ 17 h 330"/>
              <a:gd name="T18" fmla="*/ 211 w 330"/>
              <a:gd name="T19" fmla="*/ 17 h 330"/>
              <a:gd name="T20" fmla="*/ 219 w 330"/>
              <a:gd name="T21" fmla="*/ 46 h 330"/>
              <a:gd name="T22" fmla="*/ 194 w 330"/>
              <a:gd name="T23" fmla="*/ 32 h 330"/>
              <a:gd name="T24" fmla="*/ 186 w 330"/>
              <a:gd name="T25" fmla="*/ 0 h 330"/>
              <a:gd name="T26" fmla="*/ 178 w 330"/>
              <a:gd name="T27" fmla="*/ 32 h 330"/>
              <a:gd name="T28" fmla="*/ 152 w 330"/>
              <a:gd name="T29" fmla="*/ 46 h 330"/>
              <a:gd name="T30" fmla="*/ 161 w 330"/>
              <a:gd name="T31" fmla="*/ 17 h 330"/>
              <a:gd name="T32" fmla="*/ 128 w 330"/>
              <a:gd name="T33" fmla="*/ 17 h 330"/>
              <a:gd name="T34" fmla="*/ 137 w 330"/>
              <a:gd name="T35" fmla="*/ 46 h 330"/>
              <a:gd name="T36" fmla="*/ 111 w 330"/>
              <a:gd name="T37" fmla="*/ 32 h 330"/>
              <a:gd name="T38" fmla="*/ 103 w 330"/>
              <a:gd name="T39" fmla="*/ 0 h 330"/>
              <a:gd name="T40" fmla="*/ 95 w 330"/>
              <a:gd name="T41" fmla="*/ 32 h 330"/>
              <a:gd name="T42" fmla="*/ 87 w 330"/>
              <a:gd name="T43" fmla="*/ 46 h 330"/>
              <a:gd name="T44" fmla="*/ 46 w 330"/>
              <a:gd name="T45" fmla="*/ 95 h 330"/>
              <a:gd name="T46" fmla="*/ 17 w 330"/>
              <a:gd name="T47" fmla="*/ 86 h 330"/>
              <a:gd name="T48" fmla="*/ 17 w 330"/>
              <a:gd name="T49" fmla="*/ 120 h 330"/>
              <a:gd name="T50" fmla="*/ 46 w 330"/>
              <a:gd name="T51" fmla="*/ 111 h 330"/>
              <a:gd name="T52" fmla="*/ 32 w 330"/>
              <a:gd name="T53" fmla="*/ 137 h 330"/>
              <a:gd name="T54" fmla="*/ 0 w 330"/>
              <a:gd name="T55" fmla="*/ 144 h 330"/>
              <a:gd name="T56" fmla="*/ 32 w 330"/>
              <a:gd name="T57" fmla="*/ 152 h 330"/>
              <a:gd name="T58" fmla="*/ 46 w 330"/>
              <a:gd name="T59" fmla="*/ 178 h 330"/>
              <a:gd name="T60" fmla="*/ 17 w 330"/>
              <a:gd name="T61" fmla="*/ 169 h 330"/>
              <a:gd name="T62" fmla="*/ 17 w 330"/>
              <a:gd name="T63" fmla="*/ 203 h 330"/>
              <a:gd name="T64" fmla="*/ 46 w 330"/>
              <a:gd name="T65" fmla="*/ 194 h 330"/>
              <a:gd name="T66" fmla="*/ 32 w 330"/>
              <a:gd name="T67" fmla="*/ 219 h 330"/>
              <a:gd name="T68" fmla="*/ 0 w 330"/>
              <a:gd name="T69" fmla="*/ 227 h 330"/>
              <a:gd name="T70" fmla="*/ 32 w 330"/>
              <a:gd name="T71" fmla="*/ 235 h 330"/>
              <a:gd name="T72" fmla="*/ 46 w 330"/>
              <a:gd name="T73" fmla="*/ 243 h 330"/>
              <a:gd name="T74" fmla="*/ 95 w 330"/>
              <a:gd name="T75" fmla="*/ 284 h 330"/>
              <a:gd name="T76" fmla="*/ 86 w 330"/>
              <a:gd name="T77" fmla="*/ 313 h 330"/>
              <a:gd name="T78" fmla="*/ 120 w 330"/>
              <a:gd name="T79" fmla="*/ 313 h 330"/>
              <a:gd name="T80" fmla="*/ 111 w 330"/>
              <a:gd name="T81" fmla="*/ 284 h 330"/>
              <a:gd name="T82" fmla="*/ 137 w 330"/>
              <a:gd name="T83" fmla="*/ 298 h 330"/>
              <a:gd name="T84" fmla="*/ 144 w 330"/>
              <a:gd name="T85" fmla="*/ 330 h 330"/>
              <a:gd name="T86" fmla="*/ 152 w 330"/>
              <a:gd name="T87" fmla="*/ 298 h 330"/>
              <a:gd name="T88" fmla="*/ 178 w 330"/>
              <a:gd name="T89" fmla="*/ 284 h 330"/>
              <a:gd name="T90" fmla="*/ 169 w 330"/>
              <a:gd name="T91" fmla="*/ 313 h 330"/>
              <a:gd name="T92" fmla="*/ 203 w 330"/>
              <a:gd name="T93" fmla="*/ 313 h 330"/>
              <a:gd name="T94" fmla="*/ 194 w 330"/>
              <a:gd name="T95" fmla="*/ 284 h 330"/>
              <a:gd name="T96" fmla="*/ 219 w 330"/>
              <a:gd name="T97" fmla="*/ 298 h 330"/>
              <a:gd name="T98" fmla="*/ 227 w 330"/>
              <a:gd name="T99" fmla="*/ 330 h 330"/>
              <a:gd name="T100" fmla="*/ 235 w 330"/>
              <a:gd name="T101" fmla="*/ 298 h 330"/>
              <a:gd name="T102" fmla="*/ 243 w 330"/>
              <a:gd name="T103" fmla="*/ 284 h 330"/>
              <a:gd name="T104" fmla="*/ 284 w 330"/>
              <a:gd name="T105" fmla="*/ 235 h 330"/>
              <a:gd name="T106" fmla="*/ 313 w 330"/>
              <a:gd name="T107" fmla="*/ 244 h 330"/>
              <a:gd name="T108" fmla="*/ 313 w 330"/>
              <a:gd name="T109" fmla="*/ 211 h 330"/>
              <a:gd name="T110" fmla="*/ 284 w 330"/>
              <a:gd name="T111" fmla="*/ 219 h 330"/>
              <a:gd name="T112" fmla="*/ 298 w 330"/>
              <a:gd name="T113" fmla="*/ 194 h 330"/>
              <a:gd name="T114" fmla="*/ 330 w 330"/>
              <a:gd name="T115" fmla="*/ 186 h 330"/>
              <a:gd name="T116" fmla="*/ 298 w 330"/>
              <a:gd name="T117" fmla="*/ 178 h 330"/>
              <a:gd name="T118" fmla="*/ 284 w 330"/>
              <a:gd name="T119" fmla="*/ 152 h 330"/>
              <a:gd name="T120" fmla="*/ 165 w 330"/>
              <a:gd name="T121" fmla="*/ 267 h 330"/>
              <a:gd name="T122" fmla="*/ 165 w 330"/>
              <a:gd name="T123" fmla="*/ 63 h 330"/>
              <a:gd name="T124" fmla="*/ 165 w 330"/>
              <a:gd name="T125" fmla="*/ 26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0" h="330">
                <a:moveTo>
                  <a:pt x="298" y="152"/>
                </a:moveTo>
                <a:cubicBezTo>
                  <a:pt x="301" y="158"/>
                  <a:pt x="307" y="161"/>
                  <a:pt x="313" y="161"/>
                </a:cubicBezTo>
                <a:cubicBezTo>
                  <a:pt x="322" y="161"/>
                  <a:pt x="330" y="154"/>
                  <a:pt x="330" y="144"/>
                </a:cubicBezTo>
                <a:cubicBezTo>
                  <a:pt x="330" y="135"/>
                  <a:pt x="322" y="128"/>
                  <a:pt x="313" y="128"/>
                </a:cubicBezTo>
                <a:cubicBezTo>
                  <a:pt x="307" y="128"/>
                  <a:pt x="301" y="131"/>
                  <a:pt x="298" y="137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98" y="111"/>
                  <a:pt x="298" y="111"/>
                  <a:pt x="298" y="111"/>
                </a:cubicBezTo>
                <a:cubicBezTo>
                  <a:pt x="301" y="116"/>
                  <a:pt x="307" y="120"/>
                  <a:pt x="313" y="120"/>
                </a:cubicBezTo>
                <a:cubicBezTo>
                  <a:pt x="322" y="120"/>
                  <a:pt x="330" y="112"/>
                  <a:pt x="330" y="103"/>
                </a:cubicBezTo>
                <a:cubicBezTo>
                  <a:pt x="330" y="94"/>
                  <a:pt x="322" y="86"/>
                  <a:pt x="313" y="86"/>
                </a:cubicBezTo>
                <a:cubicBezTo>
                  <a:pt x="307" y="86"/>
                  <a:pt x="301" y="90"/>
                  <a:pt x="298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87"/>
                  <a:pt x="284" y="87"/>
                  <a:pt x="284" y="87"/>
                </a:cubicBezTo>
                <a:cubicBezTo>
                  <a:pt x="284" y="65"/>
                  <a:pt x="266" y="46"/>
                  <a:pt x="243" y="46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5" y="32"/>
                  <a:pt x="235" y="32"/>
                  <a:pt x="235" y="32"/>
                </a:cubicBezTo>
                <a:cubicBezTo>
                  <a:pt x="240" y="29"/>
                  <a:pt x="244" y="23"/>
                  <a:pt x="244" y="17"/>
                </a:cubicBezTo>
                <a:cubicBezTo>
                  <a:pt x="244" y="8"/>
                  <a:pt x="237" y="0"/>
                  <a:pt x="227" y="0"/>
                </a:cubicBezTo>
                <a:cubicBezTo>
                  <a:pt x="218" y="0"/>
                  <a:pt x="211" y="8"/>
                  <a:pt x="211" y="17"/>
                </a:cubicBezTo>
                <a:cubicBezTo>
                  <a:pt x="211" y="23"/>
                  <a:pt x="214" y="29"/>
                  <a:pt x="219" y="3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194" y="46"/>
                  <a:pt x="194" y="46"/>
                  <a:pt x="194" y="46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9" y="29"/>
                  <a:pt x="203" y="23"/>
                  <a:pt x="203" y="17"/>
                </a:cubicBezTo>
                <a:cubicBezTo>
                  <a:pt x="203" y="8"/>
                  <a:pt x="195" y="0"/>
                  <a:pt x="186" y="0"/>
                </a:cubicBezTo>
                <a:cubicBezTo>
                  <a:pt x="177" y="0"/>
                  <a:pt x="169" y="8"/>
                  <a:pt x="169" y="17"/>
                </a:cubicBezTo>
                <a:cubicBezTo>
                  <a:pt x="169" y="23"/>
                  <a:pt x="173" y="29"/>
                  <a:pt x="178" y="32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152" y="46"/>
                  <a:pt x="152" y="46"/>
                  <a:pt x="152" y="46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8" y="29"/>
                  <a:pt x="161" y="23"/>
                  <a:pt x="161" y="17"/>
                </a:cubicBezTo>
                <a:cubicBezTo>
                  <a:pt x="161" y="8"/>
                  <a:pt x="154" y="0"/>
                  <a:pt x="144" y="0"/>
                </a:cubicBezTo>
                <a:cubicBezTo>
                  <a:pt x="135" y="0"/>
                  <a:pt x="128" y="8"/>
                  <a:pt x="128" y="17"/>
                </a:cubicBezTo>
                <a:cubicBezTo>
                  <a:pt x="128" y="23"/>
                  <a:pt x="131" y="29"/>
                  <a:pt x="137" y="32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6" y="29"/>
                  <a:pt x="120" y="23"/>
                  <a:pt x="120" y="17"/>
                </a:cubicBezTo>
                <a:cubicBezTo>
                  <a:pt x="120" y="8"/>
                  <a:pt x="112" y="0"/>
                  <a:pt x="103" y="0"/>
                </a:cubicBezTo>
                <a:cubicBezTo>
                  <a:pt x="94" y="0"/>
                  <a:pt x="86" y="8"/>
                  <a:pt x="86" y="17"/>
                </a:cubicBezTo>
                <a:cubicBezTo>
                  <a:pt x="86" y="23"/>
                  <a:pt x="90" y="29"/>
                  <a:pt x="95" y="32"/>
                </a:cubicBezTo>
                <a:cubicBezTo>
                  <a:pt x="95" y="46"/>
                  <a:pt x="95" y="46"/>
                  <a:pt x="95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65" y="46"/>
                  <a:pt x="46" y="65"/>
                  <a:pt x="46" y="87"/>
                </a:cubicBezTo>
                <a:cubicBezTo>
                  <a:pt x="46" y="95"/>
                  <a:pt x="46" y="95"/>
                  <a:pt x="46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29" y="90"/>
                  <a:pt x="23" y="86"/>
                  <a:pt x="17" y="86"/>
                </a:cubicBezTo>
                <a:cubicBezTo>
                  <a:pt x="8" y="86"/>
                  <a:pt x="0" y="94"/>
                  <a:pt x="0" y="103"/>
                </a:cubicBezTo>
                <a:cubicBezTo>
                  <a:pt x="0" y="112"/>
                  <a:pt x="8" y="120"/>
                  <a:pt x="17" y="120"/>
                </a:cubicBezTo>
                <a:cubicBezTo>
                  <a:pt x="23" y="120"/>
                  <a:pt x="29" y="116"/>
                  <a:pt x="32" y="111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1"/>
                  <a:pt x="23" y="128"/>
                  <a:pt x="17" y="128"/>
                </a:cubicBezTo>
                <a:cubicBezTo>
                  <a:pt x="8" y="128"/>
                  <a:pt x="0" y="135"/>
                  <a:pt x="0" y="144"/>
                </a:cubicBezTo>
                <a:cubicBezTo>
                  <a:pt x="0" y="154"/>
                  <a:pt x="8" y="161"/>
                  <a:pt x="17" y="161"/>
                </a:cubicBezTo>
                <a:cubicBezTo>
                  <a:pt x="23" y="161"/>
                  <a:pt x="29" y="158"/>
                  <a:pt x="32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78"/>
                  <a:pt x="46" y="178"/>
                  <a:pt x="46" y="178"/>
                </a:cubicBezTo>
                <a:cubicBezTo>
                  <a:pt x="32" y="178"/>
                  <a:pt x="32" y="178"/>
                  <a:pt x="32" y="178"/>
                </a:cubicBezTo>
                <a:cubicBezTo>
                  <a:pt x="29" y="173"/>
                  <a:pt x="23" y="169"/>
                  <a:pt x="17" y="169"/>
                </a:cubicBezTo>
                <a:cubicBezTo>
                  <a:pt x="8" y="169"/>
                  <a:pt x="0" y="177"/>
                  <a:pt x="0" y="186"/>
                </a:cubicBezTo>
                <a:cubicBezTo>
                  <a:pt x="0" y="195"/>
                  <a:pt x="8" y="203"/>
                  <a:pt x="17" y="203"/>
                </a:cubicBezTo>
                <a:cubicBezTo>
                  <a:pt x="23" y="203"/>
                  <a:pt x="29" y="199"/>
                  <a:pt x="32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46" y="219"/>
                  <a:pt x="46" y="219"/>
                  <a:pt x="46" y="219"/>
                </a:cubicBezTo>
                <a:cubicBezTo>
                  <a:pt x="32" y="219"/>
                  <a:pt x="32" y="219"/>
                  <a:pt x="32" y="219"/>
                </a:cubicBezTo>
                <a:cubicBezTo>
                  <a:pt x="29" y="214"/>
                  <a:pt x="23" y="211"/>
                  <a:pt x="17" y="211"/>
                </a:cubicBezTo>
                <a:cubicBezTo>
                  <a:pt x="8" y="211"/>
                  <a:pt x="0" y="218"/>
                  <a:pt x="0" y="227"/>
                </a:cubicBezTo>
                <a:cubicBezTo>
                  <a:pt x="0" y="237"/>
                  <a:pt x="8" y="244"/>
                  <a:pt x="17" y="244"/>
                </a:cubicBezTo>
                <a:cubicBezTo>
                  <a:pt x="23" y="244"/>
                  <a:pt x="29" y="240"/>
                  <a:pt x="32" y="235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46" y="243"/>
                  <a:pt x="46" y="243"/>
                  <a:pt x="46" y="243"/>
                </a:cubicBezTo>
                <a:cubicBezTo>
                  <a:pt x="46" y="266"/>
                  <a:pt x="65" y="284"/>
                  <a:pt x="87" y="284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95" y="298"/>
                  <a:pt x="95" y="298"/>
                  <a:pt x="95" y="298"/>
                </a:cubicBezTo>
                <a:cubicBezTo>
                  <a:pt x="90" y="301"/>
                  <a:pt x="86" y="307"/>
                  <a:pt x="86" y="313"/>
                </a:cubicBezTo>
                <a:cubicBezTo>
                  <a:pt x="86" y="322"/>
                  <a:pt x="94" y="330"/>
                  <a:pt x="103" y="330"/>
                </a:cubicBezTo>
                <a:cubicBezTo>
                  <a:pt x="112" y="330"/>
                  <a:pt x="120" y="322"/>
                  <a:pt x="120" y="313"/>
                </a:cubicBezTo>
                <a:cubicBezTo>
                  <a:pt x="120" y="307"/>
                  <a:pt x="116" y="301"/>
                  <a:pt x="111" y="298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37" y="284"/>
                  <a:pt x="137" y="284"/>
                  <a:pt x="137" y="284"/>
                </a:cubicBezTo>
                <a:cubicBezTo>
                  <a:pt x="137" y="298"/>
                  <a:pt x="137" y="298"/>
                  <a:pt x="137" y="298"/>
                </a:cubicBezTo>
                <a:cubicBezTo>
                  <a:pt x="131" y="301"/>
                  <a:pt x="128" y="307"/>
                  <a:pt x="128" y="313"/>
                </a:cubicBezTo>
                <a:cubicBezTo>
                  <a:pt x="128" y="322"/>
                  <a:pt x="135" y="330"/>
                  <a:pt x="144" y="330"/>
                </a:cubicBezTo>
                <a:cubicBezTo>
                  <a:pt x="154" y="330"/>
                  <a:pt x="161" y="322"/>
                  <a:pt x="161" y="313"/>
                </a:cubicBezTo>
                <a:cubicBezTo>
                  <a:pt x="161" y="307"/>
                  <a:pt x="158" y="301"/>
                  <a:pt x="152" y="298"/>
                </a:cubicBezTo>
                <a:cubicBezTo>
                  <a:pt x="152" y="284"/>
                  <a:pt x="152" y="284"/>
                  <a:pt x="152" y="284"/>
                </a:cubicBezTo>
                <a:cubicBezTo>
                  <a:pt x="178" y="284"/>
                  <a:pt x="178" y="284"/>
                  <a:pt x="178" y="284"/>
                </a:cubicBezTo>
                <a:cubicBezTo>
                  <a:pt x="178" y="298"/>
                  <a:pt x="178" y="298"/>
                  <a:pt x="178" y="298"/>
                </a:cubicBezTo>
                <a:cubicBezTo>
                  <a:pt x="173" y="301"/>
                  <a:pt x="169" y="307"/>
                  <a:pt x="169" y="313"/>
                </a:cubicBezTo>
                <a:cubicBezTo>
                  <a:pt x="169" y="322"/>
                  <a:pt x="177" y="330"/>
                  <a:pt x="186" y="330"/>
                </a:cubicBezTo>
                <a:cubicBezTo>
                  <a:pt x="195" y="330"/>
                  <a:pt x="203" y="322"/>
                  <a:pt x="203" y="313"/>
                </a:cubicBezTo>
                <a:cubicBezTo>
                  <a:pt x="203" y="307"/>
                  <a:pt x="199" y="301"/>
                  <a:pt x="194" y="298"/>
                </a:cubicBezTo>
                <a:cubicBezTo>
                  <a:pt x="194" y="284"/>
                  <a:pt x="194" y="284"/>
                  <a:pt x="194" y="284"/>
                </a:cubicBezTo>
                <a:cubicBezTo>
                  <a:pt x="219" y="284"/>
                  <a:pt x="219" y="284"/>
                  <a:pt x="219" y="284"/>
                </a:cubicBezTo>
                <a:cubicBezTo>
                  <a:pt x="219" y="298"/>
                  <a:pt x="219" y="298"/>
                  <a:pt x="219" y="298"/>
                </a:cubicBezTo>
                <a:cubicBezTo>
                  <a:pt x="214" y="301"/>
                  <a:pt x="211" y="307"/>
                  <a:pt x="211" y="313"/>
                </a:cubicBezTo>
                <a:cubicBezTo>
                  <a:pt x="211" y="322"/>
                  <a:pt x="218" y="330"/>
                  <a:pt x="227" y="330"/>
                </a:cubicBezTo>
                <a:cubicBezTo>
                  <a:pt x="237" y="330"/>
                  <a:pt x="244" y="322"/>
                  <a:pt x="244" y="313"/>
                </a:cubicBezTo>
                <a:cubicBezTo>
                  <a:pt x="244" y="307"/>
                  <a:pt x="240" y="301"/>
                  <a:pt x="235" y="298"/>
                </a:cubicBezTo>
                <a:cubicBezTo>
                  <a:pt x="235" y="284"/>
                  <a:pt x="235" y="284"/>
                  <a:pt x="235" y="284"/>
                </a:cubicBezTo>
                <a:cubicBezTo>
                  <a:pt x="243" y="284"/>
                  <a:pt x="243" y="284"/>
                  <a:pt x="243" y="284"/>
                </a:cubicBezTo>
                <a:cubicBezTo>
                  <a:pt x="266" y="284"/>
                  <a:pt x="284" y="266"/>
                  <a:pt x="284" y="243"/>
                </a:cubicBezTo>
                <a:cubicBezTo>
                  <a:pt x="284" y="235"/>
                  <a:pt x="284" y="235"/>
                  <a:pt x="284" y="235"/>
                </a:cubicBezTo>
                <a:cubicBezTo>
                  <a:pt x="298" y="235"/>
                  <a:pt x="298" y="235"/>
                  <a:pt x="298" y="235"/>
                </a:cubicBezTo>
                <a:cubicBezTo>
                  <a:pt x="301" y="240"/>
                  <a:pt x="307" y="244"/>
                  <a:pt x="313" y="244"/>
                </a:cubicBezTo>
                <a:cubicBezTo>
                  <a:pt x="322" y="244"/>
                  <a:pt x="330" y="237"/>
                  <a:pt x="330" y="227"/>
                </a:cubicBezTo>
                <a:cubicBezTo>
                  <a:pt x="330" y="218"/>
                  <a:pt x="322" y="211"/>
                  <a:pt x="313" y="211"/>
                </a:cubicBezTo>
                <a:cubicBezTo>
                  <a:pt x="307" y="211"/>
                  <a:pt x="301" y="214"/>
                  <a:pt x="298" y="219"/>
                </a:cubicBezTo>
                <a:cubicBezTo>
                  <a:pt x="284" y="219"/>
                  <a:pt x="284" y="219"/>
                  <a:pt x="284" y="219"/>
                </a:cubicBezTo>
                <a:cubicBezTo>
                  <a:pt x="284" y="194"/>
                  <a:pt x="284" y="194"/>
                  <a:pt x="284" y="194"/>
                </a:cubicBezTo>
                <a:cubicBezTo>
                  <a:pt x="298" y="194"/>
                  <a:pt x="298" y="194"/>
                  <a:pt x="298" y="194"/>
                </a:cubicBezTo>
                <a:cubicBezTo>
                  <a:pt x="301" y="199"/>
                  <a:pt x="307" y="203"/>
                  <a:pt x="313" y="203"/>
                </a:cubicBezTo>
                <a:cubicBezTo>
                  <a:pt x="322" y="203"/>
                  <a:pt x="330" y="195"/>
                  <a:pt x="330" y="186"/>
                </a:cubicBezTo>
                <a:cubicBezTo>
                  <a:pt x="330" y="177"/>
                  <a:pt x="322" y="169"/>
                  <a:pt x="313" y="169"/>
                </a:cubicBezTo>
                <a:cubicBezTo>
                  <a:pt x="307" y="169"/>
                  <a:pt x="301" y="173"/>
                  <a:pt x="298" y="178"/>
                </a:cubicBezTo>
                <a:cubicBezTo>
                  <a:pt x="284" y="178"/>
                  <a:pt x="284" y="178"/>
                  <a:pt x="284" y="178"/>
                </a:cubicBezTo>
                <a:cubicBezTo>
                  <a:pt x="284" y="152"/>
                  <a:pt x="284" y="152"/>
                  <a:pt x="284" y="152"/>
                </a:cubicBezTo>
                <a:lnTo>
                  <a:pt x="298" y="152"/>
                </a:lnTo>
                <a:close/>
                <a:moveTo>
                  <a:pt x="165" y="267"/>
                </a:moveTo>
                <a:cubicBezTo>
                  <a:pt x="109" y="267"/>
                  <a:pt x="63" y="221"/>
                  <a:pt x="63" y="165"/>
                </a:cubicBezTo>
                <a:cubicBezTo>
                  <a:pt x="63" y="109"/>
                  <a:pt x="109" y="63"/>
                  <a:pt x="165" y="63"/>
                </a:cubicBezTo>
                <a:cubicBezTo>
                  <a:pt x="221" y="63"/>
                  <a:pt x="267" y="109"/>
                  <a:pt x="267" y="165"/>
                </a:cubicBezTo>
                <a:cubicBezTo>
                  <a:pt x="267" y="221"/>
                  <a:pt x="221" y="267"/>
                  <a:pt x="165" y="267"/>
                </a:cubicBezTo>
                <a:close/>
              </a:path>
            </a:pathLst>
          </a:cu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Freeform 16"/>
          <p:cNvSpPr>
            <a:spLocks noEditPoints="1"/>
          </p:cNvSpPr>
          <p:nvPr/>
        </p:nvSpPr>
        <p:spPr bwMode="auto">
          <a:xfrm>
            <a:off x="5150094" y="4387231"/>
            <a:ext cx="121896" cy="157954"/>
          </a:xfrm>
          <a:custGeom>
            <a:avLst/>
            <a:gdLst>
              <a:gd name="T0" fmla="*/ 0 w 441"/>
              <a:gd name="T1" fmla="*/ 0 h 572"/>
              <a:gd name="T2" fmla="*/ 0 w 441"/>
              <a:gd name="T3" fmla="*/ 572 h 572"/>
              <a:gd name="T4" fmla="*/ 441 w 441"/>
              <a:gd name="T5" fmla="*/ 572 h 572"/>
              <a:gd name="T6" fmla="*/ 441 w 441"/>
              <a:gd name="T7" fmla="*/ 0 h 572"/>
              <a:gd name="T8" fmla="*/ 0 w 441"/>
              <a:gd name="T9" fmla="*/ 0 h 572"/>
              <a:gd name="T10" fmla="*/ 394 w 441"/>
              <a:gd name="T11" fmla="*/ 421 h 572"/>
              <a:gd name="T12" fmla="*/ 364 w 441"/>
              <a:gd name="T13" fmla="*/ 448 h 572"/>
              <a:gd name="T14" fmla="*/ 77 w 441"/>
              <a:gd name="T15" fmla="*/ 448 h 572"/>
              <a:gd name="T16" fmla="*/ 47 w 441"/>
              <a:gd name="T17" fmla="*/ 421 h 572"/>
              <a:gd name="T18" fmla="*/ 47 w 441"/>
              <a:gd name="T19" fmla="*/ 415 h 572"/>
              <a:gd name="T20" fmla="*/ 77 w 441"/>
              <a:gd name="T21" fmla="*/ 387 h 572"/>
              <a:gd name="T22" fmla="*/ 232 w 441"/>
              <a:gd name="T23" fmla="*/ 387 h 572"/>
              <a:gd name="T24" fmla="*/ 364 w 441"/>
              <a:gd name="T25" fmla="*/ 387 h 572"/>
              <a:gd name="T26" fmla="*/ 394 w 441"/>
              <a:gd name="T27" fmla="*/ 415 h 572"/>
              <a:gd name="T28" fmla="*/ 394 w 441"/>
              <a:gd name="T29" fmla="*/ 421 h 572"/>
              <a:gd name="T30" fmla="*/ 394 w 441"/>
              <a:gd name="T31" fmla="*/ 313 h 572"/>
              <a:gd name="T32" fmla="*/ 364 w 441"/>
              <a:gd name="T33" fmla="*/ 340 h 572"/>
              <a:gd name="T34" fmla="*/ 77 w 441"/>
              <a:gd name="T35" fmla="*/ 340 h 572"/>
              <a:gd name="T36" fmla="*/ 47 w 441"/>
              <a:gd name="T37" fmla="*/ 313 h 572"/>
              <a:gd name="T38" fmla="*/ 47 w 441"/>
              <a:gd name="T39" fmla="*/ 307 h 572"/>
              <a:gd name="T40" fmla="*/ 77 w 441"/>
              <a:gd name="T41" fmla="*/ 280 h 572"/>
              <a:gd name="T42" fmla="*/ 232 w 441"/>
              <a:gd name="T43" fmla="*/ 280 h 572"/>
              <a:gd name="T44" fmla="*/ 364 w 441"/>
              <a:gd name="T45" fmla="*/ 280 h 572"/>
              <a:gd name="T46" fmla="*/ 394 w 441"/>
              <a:gd name="T47" fmla="*/ 307 h 572"/>
              <a:gd name="T48" fmla="*/ 394 w 441"/>
              <a:gd name="T49" fmla="*/ 313 h 572"/>
              <a:gd name="T50" fmla="*/ 394 w 441"/>
              <a:gd name="T51" fmla="*/ 205 h 572"/>
              <a:gd name="T52" fmla="*/ 364 w 441"/>
              <a:gd name="T53" fmla="*/ 233 h 572"/>
              <a:gd name="T54" fmla="*/ 77 w 441"/>
              <a:gd name="T55" fmla="*/ 233 h 572"/>
              <a:gd name="T56" fmla="*/ 47 w 441"/>
              <a:gd name="T57" fmla="*/ 205 h 572"/>
              <a:gd name="T58" fmla="*/ 47 w 441"/>
              <a:gd name="T59" fmla="*/ 199 h 572"/>
              <a:gd name="T60" fmla="*/ 77 w 441"/>
              <a:gd name="T61" fmla="*/ 172 h 572"/>
              <a:gd name="T62" fmla="*/ 232 w 441"/>
              <a:gd name="T63" fmla="*/ 172 h 572"/>
              <a:gd name="T64" fmla="*/ 364 w 441"/>
              <a:gd name="T65" fmla="*/ 172 h 572"/>
              <a:gd name="T66" fmla="*/ 394 w 441"/>
              <a:gd name="T67" fmla="*/ 199 h 572"/>
              <a:gd name="T68" fmla="*/ 394 w 441"/>
              <a:gd name="T69" fmla="*/ 205 h 572"/>
              <a:gd name="T70" fmla="*/ 394 w 441"/>
              <a:gd name="T71" fmla="*/ 97 h 572"/>
              <a:gd name="T72" fmla="*/ 364 w 441"/>
              <a:gd name="T73" fmla="*/ 125 h 572"/>
              <a:gd name="T74" fmla="*/ 77 w 441"/>
              <a:gd name="T75" fmla="*/ 125 h 572"/>
              <a:gd name="T76" fmla="*/ 47 w 441"/>
              <a:gd name="T77" fmla="*/ 97 h 572"/>
              <a:gd name="T78" fmla="*/ 47 w 441"/>
              <a:gd name="T79" fmla="*/ 92 h 572"/>
              <a:gd name="T80" fmla="*/ 77 w 441"/>
              <a:gd name="T81" fmla="*/ 64 h 572"/>
              <a:gd name="T82" fmla="*/ 232 w 441"/>
              <a:gd name="T83" fmla="*/ 64 h 572"/>
              <a:gd name="T84" fmla="*/ 364 w 441"/>
              <a:gd name="T85" fmla="*/ 64 h 572"/>
              <a:gd name="T86" fmla="*/ 394 w 441"/>
              <a:gd name="T87" fmla="*/ 92 h 572"/>
              <a:gd name="T88" fmla="*/ 394 w 441"/>
              <a:gd name="T89" fmla="*/ 9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1" h="572">
                <a:moveTo>
                  <a:pt x="0" y="0"/>
                </a:moveTo>
                <a:cubicBezTo>
                  <a:pt x="0" y="572"/>
                  <a:pt x="0" y="572"/>
                  <a:pt x="0" y="572"/>
                </a:cubicBezTo>
                <a:cubicBezTo>
                  <a:pt x="441" y="572"/>
                  <a:pt x="441" y="572"/>
                  <a:pt x="441" y="572"/>
                </a:cubicBezTo>
                <a:cubicBezTo>
                  <a:pt x="441" y="0"/>
                  <a:pt x="441" y="0"/>
                  <a:pt x="441" y="0"/>
                </a:cubicBezTo>
                <a:lnTo>
                  <a:pt x="0" y="0"/>
                </a:lnTo>
                <a:close/>
                <a:moveTo>
                  <a:pt x="394" y="421"/>
                </a:moveTo>
                <a:cubicBezTo>
                  <a:pt x="394" y="448"/>
                  <a:pt x="364" y="448"/>
                  <a:pt x="364" y="448"/>
                </a:cubicBezTo>
                <a:cubicBezTo>
                  <a:pt x="77" y="448"/>
                  <a:pt x="77" y="448"/>
                  <a:pt x="77" y="448"/>
                </a:cubicBezTo>
                <a:cubicBezTo>
                  <a:pt x="47" y="448"/>
                  <a:pt x="47" y="421"/>
                  <a:pt x="47" y="421"/>
                </a:cubicBezTo>
                <a:cubicBezTo>
                  <a:pt x="47" y="415"/>
                  <a:pt x="47" y="415"/>
                  <a:pt x="47" y="415"/>
                </a:cubicBezTo>
                <a:cubicBezTo>
                  <a:pt x="47" y="387"/>
                  <a:pt x="77" y="387"/>
                  <a:pt x="77" y="387"/>
                </a:cubicBezTo>
                <a:cubicBezTo>
                  <a:pt x="232" y="387"/>
                  <a:pt x="232" y="387"/>
                  <a:pt x="232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94" y="387"/>
                  <a:pt x="394" y="415"/>
                  <a:pt x="394" y="415"/>
                </a:cubicBezTo>
                <a:lnTo>
                  <a:pt x="394" y="421"/>
                </a:lnTo>
                <a:close/>
                <a:moveTo>
                  <a:pt x="394" y="313"/>
                </a:moveTo>
                <a:cubicBezTo>
                  <a:pt x="394" y="340"/>
                  <a:pt x="364" y="340"/>
                  <a:pt x="364" y="340"/>
                </a:cubicBezTo>
                <a:cubicBezTo>
                  <a:pt x="77" y="340"/>
                  <a:pt x="77" y="340"/>
                  <a:pt x="77" y="340"/>
                </a:cubicBezTo>
                <a:cubicBezTo>
                  <a:pt x="47" y="340"/>
                  <a:pt x="47" y="313"/>
                  <a:pt x="47" y="313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47" y="280"/>
                  <a:pt x="77" y="280"/>
                  <a:pt x="77" y="280"/>
                </a:cubicBezTo>
                <a:cubicBezTo>
                  <a:pt x="232" y="280"/>
                  <a:pt x="232" y="280"/>
                  <a:pt x="232" y="280"/>
                </a:cubicBezTo>
                <a:cubicBezTo>
                  <a:pt x="364" y="280"/>
                  <a:pt x="364" y="280"/>
                  <a:pt x="364" y="280"/>
                </a:cubicBezTo>
                <a:cubicBezTo>
                  <a:pt x="394" y="280"/>
                  <a:pt x="394" y="307"/>
                  <a:pt x="394" y="307"/>
                </a:cubicBezTo>
                <a:lnTo>
                  <a:pt x="394" y="313"/>
                </a:lnTo>
                <a:close/>
                <a:moveTo>
                  <a:pt x="394" y="205"/>
                </a:moveTo>
                <a:cubicBezTo>
                  <a:pt x="394" y="233"/>
                  <a:pt x="364" y="233"/>
                  <a:pt x="364" y="233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47" y="233"/>
                  <a:pt x="47" y="205"/>
                  <a:pt x="47" y="205"/>
                </a:cubicBezTo>
                <a:cubicBezTo>
                  <a:pt x="47" y="199"/>
                  <a:pt x="47" y="199"/>
                  <a:pt x="47" y="199"/>
                </a:cubicBezTo>
                <a:cubicBezTo>
                  <a:pt x="47" y="172"/>
                  <a:pt x="77" y="172"/>
                  <a:pt x="77" y="172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364" y="172"/>
                  <a:pt x="364" y="172"/>
                  <a:pt x="364" y="172"/>
                </a:cubicBezTo>
                <a:cubicBezTo>
                  <a:pt x="394" y="172"/>
                  <a:pt x="394" y="199"/>
                  <a:pt x="394" y="199"/>
                </a:cubicBezTo>
                <a:lnTo>
                  <a:pt x="394" y="205"/>
                </a:lnTo>
                <a:close/>
                <a:moveTo>
                  <a:pt x="394" y="97"/>
                </a:moveTo>
                <a:cubicBezTo>
                  <a:pt x="394" y="125"/>
                  <a:pt x="364" y="125"/>
                  <a:pt x="364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47" y="125"/>
                  <a:pt x="47" y="97"/>
                  <a:pt x="47" y="97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64"/>
                  <a:pt x="77" y="64"/>
                  <a:pt x="77" y="64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94" y="64"/>
                  <a:pt x="394" y="92"/>
                  <a:pt x="394" y="92"/>
                </a:cubicBezTo>
                <a:lnTo>
                  <a:pt x="394" y="97"/>
                </a:lnTo>
                <a:close/>
              </a:path>
            </a:pathLst>
          </a:custGeom>
          <a:solidFill>
            <a:srgbClr val="FF5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4329" tIns="62164" rIns="124329" bIns="62164" numCol="1" anchor="t" anchorCtr="0" compatLnSpc="1">
            <a:prstTxWarp prst="textNoShape">
              <a:avLst/>
            </a:prstTxWarp>
          </a:bodyPr>
          <a:lstStyle/>
          <a:p>
            <a:pPr defTabSz="1243193">
              <a:defRPr/>
            </a:pPr>
            <a:endParaRPr lang="en-US" sz="1904" kern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 composition</a:t>
            </a:r>
          </a:p>
        </p:txBody>
      </p:sp>
    </p:spTree>
    <p:extLst>
      <p:ext uri="{BB962C8B-B14F-4D97-AF65-F5344CB8AC3E}">
        <p14:creationId xmlns:p14="http://schemas.microsoft.com/office/powerpoint/2010/main" val="157482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68097" y="1888871"/>
            <a:ext cx="3238084" cy="3059197"/>
            <a:chOff x="811836" y="985532"/>
            <a:chExt cx="2428563" cy="2294398"/>
          </a:xfrm>
        </p:grpSpPr>
        <p:grpSp>
          <p:nvGrpSpPr>
            <p:cNvPr id="210" name="Group 209"/>
            <p:cNvGrpSpPr/>
            <p:nvPr/>
          </p:nvGrpSpPr>
          <p:grpSpPr>
            <a:xfrm>
              <a:off x="1161681" y="1462130"/>
              <a:ext cx="1432288" cy="1817800"/>
              <a:chOff x="707001" y="528078"/>
              <a:chExt cx="539399" cy="684582"/>
            </a:xfrm>
          </p:grpSpPr>
          <p:sp>
            <p:nvSpPr>
              <p:cNvPr id="211" name="Rectangle: Rounded Corners 210"/>
              <p:cNvSpPr/>
              <p:nvPr/>
            </p:nvSpPr>
            <p:spPr>
              <a:xfrm>
                <a:off x="707001" y="528078"/>
                <a:ext cx="539399" cy="684582"/>
              </a:xfrm>
              <a:custGeom>
                <a:avLst/>
                <a:gdLst>
                  <a:gd name="connsiteX0" fmla="*/ 0 w 1425939"/>
                  <a:gd name="connsiteY0" fmla="*/ 113662 h 1808275"/>
                  <a:gd name="connsiteX1" fmla="*/ 113662 w 1425939"/>
                  <a:gd name="connsiteY1" fmla="*/ 0 h 1808275"/>
                  <a:gd name="connsiteX2" fmla="*/ 1312277 w 1425939"/>
                  <a:gd name="connsiteY2" fmla="*/ 0 h 1808275"/>
                  <a:gd name="connsiteX3" fmla="*/ 1425939 w 1425939"/>
                  <a:gd name="connsiteY3" fmla="*/ 113662 h 1808275"/>
                  <a:gd name="connsiteX4" fmla="*/ 1425939 w 1425939"/>
                  <a:gd name="connsiteY4" fmla="*/ 1694613 h 1808275"/>
                  <a:gd name="connsiteX5" fmla="*/ 1312277 w 1425939"/>
                  <a:gd name="connsiteY5" fmla="*/ 1808275 h 1808275"/>
                  <a:gd name="connsiteX6" fmla="*/ 113662 w 1425939"/>
                  <a:gd name="connsiteY6" fmla="*/ 1808275 h 1808275"/>
                  <a:gd name="connsiteX7" fmla="*/ 0 w 1425939"/>
                  <a:gd name="connsiteY7" fmla="*/ 1694613 h 1808275"/>
                  <a:gd name="connsiteX8" fmla="*/ 0 w 1425939"/>
                  <a:gd name="connsiteY8" fmla="*/ 113662 h 1808275"/>
                  <a:gd name="connsiteX0" fmla="*/ 0 w 1432289"/>
                  <a:gd name="connsiteY0" fmla="*/ 113662 h 1808275"/>
                  <a:gd name="connsiteX1" fmla="*/ 113662 w 1432289"/>
                  <a:gd name="connsiteY1" fmla="*/ 0 h 1808275"/>
                  <a:gd name="connsiteX2" fmla="*/ 1312277 w 1432289"/>
                  <a:gd name="connsiteY2" fmla="*/ 0 h 1808275"/>
                  <a:gd name="connsiteX3" fmla="*/ 1432289 w 1432289"/>
                  <a:gd name="connsiteY3" fmla="*/ 313687 h 1808275"/>
                  <a:gd name="connsiteX4" fmla="*/ 1425939 w 1432289"/>
                  <a:gd name="connsiteY4" fmla="*/ 1694613 h 1808275"/>
                  <a:gd name="connsiteX5" fmla="*/ 1312277 w 1432289"/>
                  <a:gd name="connsiteY5" fmla="*/ 1808275 h 1808275"/>
                  <a:gd name="connsiteX6" fmla="*/ 113662 w 1432289"/>
                  <a:gd name="connsiteY6" fmla="*/ 1808275 h 1808275"/>
                  <a:gd name="connsiteX7" fmla="*/ 0 w 1432289"/>
                  <a:gd name="connsiteY7" fmla="*/ 1694613 h 1808275"/>
                  <a:gd name="connsiteX8" fmla="*/ 0 w 1432289"/>
                  <a:gd name="connsiteY8" fmla="*/ 113662 h 1808275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55102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55102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55102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72565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72565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  <a:gd name="connsiteX0" fmla="*/ 0 w 1432289"/>
                  <a:gd name="connsiteY0" fmla="*/ 123187 h 1817800"/>
                  <a:gd name="connsiteX1" fmla="*/ 113662 w 1432289"/>
                  <a:gd name="connsiteY1" fmla="*/ 9525 h 1817800"/>
                  <a:gd name="connsiteX2" fmla="*/ 1072565 w 1432289"/>
                  <a:gd name="connsiteY2" fmla="*/ 0 h 1817800"/>
                  <a:gd name="connsiteX3" fmla="*/ 1432289 w 1432289"/>
                  <a:gd name="connsiteY3" fmla="*/ 323212 h 1817800"/>
                  <a:gd name="connsiteX4" fmla="*/ 1425939 w 1432289"/>
                  <a:gd name="connsiteY4" fmla="*/ 1704138 h 1817800"/>
                  <a:gd name="connsiteX5" fmla="*/ 1312277 w 1432289"/>
                  <a:gd name="connsiteY5" fmla="*/ 1817800 h 1817800"/>
                  <a:gd name="connsiteX6" fmla="*/ 113662 w 1432289"/>
                  <a:gd name="connsiteY6" fmla="*/ 1817800 h 1817800"/>
                  <a:gd name="connsiteX7" fmla="*/ 0 w 1432289"/>
                  <a:gd name="connsiteY7" fmla="*/ 1704138 h 1817800"/>
                  <a:gd name="connsiteX8" fmla="*/ 0 w 1432289"/>
                  <a:gd name="connsiteY8" fmla="*/ 123187 h 181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32289" h="1817800">
                    <a:moveTo>
                      <a:pt x="0" y="123187"/>
                    </a:moveTo>
                    <a:cubicBezTo>
                      <a:pt x="0" y="60413"/>
                      <a:pt x="50888" y="9525"/>
                      <a:pt x="113662" y="9525"/>
                    </a:cubicBezTo>
                    <a:lnTo>
                      <a:pt x="1072565" y="0"/>
                    </a:lnTo>
                    <a:cubicBezTo>
                      <a:pt x="1233764" y="141287"/>
                      <a:pt x="1278302" y="192176"/>
                      <a:pt x="1432289" y="323212"/>
                    </a:cubicBezTo>
                    <a:cubicBezTo>
                      <a:pt x="1432289" y="850196"/>
                      <a:pt x="1425939" y="1177154"/>
                      <a:pt x="1425939" y="1704138"/>
                    </a:cubicBezTo>
                    <a:cubicBezTo>
                      <a:pt x="1425939" y="1766912"/>
                      <a:pt x="1375051" y="1817800"/>
                      <a:pt x="1312277" y="1817800"/>
                    </a:cubicBezTo>
                    <a:lnTo>
                      <a:pt x="113662" y="1817800"/>
                    </a:lnTo>
                    <a:cubicBezTo>
                      <a:pt x="50888" y="1817800"/>
                      <a:pt x="0" y="1766912"/>
                      <a:pt x="0" y="1704138"/>
                    </a:cubicBezTo>
                    <a:lnTo>
                      <a:pt x="0" y="123187"/>
                    </a:lnTo>
                    <a:close/>
                  </a:path>
                </a:pathLst>
              </a:custGeom>
              <a:noFill/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" dirty="0"/>
              </a:p>
            </p:txBody>
          </p:sp>
          <p:sp>
            <p:nvSpPr>
              <p:cNvPr id="212" name="Rectangle: Rounded Corners 211"/>
              <p:cNvSpPr/>
              <p:nvPr/>
            </p:nvSpPr>
            <p:spPr>
              <a:xfrm>
                <a:off x="1102923" y="528078"/>
                <a:ext cx="141086" cy="131975"/>
              </a:xfrm>
              <a:custGeom>
                <a:avLst/>
                <a:gdLst>
                  <a:gd name="connsiteX0" fmla="*/ 0 w 374631"/>
                  <a:gd name="connsiteY0" fmla="*/ 27933 h 350439"/>
                  <a:gd name="connsiteX1" fmla="*/ 27933 w 374631"/>
                  <a:gd name="connsiteY1" fmla="*/ 0 h 350439"/>
                  <a:gd name="connsiteX2" fmla="*/ 346698 w 374631"/>
                  <a:gd name="connsiteY2" fmla="*/ 0 h 350439"/>
                  <a:gd name="connsiteX3" fmla="*/ 374631 w 374631"/>
                  <a:gd name="connsiteY3" fmla="*/ 27933 h 350439"/>
                  <a:gd name="connsiteX4" fmla="*/ 374631 w 374631"/>
                  <a:gd name="connsiteY4" fmla="*/ 322506 h 350439"/>
                  <a:gd name="connsiteX5" fmla="*/ 346698 w 374631"/>
                  <a:gd name="connsiteY5" fmla="*/ 350439 h 350439"/>
                  <a:gd name="connsiteX6" fmla="*/ 27933 w 374631"/>
                  <a:gd name="connsiteY6" fmla="*/ 350439 h 350439"/>
                  <a:gd name="connsiteX7" fmla="*/ 0 w 374631"/>
                  <a:gd name="connsiteY7" fmla="*/ 322506 h 350439"/>
                  <a:gd name="connsiteX8" fmla="*/ 0 w 374631"/>
                  <a:gd name="connsiteY8" fmla="*/ 27933 h 350439"/>
                  <a:gd name="connsiteX0" fmla="*/ 0 w 382339"/>
                  <a:gd name="connsiteY0" fmla="*/ 27933 h 350439"/>
                  <a:gd name="connsiteX1" fmla="*/ 27933 w 382339"/>
                  <a:gd name="connsiteY1" fmla="*/ 0 h 350439"/>
                  <a:gd name="connsiteX2" fmla="*/ 346698 w 382339"/>
                  <a:gd name="connsiteY2" fmla="*/ 0 h 350439"/>
                  <a:gd name="connsiteX3" fmla="*/ 374631 w 382339"/>
                  <a:gd name="connsiteY3" fmla="*/ 322506 h 350439"/>
                  <a:gd name="connsiteX4" fmla="*/ 346698 w 382339"/>
                  <a:gd name="connsiteY4" fmla="*/ 350439 h 350439"/>
                  <a:gd name="connsiteX5" fmla="*/ 27933 w 382339"/>
                  <a:gd name="connsiteY5" fmla="*/ 350439 h 350439"/>
                  <a:gd name="connsiteX6" fmla="*/ 0 w 382339"/>
                  <a:gd name="connsiteY6" fmla="*/ 322506 h 350439"/>
                  <a:gd name="connsiteX7" fmla="*/ 0 w 382339"/>
                  <a:gd name="connsiteY7" fmla="*/ 27933 h 350439"/>
                  <a:gd name="connsiteX0" fmla="*/ 0 w 374631"/>
                  <a:gd name="connsiteY0" fmla="*/ 27933 h 350439"/>
                  <a:gd name="connsiteX1" fmla="*/ 27933 w 374631"/>
                  <a:gd name="connsiteY1" fmla="*/ 0 h 350439"/>
                  <a:gd name="connsiteX2" fmla="*/ 374631 w 374631"/>
                  <a:gd name="connsiteY2" fmla="*/ 322506 h 350439"/>
                  <a:gd name="connsiteX3" fmla="*/ 346698 w 374631"/>
                  <a:gd name="connsiteY3" fmla="*/ 350439 h 350439"/>
                  <a:gd name="connsiteX4" fmla="*/ 27933 w 374631"/>
                  <a:gd name="connsiteY4" fmla="*/ 350439 h 350439"/>
                  <a:gd name="connsiteX5" fmla="*/ 0 w 374631"/>
                  <a:gd name="connsiteY5" fmla="*/ 322506 h 350439"/>
                  <a:gd name="connsiteX6" fmla="*/ 0 w 374631"/>
                  <a:gd name="connsiteY6" fmla="*/ 27933 h 350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31" h="350439">
                    <a:moveTo>
                      <a:pt x="0" y="27933"/>
                    </a:moveTo>
                    <a:cubicBezTo>
                      <a:pt x="0" y="12506"/>
                      <a:pt x="12506" y="0"/>
                      <a:pt x="27933" y="0"/>
                    </a:cubicBezTo>
                    <a:lnTo>
                      <a:pt x="374631" y="322506"/>
                    </a:lnTo>
                    <a:cubicBezTo>
                      <a:pt x="374631" y="337933"/>
                      <a:pt x="362125" y="350439"/>
                      <a:pt x="346698" y="350439"/>
                    </a:cubicBezTo>
                    <a:lnTo>
                      <a:pt x="27933" y="350439"/>
                    </a:lnTo>
                    <a:cubicBezTo>
                      <a:pt x="12506" y="350439"/>
                      <a:pt x="0" y="337933"/>
                      <a:pt x="0" y="322506"/>
                    </a:cubicBezTo>
                    <a:lnTo>
                      <a:pt x="0" y="2793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" dirty="0"/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811836" y="985532"/>
              <a:ext cx="2428563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33" dirty="0" err="1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docker-compose.yml</a:t>
              </a:r>
              <a:endParaRPr lang="en-GB" sz="2133" dirty="0">
                <a:solidFill>
                  <a:srgbClr val="404040"/>
                </a:solidFill>
                <a:latin typeface="Consolas" panose="020B0609020204030204" pitchFamily="49" charset="0"/>
                <a:cs typeface="Segoe UI Semibold" panose="020B0702040204020203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161682" y="1600510"/>
              <a:ext cx="1425939" cy="1515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A: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build: A\.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net: “default”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ports: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	  - “80”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B: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build: B\.</a:t>
              </a:r>
            </a:p>
            <a:p>
              <a:r>
                <a:rPr lang="en-GB" sz="1333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   net: “default”</a:t>
              </a:r>
            </a:p>
            <a:p>
              <a:pPr algn="ctr"/>
              <a:r>
                <a:rPr lang="en-GB" sz="1867" dirty="0">
                  <a:solidFill>
                    <a:srgbClr val="404040"/>
                  </a:solidFill>
                  <a:latin typeface="Consolas" panose="020B0609020204030204" pitchFamily="49" charset="0"/>
                  <a:cs typeface="Segoe UI Semibold" panose="020B0702040204020203" pitchFamily="34" charset="0"/>
                </a:rPr>
                <a:t>...</a:t>
              </a:r>
            </a:p>
          </p:txBody>
        </p:sp>
      </p:grpSp>
      <p:sp>
        <p:nvSpPr>
          <p:cNvPr id="85" name="Right Brace 84"/>
          <p:cNvSpPr/>
          <p:nvPr/>
        </p:nvSpPr>
        <p:spPr>
          <a:xfrm rot="16200000">
            <a:off x="6888571" y="828727"/>
            <a:ext cx="431800" cy="149312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4" name="Rectangle 103"/>
          <p:cNvSpPr/>
          <p:nvPr/>
        </p:nvSpPr>
        <p:spPr bwMode="auto">
          <a:xfrm>
            <a:off x="5554397" y="1962408"/>
            <a:ext cx="708204" cy="1390168"/>
          </a:xfrm>
          <a:prstGeom prst="rect">
            <a:avLst/>
          </a:prstGeom>
          <a:solidFill>
            <a:srgbClr val="595959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Container Runtime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42831" y="1958177"/>
            <a:ext cx="708204" cy="1390168"/>
          </a:xfrm>
          <a:prstGeom prst="rect">
            <a:avLst/>
          </a:prstGeom>
          <a:noFill/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solidFill>
                <a:schemeClr val="bg1"/>
              </a:solidFill>
              <a:latin typeface="Segoe Pro" panose="020B05020405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346178" y="1958177"/>
            <a:ext cx="708204" cy="1390168"/>
          </a:xfrm>
          <a:prstGeom prst="rect">
            <a:avLst/>
          </a:prstGeom>
          <a:noFill/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solidFill>
                <a:schemeClr val="bg1"/>
              </a:solidFill>
              <a:latin typeface="Segoe Pro" panose="020B05020405040202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 rot="15300000">
            <a:off x="6512506" y="2885711"/>
            <a:ext cx="344513" cy="278095"/>
            <a:chOff x="1682010" y="2990206"/>
            <a:chExt cx="258385" cy="208571"/>
          </a:xfrm>
          <a:solidFill>
            <a:srgbClr val="FF5050"/>
          </a:solidFill>
        </p:grpSpPr>
        <p:sp>
          <p:nvSpPr>
            <p:cNvPr id="108" name="Freeform 24"/>
            <p:cNvSpPr>
              <a:spLocks noEditPoints="1"/>
            </p:cNvSpPr>
            <p:nvPr/>
          </p:nvSpPr>
          <p:spPr bwMode="auto">
            <a:xfrm>
              <a:off x="1682010" y="2990206"/>
              <a:ext cx="185789" cy="183509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109" name="Oval 25"/>
            <p:cNvSpPr>
              <a:spLocks noChangeArrowheads="1"/>
            </p:cNvSpPr>
            <p:nvPr/>
          </p:nvSpPr>
          <p:spPr bwMode="auto">
            <a:xfrm>
              <a:off x="1757092" y="3064045"/>
              <a:ext cx="35418" cy="353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110" name="Freeform 26"/>
            <p:cNvSpPr>
              <a:spLocks noEditPoints="1"/>
            </p:cNvSpPr>
            <p:nvPr/>
          </p:nvSpPr>
          <p:spPr bwMode="auto">
            <a:xfrm>
              <a:off x="1845222" y="3099359"/>
              <a:ext cx="95173" cy="99418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 rot="15300000">
            <a:off x="7313926" y="2885711"/>
            <a:ext cx="344513" cy="278095"/>
            <a:chOff x="1682010" y="2990206"/>
            <a:chExt cx="258385" cy="208571"/>
          </a:xfrm>
          <a:solidFill>
            <a:srgbClr val="FF5050"/>
          </a:solidFill>
        </p:grpSpPr>
        <p:sp>
          <p:nvSpPr>
            <p:cNvPr id="112" name="Freeform 24"/>
            <p:cNvSpPr>
              <a:spLocks noEditPoints="1"/>
            </p:cNvSpPr>
            <p:nvPr/>
          </p:nvSpPr>
          <p:spPr bwMode="auto">
            <a:xfrm>
              <a:off x="1682010" y="2990206"/>
              <a:ext cx="185789" cy="183509"/>
            </a:xfrm>
            <a:custGeom>
              <a:avLst/>
              <a:gdLst>
                <a:gd name="T0" fmla="*/ 744 w 757"/>
                <a:gd name="T1" fmla="*/ 466 h 748"/>
                <a:gd name="T2" fmla="*/ 755 w 757"/>
                <a:gd name="T3" fmla="*/ 399 h 748"/>
                <a:gd name="T4" fmla="*/ 739 w 757"/>
                <a:gd name="T5" fmla="*/ 373 h 748"/>
                <a:gd name="T6" fmla="*/ 644 w 757"/>
                <a:gd name="T7" fmla="*/ 341 h 748"/>
                <a:gd name="T8" fmla="*/ 638 w 757"/>
                <a:gd name="T9" fmla="*/ 309 h 748"/>
                <a:gd name="T10" fmla="*/ 716 w 757"/>
                <a:gd name="T11" fmla="*/ 245 h 748"/>
                <a:gd name="T12" fmla="*/ 721 w 757"/>
                <a:gd name="T13" fmla="*/ 215 h 748"/>
                <a:gd name="T14" fmla="*/ 687 w 757"/>
                <a:gd name="T15" fmla="*/ 157 h 748"/>
                <a:gd name="T16" fmla="*/ 658 w 757"/>
                <a:gd name="T17" fmla="*/ 146 h 748"/>
                <a:gd name="T18" fmla="*/ 565 w 757"/>
                <a:gd name="T19" fmla="*/ 181 h 748"/>
                <a:gd name="T20" fmla="*/ 536 w 757"/>
                <a:gd name="T21" fmla="*/ 157 h 748"/>
                <a:gd name="T22" fmla="*/ 556 w 757"/>
                <a:gd name="T23" fmla="*/ 55 h 748"/>
                <a:gd name="T24" fmla="*/ 541 w 757"/>
                <a:gd name="T25" fmla="*/ 28 h 748"/>
                <a:gd name="T26" fmla="*/ 477 w 757"/>
                <a:gd name="T27" fmla="*/ 5 h 748"/>
                <a:gd name="T28" fmla="*/ 449 w 757"/>
                <a:gd name="T29" fmla="*/ 15 h 748"/>
                <a:gd name="T30" fmla="*/ 397 w 757"/>
                <a:gd name="T31" fmla="*/ 106 h 748"/>
                <a:gd name="T32" fmla="*/ 378 w 757"/>
                <a:gd name="T33" fmla="*/ 105 h 748"/>
                <a:gd name="T34" fmla="*/ 362 w 757"/>
                <a:gd name="T35" fmla="*/ 106 h 748"/>
                <a:gd name="T36" fmla="*/ 311 w 757"/>
                <a:gd name="T37" fmla="*/ 15 h 748"/>
                <a:gd name="T38" fmla="*/ 282 w 757"/>
                <a:gd name="T39" fmla="*/ 4 h 748"/>
                <a:gd name="T40" fmla="*/ 218 w 757"/>
                <a:gd name="T41" fmla="*/ 27 h 748"/>
                <a:gd name="T42" fmla="*/ 203 w 757"/>
                <a:gd name="T43" fmla="*/ 54 h 748"/>
                <a:gd name="T44" fmla="*/ 222 w 757"/>
                <a:gd name="T45" fmla="*/ 156 h 748"/>
                <a:gd name="T46" fmla="*/ 192 w 757"/>
                <a:gd name="T47" fmla="*/ 181 h 748"/>
                <a:gd name="T48" fmla="*/ 103 w 757"/>
                <a:gd name="T49" fmla="*/ 145 h 748"/>
                <a:gd name="T50" fmla="*/ 74 w 757"/>
                <a:gd name="T51" fmla="*/ 155 h 748"/>
                <a:gd name="T52" fmla="*/ 39 w 757"/>
                <a:gd name="T53" fmla="*/ 213 h 748"/>
                <a:gd name="T54" fmla="*/ 44 w 757"/>
                <a:gd name="T55" fmla="*/ 243 h 748"/>
                <a:gd name="T56" fmla="*/ 119 w 757"/>
                <a:gd name="T57" fmla="*/ 307 h 748"/>
                <a:gd name="T58" fmla="*/ 113 w 757"/>
                <a:gd name="T59" fmla="*/ 341 h 748"/>
                <a:gd name="T60" fmla="*/ 17 w 757"/>
                <a:gd name="T61" fmla="*/ 373 h 748"/>
                <a:gd name="T62" fmla="*/ 2 w 757"/>
                <a:gd name="T63" fmla="*/ 400 h 748"/>
                <a:gd name="T64" fmla="*/ 13 w 757"/>
                <a:gd name="T65" fmla="*/ 466 h 748"/>
                <a:gd name="T66" fmla="*/ 37 w 757"/>
                <a:gd name="T67" fmla="*/ 486 h 748"/>
                <a:gd name="T68" fmla="*/ 136 w 757"/>
                <a:gd name="T69" fmla="*/ 486 h 748"/>
                <a:gd name="T70" fmla="*/ 154 w 757"/>
                <a:gd name="T71" fmla="*/ 519 h 748"/>
                <a:gd name="T72" fmla="*/ 102 w 757"/>
                <a:gd name="T73" fmla="*/ 604 h 748"/>
                <a:gd name="T74" fmla="*/ 107 w 757"/>
                <a:gd name="T75" fmla="*/ 634 h 748"/>
                <a:gd name="T76" fmla="*/ 158 w 757"/>
                <a:gd name="T77" fmla="*/ 678 h 748"/>
                <a:gd name="T78" fmla="*/ 189 w 757"/>
                <a:gd name="T79" fmla="*/ 679 h 748"/>
                <a:gd name="T80" fmla="*/ 265 w 757"/>
                <a:gd name="T81" fmla="*/ 615 h 748"/>
                <a:gd name="T82" fmla="*/ 303 w 757"/>
                <a:gd name="T83" fmla="*/ 629 h 748"/>
                <a:gd name="T84" fmla="*/ 318 w 757"/>
                <a:gd name="T85" fmla="*/ 729 h 748"/>
                <a:gd name="T86" fmla="*/ 342 w 757"/>
                <a:gd name="T87" fmla="*/ 748 h 748"/>
                <a:gd name="T88" fmla="*/ 409 w 757"/>
                <a:gd name="T89" fmla="*/ 748 h 748"/>
                <a:gd name="T90" fmla="*/ 433 w 757"/>
                <a:gd name="T91" fmla="*/ 729 h 748"/>
                <a:gd name="T92" fmla="*/ 450 w 757"/>
                <a:gd name="T93" fmla="*/ 631 h 748"/>
                <a:gd name="T94" fmla="*/ 489 w 757"/>
                <a:gd name="T95" fmla="*/ 617 h 748"/>
                <a:gd name="T96" fmla="*/ 562 w 757"/>
                <a:gd name="T97" fmla="*/ 680 h 748"/>
                <a:gd name="T98" fmla="*/ 592 w 757"/>
                <a:gd name="T99" fmla="*/ 680 h 748"/>
                <a:gd name="T100" fmla="*/ 644 w 757"/>
                <a:gd name="T101" fmla="*/ 636 h 748"/>
                <a:gd name="T102" fmla="*/ 649 w 757"/>
                <a:gd name="T103" fmla="*/ 606 h 748"/>
                <a:gd name="T104" fmla="*/ 600 w 757"/>
                <a:gd name="T105" fmla="*/ 522 h 748"/>
                <a:gd name="T106" fmla="*/ 621 w 757"/>
                <a:gd name="T107" fmla="*/ 486 h 748"/>
                <a:gd name="T108" fmla="*/ 721 w 757"/>
                <a:gd name="T109" fmla="*/ 486 h 748"/>
                <a:gd name="T110" fmla="*/ 744 w 757"/>
                <a:gd name="T111" fmla="*/ 466 h 748"/>
                <a:gd name="T112" fmla="*/ 528 w 757"/>
                <a:gd name="T113" fmla="*/ 373 h 748"/>
                <a:gd name="T114" fmla="*/ 378 w 757"/>
                <a:gd name="T115" fmla="*/ 522 h 748"/>
                <a:gd name="T116" fmla="*/ 229 w 757"/>
                <a:gd name="T117" fmla="*/ 373 h 748"/>
                <a:gd name="T118" fmla="*/ 378 w 757"/>
                <a:gd name="T119" fmla="*/ 223 h 748"/>
                <a:gd name="T120" fmla="*/ 528 w 757"/>
                <a:gd name="T121" fmla="*/ 37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7" h="748">
                  <a:moveTo>
                    <a:pt x="744" y="466"/>
                  </a:moveTo>
                  <a:cubicBezTo>
                    <a:pt x="755" y="399"/>
                    <a:pt x="755" y="399"/>
                    <a:pt x="755" y="399"/>
                  </a:cubicBezTo>
                  <a:cubicBezTo>
                    <a:pt x="757" y="388"/>
                    <a:pt x="750" y="377"/>
                    <a:pt x="739" y="373"/>
                  </a:cubicBezTo>
                  <a:cubicBezTo>
                    <a:pt x="644" y="341"/>
                    <a:pt x="644" y="341"/>
                    <a:pt x="644" y="341"/>
                  </a:cubicBezTo>
                  <a:cubicBezTo>
                    <a:pt x="643" y="330"/>
                    <a:pt x="641" y="319"/>
                    <a:pt x="638" y="309"/>
                  </a:cubicBezTo>
                  <a:cubicBezTo>
                    <a:pt x="716" y="245"/>
                    <a:pt x="716" y="245"/>
                    <a:pt x="716" y="245"/>
                  </a:cubicBezTo>
                  <a:cubicBezTo>
                    <a:pt x="725" y="238"/>
                    <a:pt x="727" y="225"/>
                    <a:pt x="721" y="215"/>
                  </a:cubicBezTo>
                  <a:cubicBezTo>
                    <a:pt x="687" y="157"/>
                    <a:pt x="687" y="157"/>
                    <a:pt x="687" y="157"/>
                  </a:cubicBezTo>
                  <a:cubicBezTo>
                    <a:pt x="681" y="147"/>
                    <a:pt x="669" y="142"/>
                    <a:pt x="658" y="146"/>
                  </a:cubicBezTo>
                  <a:cubicBezTo>
                    <a:pt x="565" y="181"/>
                    <a:pt x="565" y="181"/>
                    <a:pt x="565" y="181"/>
                  </a:cubicBezTo>
                  <a:cubicBezTo>
                    <a:pt x="556" y="172"/>
                    <a:pt x="547" y="164"/>
                    <a:pt x="536" y="157"/>
                  </a:cubicBezTo>
                  <a:cubicBezTo>
                    <a:pt x="556" y="55"/>
                    <a:pt x="556" y="55"/>
                    <a:pt x="556" y="55"/>
                  </a:cubicBezTo>
                  <a:cubicBezTo>
                    <a:pt x="558" y="43"/>
                    <a:pt x="552" y="32"/>
                    <a:pt x="541" y="28"/>
                  </a:cubicBezTo>
                  <a:cubicBezTo>
                    <a:pt x="477" y="5"/>
                    <a:pt x="477" y="5"/>
                    <a:pt x="477" y="5"/>
                  </a:cubicBezTo>
                  <a:cubicBezTo>
                    <a:pt x="467" y="1"/>
                    <a:pt x="455" y="5"/>
                    <a:pt x="449" y="15"/>
                  </a:cubicBezTo>
                  <a:cubicBezTo>
                    <a:pt x="397" y="106"/>
                    <a:pt x="397" y="106"/>
                    <a:pt x="397" y="106"/>
                  </a:cubicBezTo>
                  <a:cubicBezTo>
                    <a:pt x="391" y="105"/>
                    <a:pt x="385" y="105"/>
                    <a:pt x="378" y="105"/>
                  </a:cubicBezTo>
                  <a:cubicBezTo>
                    <a:pt x="373" y="105"/>
                    <a:pt x="367" y="105"/>
                    <a:pt x="362" y="106"/>
                  </a:cubicBezTo>
                  <a:cubicBezTo>
                    <a:pt x="311" y="15"/>
                    <a:pt x="311" y="15"/>
                    <a:pt x="311" y="15"/>
                  </a:cubicBezTo>
                  <a:cubicBezTo>
                    <a:pt x="305" y="4"/>
                    <a:pt x="293" y="0"/>
                    <a:pt x="282" y="4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08" y="31"/>
                    <a:pt x="201" y="42"/>
                    <a:pt x="203" y="54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11" y="163"/>
                    <a:pt x="201" y="172"/>
                    <a:pt x="192" y="18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92" y="141"/>
                    <a:pt x="80" y="145"/>
                    <a:pt x="74" y="155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3" y="223"/>
                    <a:pt x="35" y="235"/>
                    <a:pt x="44" y="243"/>
                  </a:cubicBezTo>
                  <a:cubicBezTo>
                    <a:pt x="119" y="307"/>
                    <a:pt x="119" y="307"/>
                    <a:pt x="119" y="307"/>
                  </a:cubicBezTo>
                  <a:cubicBezTo>
                    <a:pt x="116" y="318"/>
                    <a:pt x="114" y="329"/>
                    <a:pt x="113" y="341"/>
                  </a:cubicBezTo>
                  <a:cubicBezTo>
                    <a:pt x="17" y="373"/>
                    <a:pt x="17" y="373"/>
                    <a:pt x="17" y="373"/>
                  </a:cubicBezTo>
                  <a:cubicBezTo>
                    <a:pt x="6" y="377"/>
                    <a:pt x="0" y="388"/>
                    <a:pt x="2" y="400"/>
                  </a:cubicBezTo>
                  <a:cubicBezTo>
                    <a:pt x="13" y="466"/>
                    <a:pt x="13" y="466"/>
                    <a:pt x="13" y="466"/>
                  </a:cubicBezTo>
                  <a:cubicBezTo>
                    <a:pt x="15" y="478"/>
                    <a:pt x="25" y="486"/>
                    <a:pt x="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41" y="498"/>
                    <a:pt x="147" y="509"/>
                    <a:pt x="154" y="519"/>
                  </a:cubicBezTo>
                  <a:cubicBezTo>
                    <a:pt x="102" y="604"/>
                    <a:pt x="102" y="604"/>
                    <a:pt x="102" y="604"/>
                  </a:cubicBezTo>
                  <a:cubicBezTo>
                    <a:pt x="96" y="614"/>
                    <a:pt x="98" y="627"/>
                    <a:pt x="107" y="634"/>
                  </a:cubicBezTo>
                  <a:cubicBezTo>
                    <a:pt x="158" y="678"/>
                    <a:pt x="158" y="678"/>
                    <a:pt x="158" y="678"/>
                  </a:cubicBezTo>
                  <a:cubicBezTo>
                    <a:pt x="167" y="686"/>
                    <a:pt x="180" y="686"/>
                    <a:pt x="189" y="679"/>
                  </a:cubicBezTo>
                  <a:cubicBezTo>
                    <a:pt x="265" y="615"/>
                    <a:pt x="265" y="615"/>
                    <a:pt x="265" y="615"/>
                  </a:cubicBezTo>
                  <a:cubicBezTo>
                    <a:pt x="277" y="621"/>
                    <a:pt x="290" y="626"/>
                    <a:pt x="303" y="629"/>
                  </a:cubicBezTo>
                  <a:cubicBezTo>
                    <a:pt x="318" y="729"/>
                    <a:pt x="318" y="729"/>
                    <a:pt x="318" y="729"/>
                  </a:cubicBezTo>
                  <a:cubicBezTo>
                    <a:pt x="320" y="740"/>
                    <a:pt x="330" y="748"/>
                    <a:pt x="342" y="748"/>
                  </a:cubicBezTo>
                  <a:cubicBezTo>
                    <a:pt x="409" y="748"/>
                    <a:pt x="409" y="748"/>
                    <a:pt x="409" y="748"/>
                  </a:cubicBezTo>
                  <a:cubicBezTo>
                    <a:pt x="421" y="748"/>
                    <a:pt x="431" y="740"/>
                    <a:pt x="433" y="729"/>
                  </a:cubicBezTo>
                  <a:cubicBezTo>
                    <a:pt x="450" y="631"/>
                    <a:pt x="450" y="631"/>
                    <a:pt x="450" y="631"/>
                  </a:cubicBezTo>
                  <a:cubicBezTo>
                    <a:pt x="463" y="627"/>
                    <a:pt x="476" y="622"/>
                    <a:pt x="489" y="617"/>
                  </a:cubicBezTo>
                  <a:cubicBezTo>
                    <a:pt x="562" y="680"/>
                    <a:pt x="562" y="680"/>
                    <a:pt x="562" y="680"/>
                  </a:cubicBezTo>
                  <a:cubicBezTo>
                    <a:pt x="570" y="687"/>
                    <a:pt x="583" y="687"/>
                    <a:pt x="592" y="680"/>
                  </a:cubicBezTo>
                  <a:cubicBezTo>
                    <a:pt x="644" y="636"/>
                    <a:pt x="644" y="636"/>
                    <a:pt x="644" y="636"/>
                  </a:cubicBezTo>
                  <a:cubicBezTo>
                    <a:pt x="653" y="629"/>
                    <a:pt x="655" y="616"/>
                    <a:pt x="649" y="606"/>
                  </a:cubicBezTo>
                  <a:cubicBezTo>
                    <a:pt x="600" y="522"/>
                    <a:pt x="600" y="522"/>
                    <a:pt x="600" y="522"/>
                  </a:cubicBezTo>
                  <a:cubicBezTo>
                    <a:pt x="608" y="511"/>
                    <a:pt x="615" y="499"/>
                    <a:pt x="621" y="486"/>
                  </a:cubicBezTo>
                  <a:cubicBezTo>
                    <a:pt x="721" y="486"/>
                    <a:pt x="721" y="486"/>
                    <a:pt x="721" y="486"/>
                  </a:cubicBezTo>
                  <a:cubicBezTo>
                    <a:pt x="732" y="486"/>
                    <a:pt x="742" y="478"/>
                    <a:pt x="744" y="466"/>
                  </a:cubicBezTo>
                  <a:close/>
                  <a:moveTo>
                    <a:pt x="528" y="373"/>
                  </a:moveTo>
                  <a:cubicBezTo>
                    <a:pt x="528" y="455"/>
                    <a:pt x="461" y="522"/>
                    <a:pt x="378" y="522"/>
                  </a:cubicBezTo>
                  <a:cubicBezTo>
                    <a:pt x="296" y="522"/>
                    <a:pt x="229" y="455"/>
                    <a:pt x="229" y="373"/>
                  </a:cubicBezTo>
                  <a:cubicBezTo>
                    <a:pt x="229" y="290"/>
                    <a:pt x="296" y="223"/>
                    <a:pt x="378" y="223"/>
                  </a:cubicBezTo>
                  <a:cubicBezTo>
                    <a:pt x="461" y="223"/>
                    <a:pt x="528" y="290"/>
                    <a:pt x="528" y="3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1757092" y="3064045"/>
              <a:ext cx="35418" cy="353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1845222" y="3099359"/>
              <a:ext cx="95173" cy="99418"/>
            </a:xfrm>
            <a:custGeom>
              <a:avLst/>
              <a:gdLst>
                <a:gd name="T0" fmla="*/ 379 w 388"/>
                <a:gd name="T1" fmla="*/ 137 h 405"/>
                <a:gd name="T2" fmla="*/ 383 w 388"/>
                <a:gd name="T3" fmla="*/ 118 h 405"/>
                <a:gd name="T4" fmla="*/ 361 w 388"/>
                <a:gd name="T5" fmla="*/ 81 h 405"/>
                <a:gd name="T6" fmla="*/ 343 w 388"/>
                <a:gd name="T7" fmla="*/ 74 h 405"/>
                <a:gd name="T8" fmla="*/ 287 w 388"/>
                <a:gd name="T9" fmla="*/ 94 h 405"/>
                <a:gd name="T10" fmla="*/ 241 w 388"/>
                <a:gd name="T11" fmla="*/ 68 h 405"/>
                <a:gd name="T12" fmla="*/ 232 w 388"/>
                <a:gd name="T13" fmla="*/ 12 h 405"/>
                <a:gd name="T14" fmla="*/ 217 w 388"/>
                <a:gd name="T15" fmla="*/ 0 h 405"/>
                <a:gd name="T16" fmla="*/ 174 w 388"/>
                <a:gd name="T17" fmla="*/ 0 h 405"/>
                <a:gd name="T18" fmla="*/ 159 w 388"/>
                <a:gd name="T19" fmla="*/ 12 h 405"/>
                <a:gd name="T20" fmla="*/ 149 w 388"/>
                <a:gd name="T21" fmla="*/ 68 h 405"/>
                <a:gd name="T22" fmla="*/ 102 w 388"/>
                <a:gd name="T23" fmla="*/ 95 h 405"/>
                <a:gd name="T24" fmla="*/ 46 w 388"/>
                <a:gd name="T25" fmla="*/ 74 h 405"/>
                <a:gd name="T26" fmla="*/ 27 w 388"/>
                <a:gd name="T27" fmla="*/ 81 h 405"/>
                <a:gd name="T28" fmla="*/ 6 w 388"/>
                <a:gd name="T29" fmla="*/ 118 h 405"/>
                <a:gd name="T30" fmla="*/ 9 w 388"/>
                <a:gd name="T31" fmla="*/ 137 h 405"/>
                <a:gd name="T32" fmla="*/ 55 w 388"/>
                <a:gd name="T33" fmla="*/ 175 h 405"/>
                <a:gd name="T34" fmla="*/ 53 w 388"/>
                <a:gd name="T35" fmla="*/ 202 h 405"/>
                <a:gd name="T36" fmla="*/ 55 w 388"/>
                <a:gd name="T37" fmla="*/ 227 h 405"/>
                <a:gd name="T38" fmla="*/ 7 w 388"/>
                <a:gd name="T39" fmla="*/ 266 h 405"/>
                <a:gd name="T40" fmla="*/ 4 w 388"/>
                <a:gd name="T41" fmla="*/ 285 h 405"/>
                <a:gd name="T42" fmla="*/ 25 w 388"/>
                <a:gd name="T43" fmla="*/ 322 h 405"/>
                <a:gd name="T44" fmla="*/ 43 w 388"/>
                <a:gd name="T45" fmla="*/ 329 h 405"/>
                <a:gd name="T46" fmla="*/ 100 w 388"/>
                <a:gd name="T47" fmla="*/ 308 h 405"/>
                <a:gd name="T48" fmla="*/ 149 w 388"/>
                <a:gd name="T49" fmla="*/ 337 h 405"/>
                <a:gd name="T50" fmla="*/ 158 w 388"/>
                <a:gd name="T51" fmla="*/ 392 h 405"/>
                <a:gd name="T52" fmla="*/ 173 w 388"/>
                <a:gd name="T53" fmla="*/ 405 h 405"/>
                <a:gd name="T54" fmla="*/ 216 w 388"/>
                <a:gd name="T55" fmla="*/ 405 h 405"/>
                <a:gd name="T56" fmla="*/ 231 w 388"/>
                <a:gd name="T57" fmla="*/ 392 h 405"/>
                <a:gd name="T58" fmla="*/ 240 w 388"/>
                <a:gd name="T59" fmla="*/ 337 h 405"/>
                <a:gd name="T60" fmla="*/ 289 w 388"/>
                <a:gd name="T61" fmla="*/ 309 h 405"/>
                <a:gd name="T62" fmla="*/ 345 w 388"/>
                <a:gd name="T63" fmla="*/ 329 h 405"/>
                <a:gd name="T64" fmla="*/ 364 w 388"/>
                <a:gd name="T65" fmla="*/ 322 h 405"/>
                <a:gd name="T66" fmla="*/ 385 w 388"/>
                <a:gd name="T67" fmla="*/ 285 h 405"/>
                <a:gd name="T68" fmla="*/ 381 w 388"/>
                <a:gd name="T69" fmla="*/ 266 h 405"/>
                <a:gd name="T70" fmla="*/ 335 w 388"/>
                <a:gd name="T71" fmla="*/ 228 h 405"/>
                <a:gd name="T72" fmla="*/ 337 w 388"/>
                <a:gd name="T73" fmla="*/ 202 h 405"/>
                <a:gd name="T74" fmla="*/ 334 w 388"/>
                <a:gd name="T75" fmla="*/ 174 h 405"/>
                <a:gd name="T76" fmla="*/ 379 w 388"/>
                <a:gd name="T77" fmla="*/ 137 h 405"/>
                <a:gd name="T78" fmla="*/ 251 w 388"/>
                <a:gd name="T79" fmla="*/ 202 h 405"/>
                <a:gd name="T80" fmla="*/ 195 w 388"/>
                <a:gd name="T81" fmla="*/ 259 h 405"/>
                <a:gd name="T82" fmla="*/ 138 w 388"/>
                <a:gd name="T83" fmla="*/ 202 h 405"/>
                <a:gd name="T84" fmla="*/ 195 w 388"/>
                <a:gd name="T85" fmla="*/ 145 h 405"/>
                <a:gd name="T86" fmla="*/ 251 w 388"/>
                <a:gd name="T87" fmla="*/ 2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405">
                  <a:moveTo>
                    <a:pt x="379" y="137"/>
                  </a:moveTo>
                  <a:cubicBezTo>
                    <a:pt x="385" y="133"/>
                    <a:pt x="386" y="124"/>
                    <a:pt x="383" y="118"/>
                  </a:cubicBezTo>
                  <a:cubicBezTo>
                    <a:pt x="361" y="81"/>
                    <a:pt x="361" y="81"/>
                    <a:pt x="361" y="81"/>
                  </a:cubicBezTo>
                  <a:cubicBezTo>
                    <a:pt x="357" y="74"/>
                    <a:pt x="350" y="72"/>
                    <a:pt x="343" y="7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74" y="83"/>
                    <a:pt x="258" y="74"/>
                    <a:pt x="241" y="6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1" y="5"/>
                    <a:pt x="224" y="0"/>
                    <a:pt x="21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6" y="0"/>
                    <a:pt x="160" y="5"/>
                    <a:pt x="159" y="12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32" y="74"/>
                    <a:pt x="116" y="83"/>
                    <a:pt x="102" y="95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9" y="72"/>
                    <a:pt x="31" y="74"/>
                    <a:pt x="27" y="81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" y="124"/>
                    <a:pt x="3" y="133"/>
                    <a:pt x="9" y="137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54" y="184"/>
                    <a:pt x="53" y="193"/>
                    <a:pt x="53" y="202"/>
                  </a:cubicBezTo>
                  <a:cubicBezTo>
                    <a:pt x="53" y="211"/>
                    <a:pt x="53" y="219"/>
                    <a:pt x="55" y="227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2" y="270"/>
                    <a:pt x="0" y="278"/>
                    <a:pt x="4" y="285"/>
                  </a:cubicBezTo>
                  <a:cubicBezTo>
                    <a:pt x="25" y="322"/>
                    <a:pt x="25" y="322"/>
                    <a:pt x="25" y="322"/>
                  </a:cubicBezTo>
                  <a:cubicBezTo>
                    <a:pt x="28" y="329"/>
                    <a:pt x="36" y="332"/>
                    <a:pt x="43" y="329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14" y="321"/>
                    <a:pt x="131" y="330"/>
                    <a:pt x="149" y="337"/>
                  </a:cubicBezTo>
                  <a:cubicBezTo>
                    <a:pt x="158" y="392"/>
                    <a:pt x="158" y="392"/>
                    <a:pt x="158" y="392"/>
                  </a:cubicBezTo>
                  <a:cubicBezTo>
                    <a:pt x="159" y="399"/>
                    <a:pt x="165" y="405"/>
                    <a:pt x="173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3" y="405"/>
                    <a:pt x="229" y="399"/>
                    <a:pt x="231" y="392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58" y="331"/>
                    <a:pt x="275" y="321"/>
                    <a:pt x="289" y="30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52" y="332"/>
                    <a:pt x="360" y="329"/>
                    <a:pt x="364" y="322"/>
                  </a:cubicBezTo>
                  <a:cubicBezTo>
                    <a:pt x="385" y="285"/>
                    <a:pt x="385" y="285"/>
                    <a:pt x="385" y="285"/>
                  </a:cubicBezTo>
                  <a:cubicBezTo>
                    <a:pt x="388" y="278"/>
                    <a:pt x="387" y="270"/>
                    <a:pt x="381" y="266"/>
                  </a:cubicBezTo>
                  <a:cubicBezTo>
                    <a:pt x="335" y="228"/>
                    <a:pt x="335" y="228"/>
                    <a:pt x="335" y="228"/>
                  </a:cubicBezTo>
                  <a:cubicBezTo>
                    <a:pt x="336" y="220"/>
                    <a:pt x="337" y="211"/>
                    <a:pt x="337" y="202"/>
                  </a:cubicBezTo>
                  <a:cubicBezTo>
                    <a:pt x="337" y="193"/>
                    <a:pt x="336" y="183"/>
                    <a:pt x="334" y="174"/>
                  </a:cubicBezTo>
                  <a:lnTo>
                    <a:pt x="379" y="137"/>
                  </a:lnTo>
                  <a:close/>
                  <a:moveTo>
                    <a:pt x="251" y="202"/>
                  </a:moveTo>
                  <a:cubicBezTo>
                    <a:pt x="251" y="233"/>
                    <a:pt x="226" y="259"/>
                    <a:pt x="195" y="259"/>
                  </a:cubicBezTo>
                  <a:cubicBezTo>
                    <a:pt x="163" y="259"/>
                    <a:pt x="138" y="233"/>
                    <a:pt x="138" y="202"/>
                  </a:cubicBezTo>
                  <a:cubicBezTo>
                    <a:pt x="138" y="171"/>
                    <a:pt x="163" y="145"/>
                    <a:pt x="195" y="145"/>
                  </a:cubicBezTo>
                  <a:cubicBezTo>
                    <a:pt x="226" y="145"/>
                    <a:pt x="251" y="171"/>
                    <a:pt x="25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467" kern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Rectangle 114"/>
          <p:cNvSpPr/>
          <p:nvPr/>
        </p:nvSpPr>
        <p:spPr bwMode="auto">
          <a:xfrm>
            <a:off x="6346178" y="2102026"/>
            <a:ext cx="708204" cy="576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FF5050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7174207" y="2100675"/>
            <a:ext cx="708204" cy="576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FF5050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5537301" y="4858432"/>
            <a:ext cx="2325960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4876971" y="4858432"/>
            <a:ext cx="668837" cy="663528"/>
            <a:chOff x="5303837" y="4269398"/>
            <a:chExt cx="501628" cy="497646"/>
          </a:xfrm>
        </p:grpSpPr>
        <p:sp>
          <p:nvSpPr>
            <p:cNvPr id="119" name="Rectangle 118"/>
            <p:cNvSpPr/>
            <p:nvPr/>
          </p:nvSpPr>
          <p:spPr bwMode="auto">
            <a:xfrm>
              <a:off x="5303837" y="4269398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453359" y="4399756"/>
              <a:ext cx="182844" cy="236930"/>
              <a:chOff x="5260945" y="2352669"/>
              <a:chExt cx="1663693" cy="2155821"/>
            </a:xfrm>
            <a:solidFill>
              <a:schemeClr val="tx2"/>
            </a:solidFill>
          </p:grpSpPr>
          <p:sp>
            <p:nvSpPr>
              <p:cNvPr id="121" name="Freeform 16"/>
              <p:cNvSpPr>
                <a:spLocks noEditPoints="1"/>
              </p:cNvSpPr>
              <p:nvPr/>
            </p:nvSpPr>
            <p:spPr bwMode="auto">
              <a:xfrm>
                <a:off x="5260945" y="2352669"/>
                <a:ext cx="1663693" cy="2155821"/>
              </a:xfrm>
              <a:custGeom>
                <a:avLst/>
                <a:gdLst>
                  <a:gd name="T0" fmla="*/ 0 w 441"/>
                  <a:gd name="T1" fmla="*/ 0 h 572"/>
                  <a:gd name="T2" fmla="*/ 0 w 441"/>
                  <a:gd name="T3" fmla="*/ 572 h 572"/>
                  <a:gd name="T4" fmla="*/ 441 w 441"/>
                  <a:gd name="T5" fmla="*/ 572 h 572"/>
                  <a:gd name="T6" fmla="*/ 441 w 441"/>
                  <a:gd name="T7" fmla="*/ 0 h 572"/>
                  <a:gd name="T8" fmla="*/ 0 w 441"/>
                  <a:gd name="T9" fmla="*/ 0 h 572"/>
                  <a:gd name="T10" fmla="*/ 394 w 441"/>
                  <a:gd name="T11" fmla="*/ 421 h 572"/>
                  <a:gd name="T12" fmla="*/ 364 w 441"/>
                  <a:gd name="T13" fmla="*/ 448 h 572"/>
                  <a:gd name="T14" fmla="*/ 77 w 441"/>
                  <a:gd name="T15" fmla="*/ 448 h 572"/>
                  <a:gd name="T16" fmla="*/ 47 w 441"/>
                  <a:gd name="T17" fmla="*/ 421 h 572"/>
                  <a:gd name="T18" fmla="*/ 47 w 441"/>
                  <a:gd name="T19" fmla="*/ 415 h 572"/>
                  <a:gd name="T20" fmla="*/ 77 w 441"/>
                  <a:gd name="T21" fmla="*/ 387 h 572"/>
                  <a:gd name="T22" fmla="*/ 232 w 441"/>
                  <a:gd name="T23" fmla="*/ 387 h 572"/>
                  <a:gd name="T24" fmla="*/ 364 w 441"/>
                  <a:gd name="T25" fmla="*/ 387 h 572"/>
                  <a:gd name="T26" fmla="*/ 394 w 441"/>
                  <a:gd name="T27" fmla="*/ 415 h 572"/>
                  <a:gd name="T28" fmla="*/ 394 w 441"/>
                  <a:gd name="T29" fmla="*/ 421 h 572"/>
                  <a:gd name="T30" fmla="*/ 394 w 441"/>
                  <a:gd name="T31" fmla="*/ 313 h 572"/>
                  <a:gd name="T32" fmla="*/ 364 w 441"/>
                  <a:gd name="T33" fmla="*/ 340 h 572"/>
                  <a:gd name="T34" fmla="*/ 77 w 441"/>
                  <a:gd name="T35" fmla="*/ 340 h 572"/>
                  <a:gd name="T36" fmla="*/ 47 w 441"/>
                  <a:gd name="T37" fmla="*/ 313 h 572"/>
                  <a:gd name="T38" fmla="*/ 47 w 441"/>
                  <a:gd name="T39" fmla="*/ 307 h 572"/>
                  <a:gd name="T40" fmla="*/ 77 w 441"/>
                  <a:gd name="T41" fmla="*/ 280 h 572"/>
                  <a:gd name="T42" fmla="*/ 232 w 441"/>
                  <a:gd name="T43" fmla="*/ 280 h 572"/>
                  <a:gd name="T44" fmla="*/ 364 w 441"/>
                  <a:gd name="T45" fmla="*/ 280 h 572"/>
                  <a:gd name="T46" fmla="*/ 394 w 441"/>
                  <a:gd name="T47" fmla="*/ 307 h 572"/>
                  <a:gd name="T48" fmla="*/ 394 w 441"/>
                  <a:gd name="T49" fmla="*/ 313 h 572"/>
                  <a:gd name="T50" fmla="*/ 394 w 441"/>
                  <a:gd name="T51" fmla="*/ 205 h 572"/>
                  <a:gd name="T52" fmla="*/ 364 w 441"/>
                  <a:gd name="T53" fmla="*/ 233 h 572"/>
                  <a:gd name="T54" fmla="*/ 77 w 441"/>
                  <a:gd name="T55" fmla="*/ 233 h 572"/>
                  <a:gd name="T56" fmla="*/ 47 w 441"/>
                  <a:gd name="T57" fmla="*/ 205 h 572"/>
                  <a:gd name="T58" fmla="*/ 47 w 441"/>
                  <a:gd name="T59" fmla="*/ 199 h 572"/>
                  <a:gd name="T60" fmla="*/ 77 w 441"/>
                  <a:gd name="T61" fmla="*/ 172 h 572"/>
                  <a:gd name="T62" fmla="*/ 232 w 441"/>
                  <a:gd name="T63" fmla="*/ 172 h 572"/>
                  <a:gd name="T64" fmla="*/ 364 w 441"/>
                  <a:gd name="T65" fmla="*/ 172 h 572"/>
                  <a:gd name="T66" fmla="*/ 394 w 441"/>
                  <a:gd name="T67" fmla="*/ 199 h 572"/>
                  <a:gd name="T68" fmla="*/ 394 w 441"/>
                  <a:gd name="T69" fmla="*/ 205 h 572"/>
                  <a:gd name="T70" fmla="*/ 394 w 441"/>
                  <a:gd name="T71" fmla="*/ 97 h 572"/>
                  <a:gd name="T72" fmla="*/ 364 w 441"/>
                  <a:gd name="T73" fmla="*/ 125 h 572"/>
                  <a:gd name="T74" fmla="*/ 77 w 441"/>
                  <a:gd name="T75" fmla="*/ 125 h 572"/>
                  <a:gd name="T76" fmla="*/ 47 w 441"/>
                  <a:gd name="T77" fmla="*/ 97 h 572"/>
                  <a:gd name="T78" fmla="*/ 47 w 441"/>
                  <a:gd name="T79" fmla="*/ 92 h 572"/>
                  <a:gd name="T80" fmla="*/ 77 w 441"/>
                  <a:gd name="T81" fmla="*/ 64 h 572"/>
                  <a:gd name="T82" fmla="*/ 232 w 441"/>
                  <a:gd name="T83" fmla="*/ 64 h 572"/>
                  <a:gd name="T84" fmla="*/ 364 w 441"/>
                  <a:gd name="T85" fmla="*/ 64 h 572"/>
                  <a:gd name="T86" fmla="*/ 394 w 441"/>
                  <a:gd name="T87" fmla="*/ 92 h 572"/>
                  <a:gd name="T88" fmla="*/ 394 w 441"/>
                  <a:gd name="T89" fmla="*/ 97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" h="572">
                    <a:moveTo>
                      <a:pt x="0" y="0"/>
                    </a:moveTo>
                    <a:cubicBezTo>
                      <a:pt x="0" y="572"/>
                      <a:pt x="0" y="572"/>
                      <a:pt x="0" y="572"/>
                    </a:cubicBezTo>
                    <a:cubicBezTo>
                      <a:pt x="441" y="572"/>
                      <a:pt x="441" y="572"/>
                      <a:pt x="441" y="572"/>
                    </a:cubicBezTo>
                    <a:cubicBezTo>
                      <a:pt x="441" y="0"/>
                      <a:pt x="441" y="0"/>
                      <a:pt x="441" y="0"/>
                    </a:cubicBezTo>
                    <a:lnTo>
                      <a:pt x="0" y="0"/>
                    </a:lnTo>
                    <a:close/>
                    <a:moveTo>
                      <a:pt x="394" y="421"/>
                    </a:moveTo>
                    <a:cubicBezTo>
                      <a:pt x="394" y="448"/>
                      <a:pt x="364" y="448"/>
                      <a:pt x="364" y="448"/>
                    </a:cubicBezTo>
                    <a:cubicBezTo>
                      <a:pt x="77" y="448"/>
                      <a:pt x="77" y="448"/>
                      <a:pt x="77" y="448"/>
                    </a:cubicBezTo>
                    <a:cubicBezTo>
                      <a:pt x="47" y="448"/>
                      <a:pt x="47" y="421"/>
                      <a:pt x="47" y="421"/>
                    </a:cubicBezTo>
                    <a:cubicBezTo>
                      <a:pt x="47" y="415"/>
                      <a:pt x="47" y="415"/>
                      <a:pt x="47" y="415"/>
                    </a:cubicBezTo>
                    <a:cubicBezTo>
                      <a:pt x="47" y="387"/>
                      <a:pt x="77" y="387"/>
                      <a:pt x="77" y="387"/>
                    </a:cubicBezTo>
                    <a:cubicBezTo>
                      <a:pt x="232" y="387"/>
                      <a:pt x="232" y="387"/>
                      <a:pt x="232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94" y="387"/>
                      <a:pt x="394" y="415"/>
                      <a:pt x="394" y="415"/>
                    </a:cubicBezTo>
                    <a:lnTo>
                      <a:pt x="394" y="421"/>
                    </a:lnTo>
                    <a:close/>
                    <a:moveTo>
                      <a:pt x="394" y="313"/>
                    </a:moveTo>
                    <a:cubicBezTo>
                      <a:pt x="394" y="340"/>
                      <a:pt x="364" y="340"/>
                      <a:pt x="364" y="340"/>
                    </a:cubicBezTo>
                    <a:cubicBezTo>
                      <a:pt x="77" y="340"/>
                      <a:pt x="77" y="340"/>
                      <a:pt x="77" y="340"/>
                    </a:cubicBezTo>
                    <a:cubicBezTo>
                      <a:pt x="47" y="340"/>
                      <a:pt x="47" y="313"/>
                      <a:pt x="47" y="313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280"/>
                      <a:pt x="77" y="280"/>
                      <a:pt x="77" y="280"/>
                    </a:cubicBezTo>
                    <a:cubicBezTo>
                      <a:pt x="232" y="280"/>
                      <a:pt x="232" y="280"/>
                      <a:pt x="232" y="280"/>
                    </a:cubicBezTo>
                    <a:cubicBezTo>
                      <a:pt x="364" y="280"/>
                      <a:pt x="364" y="280"/>
                      <a:pt x="364" y="280"/>
                    </a:cubicBezTo>
                    <a:cubicBezTo>
                      <a:pt x="394" y="280"/>
                      <a:pt x="394" y="307"/>
                      <a:pt x="394" y="307"/>
                    </a:cubicBezTo>
                    <a:lnTo>
                      <a:pt x="394" y="313"/>
                    </a:lnTo>
                    <a:close/>
                    <a:moveTo>
                      <a:pt x="394" y="205"/>
                    </a:moveTo>
                    <a:cubicBezTo>
                      <a:pt x="394" y="233"/>
                      <a:pt x="364" y="233"/>
                      <a:pt x="364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47" y="233"/>
                      <a:pt x="47" y="205"/>
                      <a:pt x="47" y="205"/>
                    </a:cubicBezTo>
                    <a:cubicBezTo>
                      <a:pt x="47" y="199"/>
                      <a:pt x="47" y="199"/>
                      <a:pt x="47" y="199"/>
                    </a:cubicBezTo>
                    <a:cubicBezTo>
                      <a:pt x="47" y="172"/>
                      <a:pt x="77" y="172"/>
                      <a:pt x="77" y="172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364" y="172"/>
                      <a:pt x="364" y="172"/>
                      <a:pt x="364" y="172"/>
                    </a:cubicBezTo>
                    <a:cubicBezTo>
                      <a:pt x="394" y="172"/>
                      <a:pt x="394" y="199"/>
                      <a:pt x="394" y="199"/>
                    </a:cubicBezTo>
                    <a:lnTo>
                      <a:pt x="394" y="205"/>
                    </a:lnTo>
                    <a:close/>
                    <a:moveTo>
                      <a:pt x="394" y="97"/>
                    </a:moveTo>
                    <a:cubicBezTo>
                      <a:pt x="394" y="125"/>
                      <a:pt x="364" y="125"/>
                      <a:pt x="364" y="125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47" y="125"/>
                      <a:pt x="47" y="97"/>
                      <a:pt x="47" y="97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47" y="64"/>
                      <a:pt x="77" y="64"/>
                      <a:pt x="77" y="64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94" y="64"/>
                      <a:pt x="394" y="92"/>
                      <a:pt x="394" y="92"/>
                    </a:cubicBezTo>
                    <a:lnTo>
                      <a:pt x="394" y="97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Oval 17"/>
              <p:cNvSpPr>
                <a:spLocks noChangeArrowheads="1"/>
              </p:cNvSpPr>
              <p:nvPr/>
            </p:nvSpPr>
            <p:spPr bwMode="auto">
              <a:xfrm>
                <a:off x="6546821" y="2643181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Oval 18"/>
              <p:cNvSpPr>
                <a:spLocks noChangeArrowheads="1"/>
              </p:cNvSpPr>
              <p:nvPr/>
            </p:nvSpPr>
            <p:spPr bwMode="auto">
              <a:xfrm>
                <a:off x="6546830" y="3049578"/>
                <a:ext cx="128587" cy="125411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Oval 19"/>
              <p:cNvSpPr>
                <a:spLocks noChangeArrowheads="1"/>
              </p:cNvSpPr>
              <p:nvPr/>
            </p:nvSpPr>
            <p:spPr bwMode="auto">
              <a:xfrm>
                <a:off x="6546839" y="3457567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Oval 20"/>
              <p:cNvSpPr>
                <a:spLocks noChangeArrowheads="1"/>
              </p:cNvSpPr>
              <p:nvPr/>
            </p:nvSpPr>
            <p:spPr bwMode="auto">
              <a:xfrm>
                <a:off x="6546848" y="3863973"/>
                <a:ext cx="128587" cy="123828"/>
              </a:xfrm>
              <a:prstGeom prst="ellipse">
                <a:avLst/>
              </a:prstGeom>
              <a:solidFill>
                <a:srgbClr val="FF5050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26" name="Rectangle 125"/>
          <p:cNvSpPr/>
          <p:nvPr/>
        </p:nvSpPr>
        <p:spPr bwMode="auto">
          <a:xfrm>
            <a:off x="5537304" y="4140476"/>
            <a:ext cx="2325957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Hypervisor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4876971" y="4140477"/>
            <a:ext cx="668837" cy="663528"/>
            <a:chOff x="5303836" y="3730931"/>
            <a:chExt cx="501628" cy="497646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5303836" y="3730931"/>
              <a:ext cx="501628" cy="497646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5414027" y="3888749"/>
              <a:ext cx="278036" cy="219069"/>
            </a:xfrm>
            <a:custGeom>
              <a:avLst/>
              <a:gdLst>
                <a:gd name="T0" fmla="*/ 130 w 600"/>
                <a:gd name="T1" fmla="*/ 461 h 472"/>
                <a:gd name="T2" fmla="*/ 470 w 600"/>
                <a:gd name="T3" fmla="*/ 461 h 472"/>
                <a:gd name="T4" fmla="*/ 470 w 600"/>
                <a:gd name="T5" fmla="*/ 472 h 472"/>
                <a:gd name="T6" fmla="*/ 130 w 600"/>
                <a:gd name="T7" fmla="*/ 472 h 472"/>
                <a:gd name="T8" fmla="*/ 130 w 600"/>
                <a:gd name="T9" fmla="*/ 461 h 472"/>
                <a:gd name="T10" fmla="*/ 32 w 600"/>
                <a:gd name="T11" fmla="*/ 35 h 472"/>
                <a:gd name="T12" fmla="*/ 32 w 600"/>
                <a:gd name="T13" fmla="*/ 345 h 472"/>
                <a:gd name="T14" fmla="*/ 232 w 600"/>
                <a:gd name="T15" fmla="*/ 345 h 472"/>
                <a:gd name="T16" fmla="*/ 365 w 600"/>
                <a:gd name="T17" fmla="*/ 345 h 472"/>
                <a:gd name="T18" fmla="*/ 572 w 600"/>
                <a:gd name="T19" fmla="*/ 345 h 472"/>
                <a:gd name="T20" fmla="*/ 572 w 600"/>
                <a:gd name="T21" fmla="*/ 35 h 472"/>
                <a:gd name="T22" fmla="*/ 32 w 600"/>
                <a:gd name="T23" fmla="*/ 35 h 472"/>
                <a:gd name="T24" fmla="*/ 300 w 600"/>
                <a:gd name="T25" fmla="*/ 8 h 472"/>
                <a:gd name="T26" fmla="*/ 292 w 600"/>
                <a:gd name="T27" fmla="*/ 16 h 472"/>
                <a:gd name="T28" fmla="*/ 300 w 600"/>
                <a:gd name="T29" fmla="*/ 24 h 472"/>
                <a:gd name="T30" fmla="*/ 309 w 600"/>
                <a:gd name="T31" fmla="*/ 16 h 472"/>
                <a:gd name="T32" fmla="*/ 300 w 600"/>
                <a:gd name="T33" fmla="*/ 8 h 472"/>
                <a:gd name="T34" fmla="*/ 32 w 600"/>
                <a:gd name="T35" fmla="*/ 0 h 472"/>
                <a:gd name="T36" fmla="*/ 565 w 600"/>
                <a:gd name="T37" fmla="*/ 0 h 472"/>
                <a:gd name="T38" fmla="*/ 600 w 600"/>
                <a:gd name="T39" fmla="*/ 35 h 472"/>
                <a:gd name="T40" fmla="*/ 600 w 600"/>
                <a:gd name="T41" fmla="*/ 344 h 472"/>
                <a:gd name="T42" fmla="*/ 565 w 600"/>
                <a:gd name="T43" fmla="*/ 383 h 472"/>
                <a:gd name="T44" fmla="*/ 389 w 600"/>
                <a:gd name="T45" fmla="*/ 383 h 472"/>
                <a:gd name="T46" fmla="*/ 365 w 600"/>
                <a:gd name="T47" fmla="*/ 383 h 472"/>
                <a:gd name="T48" fmla="*/ 365 w 600"/>
                <a:gd name="T49" fmla="*/ 406 h 472"/>
                <a:gd name="T50" fmla="*/ 365 w 600"/>
                <a:gd name="T51" fmla="*/ 422 h 472"/>
                <a:gd name="T52" fmla="*/ 442 w 600"/>
                <a:gd name="T53" fmla="*/ 422 h 472"/>
                <a:gd name="T54" fmla="*/ 470 w 600"/>
                <a:gd name="T55" fmla="*/ 461 h 472"/>
                <a:gd name="T56" fmla="*/ 130 w 600"/>
                <a:gd name="T57" fmla="*/ 461 h 472"/>
                <a:gd name="T58" fmla="*/ 158 w 600"/>
                <a:gd name="T59" fmla="*/ 422 h 472"/>
                <a:gd name="T60" fmla="*/ 232 w 600"/>
                <a:gd name="T61" fmla="*/ 422 h 472"/>
                <a:gd name="T62" fmla="*/ 232 w 600"/>
                <a:gd name="T63" fmla="*/ 406 h 472"/>
                <a:gd name="T64" fmla="*/ 232 w 600"/>
                <a:gd name="T65" fmla="*/ 383 h 472"/>
                <a:gd name="T66" fmla="*/ 205 w 600"/>
                <a:gd name="T67" fmla="*/ 383 h 472"/>
                <a:gd name="T68" fmla="*/ 32 w 600"/>
                <a:gd name="T69" fmla="*/ 383 h 472"/>
                <a:gd name="T70" fmla="*/ 0 w 600"/>
                <a:gd name="T71" fmla="*/ 344 h 472"/>
                <a:gd name="T72" fmla="*/ 0 w 600"/>
                <a:gd name="T73" fmla="*/ 35 h 472"/>
                <a:gd name="T74" fmla="*/ 32 w 600"/>
                <a:gd name="T7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0" h="472">
                  <a:moveTo>
                    <a:pt x="130" y="461"/>
                  </a:moveTo>
                  <a:cubicBezTo>
                    <a:pt x="470" y="461"/>
                    <a:pt x="470" y="461"/>
                    <a:pt x="470" y="461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130" y="472"/>
                    <a:pt x="130" y="472"/>
                    <a:pt x="130" y="472"/>
                  </a:cubicBezTo>
                  <a:cubicBezTo>
                    <a:pt x="130" y="461"/>
                    <a:pt x="130" y="461"/>
                    <a:pt x="130" y="461"/>
                  </a:cubicBezTo>
                  <a:close/>
                  <a:moveTo>
                    <a:pt x="32" y="35"/>
                  </a:moveTo>
                  <a:cubicBezTo>
                    <a:pt x="32" y="345"/>
                    <a:pt x="32" y="345"/>
                    <a:pt x="32" y="345"/>
                  </a:cubicBezTo>
                  <a:cubicBezTo>
                    <a:pt x="232" y="345"/>
                    <a:pt x="232" y="345"/>
                    <a:pt x="232" y="345"/>
                  </a:cubicBezTo>
                  <a:cubicBezTo>
                    <a:pt x="365" y="345"/>
                    <a:pt x="365" y="345"/>
                    <a:pt x="365" y="345"/>
                  </a:cubicBezTo>
                  <a:cubicBezTo>
                    <a:pt x="572" y="345"/>
                    <a:pt x="572" y="345"/>
                    <a:pt x="572" y="345"/>
                  </a:cubicBezTo>
                  <a:cubicBezTo>
                    <a:pt x="572" y="35"/>
                    <a:pt x="572" y="35"/>
                    <a:pt x="572" y="35"/>
                  </a:cubicBezTo>
                  <a:cubicBezTo>
                    <a:pt x="32" y="35"/>
                    <a:pt x="32" y="35"/>
                    <a:pt x="32" y="35"/>
                  </a:cubicBezTo>
                  <a:close/>
                  <a:moveTo>
                    <a:pt x="300" y="8"/>
                  </a:moveTo>
                  <a:cubicBezTo>
                    <a:pt x="295" y="8"/>
                    <a:pt x="292" y="12"/>
                    <a:pt x="292" y="16"/>
                  </a:cubicBezTo>
                  <a:cubicBezTo>
                    <a:pt x="292" y="20"/>
                    <a:pt x="295" y="24"/>
                    <a:pt x="300" y="24"/>
                  </a:cubicBezTo>
                  <a:cubicBezTo>
                    <a:pt x="305" y="24"/>
                    <a:pt x="309" y="20"/>
                    <a:pt x="309" y="16"/>
                  </a:cubicBezTo>
                  <a:cubicBezTo>
                    <a:pt x="309" y="12"/>
                    <a:pt x="305" y="8"/>
                    <a:pt x="300" y="8"/>
                  </a:cubicBezTo>
                  <a:close/>
                  <a:moveTo>
                    <a:pt x="32" y="0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86" y="0"/>
                    <a:pt x="600" y="16"/>
                    <a:pt x="600" y="35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600" y="364"/>
                    <a:pt x="586" y="383"/>
                    <a:pt x="565" y="383"/>
                  </a:cubicBezTo>
                  <a:cubicBezTo>
                    <a:pt x="498" y="383"/>
                    <a:pt x="440" y="383"/>
                    <a:pt x="389" y="383"/>
                  </a:cubicBezTo>
                  <a:cubicBezTo>
                    <a:pt x="365" y="383"/>
                    <a:pt x="365" y="383"/>
                    <a:pt x="365" y="383"/>
                  </a:cubicBezTo>
                  <a:cubicBezTo>
                    <a:pt x="365" y="406"/>
                    <a:pt x="365" y="406"/>
                    <a:pt x="365" y="406"/>
                  </a:cubicBezTo>
                  <a:cubicBezTo>
                    <a:pt x="365" y="422"/>
                    <a:pt x="365" y="422"/>
                    <a:pt x="365" y="422"/>
                  </a:cubicBezTo>
                  <a:cubicBezTo>
                    <a:pt x="442" y="422"/>
                    <a:pt x="442" y="422"/>
                    <a:pt x="442" y="42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130" y="461"/>
                    <a:pt x="130" y="461"/>
                    <a:pt x="130" y="461"/>
                  </a:cubicBezTo>
                  <a:cubicBezTo>
                    <a:pt x="158" y="422"/>
                    <a:pt x="158" y="422"/>
                    <a:pt x="158" y="422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2" y="406"/>
                    <a:pt x="232" y="406"/>
                    <a:pt x="232" y="406"/>
                  </a:cubicBezTo>
                  <a:cubicBezTo>
                    <a:pt x="232" y="383"/>
                    <a:pt x="232" y="383"/>
                    <a:pt x="232" y="383"/>
                  </a:cubicBezTo>
                  <a:cubicBezTo>
                    <a:pt x="205" y="383"/>
                    <a:pt x="205" y="383"/>
                    <a:pt x="205" y="383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14" y="383"/>
                    <a:pt x="0" y="364"/>
                    <a:pt x="0" y="34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angle 129"/>
          <p:cNvSpPr/>
          <p:nvPr/>
        </p:nvSpPr>
        <p:spPr bwMode="auto">
          <a:xfrm>
            <a:off x="5537302" y="3418469"/>
            <a:ext cx="2325959" cy="66352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76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Kernel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876970" y="3418471"/>
            <a:ext cx="668837" cy="663528"/>
          </a:xfrm>
          <a:prstGeom prst="rect">
            <a:avLst/>
          </a:prstGeom>
          <a:ln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7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Freeform 73"/>
          <p:cNvSpPr>
            <a:spLocks noChangeAspect="1" noEditPoints="1"/>
          </p:cNvSpPr>
          <p:nvPr/>
        </p:nvSpPr>
        <p:spPr bwMode="black">
          <a:xfrm>
            <a:off x="5010102" y="3551087"/>
            <a:ext cx="398295" cy="398293"/>
          </a:xfrm>
          <a:custGeom>
            <a:avLst/>
            <a:gdLst>
              <a:gd name="T0" fmla="*/ 313 w 330"/>
              <a:gd name="T1" fmla="*/ 161 h 330"/>
              <a:gd name="T2" fmla="*/ 313 w 330"/>
              <a:gd name="T3" fmla="*/ 128 h 330"/>
              <a:gd name="T4" fmla="*/ 284 w 330"/>
              <a:gd name="T5" fmla="*/ 137 h 330"/>
              <a:gd name="T6" fmla="*/ 298 w 330"/>
              <a:gd name="T7" fmla="*/ 111 h 330"/>
              <a:gd name="T8" fmla="*/ 330 w 330"/>
              <a:gd name="T9" fmla="*/ 103 h 330"/>
              <a:gd name="T10" fmla="*/ 298 w 330"/>
              <a:gd name="T11" fmla="*/ 95 h 330"/>
              <a:gd name="T12" fmla="*/ 284 w 330"/>
              <a:gd name="T13" fmla="*/ 87 h 330"/>
              <a:gd name="T14" fmla="*/ 235 w 330"/>
              <a:gd name="T15" fmla="*/ 46 h 330"/>
              <a:gd name="T16" fmla="*/ 244 w 330"/>
              <a:gd name="T17" fmla="*/ 17 h 330"/>
              <a:gd name="T18" fmla="*/ 211 w 330"/>
              <a:gd name="T19" fmla="*/ 17 h 330"/>
              <a:gd name="T20" fmla="*/ 219 w 330"/>
              <a:gd name="T21" fmla="*/ 46 h 330"/>
              <a:gd name="T22" fmla="*/ 194 w 330"/>
              <a:gd name="T23" fmla="*/ 32 h 330"/>
              <a:gd name="T24" fmla="*/ 186 w 330"/>
              <a:gd name="T25" fmla="*/ 0 h 330"/>
              <a:gd name="T26" fmla="*/ 178 w 330"/>
              <a:gd name="T27" fmla="*/ 32 h 330"/>
              <a:gd name="T28" fmla="*/ 152 w 330"/>
              <a:gd name="T29" fmla="*/ 46 h 330"/>
              <a:gd name="T30" fmla="*/ 161 w 330"/>
              <a:gd name="T31" fmla="*/ 17 h 330"/>
              <a:gd name="T32" fmla="*/ 128 w 330"/>
              <a:gd name="T33" fmla="*/ 17 h 330"/>
              <a:gd name="T34" fmla="*/ 137 w 330"/>
              <a:gd name="T35" fmla="*/ 46 h 330"/>
              <a:gd name="T36" fmla="*/ 111 w 330"/>
              <a:gd name="T37" fmla="*/ 32 h 330"/>
              <a:gd name="T38" fmla="*/ 103 w 330"/>
              <a:gd name="T39" fmla="*/ 0 h 330"/>
              <a:gd name="T40" fmla="*/ 95 w 330"/>
              <a:gd name="T41" fmla="*/ 32 h 330"/>
              <a:gd name="T42" fmla="*/ 87 w 330"/>
              <a:gd name="T43" fmla="*/ 46 h 330"/>
              <a:gd name="T44" fmla="*/ 46 w 330"/>
              <a:gd name="T45" fmla="*/ 95 h 330"/>
              <a:gd name="T46" fmla="*/ 17 w 330"/>
              <a:gd name="T47" fmla="*/ 86 h 330"/>
              <a:gd name="T48" fmla="*/ 17 w 330"/>
              <a:gd name="T49" fmla="*/ 120 h 330"/>
              <a:gd name="T50" fmla="*/ 46 w 330"/>
              <a:gd name="T51" fmla="*/ 111 h 330"/>
              <a:gd name="T52" fmla="*/ 32 w 330"/>
              <a:gd name="T53" fmla="*/ 137 h 330"/>
              <a:gd name="T54" fmla="*/ 0 w 330"/>
              <a:gd name="T55" fmla="*/ 144 h 330"/>
              <a:gd name="T56" fmla="*/ 32 w 330"/>
              <a:gd name="T57" fmla="*/ 152 h 330"/>
              <a:gd name="T58" fmla="*/ 46 w 330"/>
              <a:gd name="T59" fmla="*/ 178 h 330"/>
              <a:gd name="T60" fmla="*/ 17 w 330"/>
              <a:gd name="T61" fmla="*/ 169 h 330"/>
              <a:gd name="T62" fmla="*/ 17 w 330"/>
              <a:gd name="T63" fmla="*/ 203 h 330"/>
              <a:gd name="T64" fmla="*/ 46 w 330"/>
              <a:gd name="T65" fmla="*/ 194 h 330"/>
              <a:gd name="T66" fmla="*/ 32 w 330"/>
              <a:gd name="T67" fmla="*/ 219 h 330"/>
              <a:gd name="T68" fmla="*/ 0 w 330"/>
              <a:gd name="T69" fmla="*/ 227 h 330"/>
              <a:gd name="T70" fmla="*/ 32 w 330"/>
              <a:gd name="T71" fmla="*/ 235 h 330"/>
              <a:gd name="T72" fmla="*/ 46 w 330"/>
              <a:gd name="T73" fmla="*/ 243 h 330"/>
              <a:gd name="T74" fmla="*/ 95 w 330"/>
              <a:gd name="T75" fmla="*/ 284 h 330"/>
              <a:gd name="T76" fmla="*/ 86 w 330"/>
              <a:gd name="T77" fmla="*/ 313 h 330"/>
              <a:gd name="T78" fmla="*/ 120 w 330"/>
              <a:gd name="T79" fmla="*/ 313 h 330"/>
              <a:gd name="T80" fmla="*/ 111 w 330"/>
              <a:gd name="T81" fmla="*/ 284 h 330"/>
              <a:gd name="T82" fmla="*/ 137 w 330"/>
              <a:gd name="T83" fmla="*/ 298 h 330"/>
              <a:gd name="T84" fmla="*/ 144 w 330"/>
              <a:gd name="T85" fmla="*/ 330 h 330"/>
              <a:gd name="T86" fmla="*/ 152 w 330"/>
              <a:gd name="T87" fmla="*/ 298 h 330"/>
              <a:gd name="T88" fmla="*/ 178 w 330"/>
              <a:gd name="T89" fmla="*/ 284 h 330"/>
              <a:gd name="T90" fmla="*/ 169 w 330"/>
              <a:gd name="T91" fmla="*/ 313 h 330"/>
              <a:gd name="T92" fmla="*/ 203 w 330"/>
              <a:gd name="T93" fmla="*/ 313 h 330"/>
              <a:gd name="T94" fmla="*/ 194 w 330"/>
              <a:gd name="T95" fmla="*/ 284 h 330"/>
              <a:gd name="T96" fmla="*/ 219 w 330"/>
              <a:gd name="T97" fmla="*/ 298 h 330"/>
              <a:gd name="T98" fmla="*/ 227 w 330"/>
              <a:gd name="T99" fmla="*/ 330 h 330"/>
              <a:gd name="T100" fmla="*/ 235 w 330"/>
              <a:gd name="T101" fmla="*/ 298 h 330"/>
              <a:gd name="T102" fmla="*/ 243 w 330"/>
              <a:gd name="T103" fmla="*/ 284 h 330"/>
              <a:gd name="T104" fmla="*/ 284 w 330"/>
              <a:gd name="T105" fmla="*/ 235 h 330"/>
              <a:gd name="T106" fmla="*/ 313 w 330"/>
              <a:gd name="T107" fmla="*/ 244 h 330"/>
              <a:gd name="T108" fmla="*/ 313 w 330"/>
              <a:gd name="T109" fmla="*/ 211 h 330"/>
              <a:gd name="T110" fmla="*/ 284 w 330"/>
              <a:gd name="T111" fmla="*/ 219 h 330"/>
              <a:gd name="T112" fmla="*/ 298 w 330"/>
              <a:gd name="T113" fmla="*/ 194 h 330"/>
              <a:gd name="T114" fmla="*/ 330 w 330"/>
              <a:gd name="T115" fmla="*/ 186 h 330"/>
              <a:gd name="T116" fmla="*/ 298 w 330"/>
              <a:gd name="T117" fmla="*/ 178 h 330"/>
              <a:gd name="T118" fmla="*/ 284 w 330"/>
              <a:gd name="T119" fmla="*/ 152 h 330"/>
              <a:gd name="T120" fmla="*/ 165 w 330"/>
              <a:gd name="T121" fmla="*/ 267 h 330"/>
              <a:gd name="T122" fmla="*/ 165 w 330"/>
              <a:gd name="T123" fmla="*/ 63 h 330"/>
              <a:gd name="T124" fmla="*/ 165 w 330"/>
              <a:gd name="T125" fmla="*/ 26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0" h="330">
                <a:moveTo>
                  <a:pt x="298" y="152"/>
                </a:moveTo>
                <a:cubicBezTo>
                  <a:pt x="301" y="158"/>
                  <a:pt x="307" y="161"/>
                  <a:pt x="313" y="161"/>
                </a:cubicBezTo>
                <a:cubicBezTo>
                  <a:pt x="322" y="161"/>
                  <a:pt x="330" y="154"/>
                  <a:pt x="330" y="144"/>
                </a:cubicBezTo>
                <a:cubicBezTo>
                  <a:pt x="330" y="135"/>
                  <a:pt x="322" y="128"/>
                  <a:pt x="313" y="128"/>
                </a:cubicBezTo>
                <a:cubicBezTo>
                  <a:pt x="307" y="128"/>
                  <a:pt x="301" y="131"/>
                  <a:pt x="298" y="137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98" y="111"/>
                  <a:pt x="298" y="111"/>
                  <a:pt x="298" y="111"/>
                </a:cubicBezTo>
                <a:cubicBezTo>
                  <a:pt x="301" y="116"/>
                  <a:pt x="307" y="120"/>
                  <a:pt x="313" y="120"/>
                </a:cubicBezTo>
                <a:cubicBezTo>
                  <a:pt x="322" y="120"/>
                  <a:pt x="330" y="112"/>
                  <a:pt x="330" y="103"/>
                </a:cubicBezTo>
                <a:cubicBezTo>
                  <a:pt x="330" y="94"/>
                  <a:pt x="322" y="86"/>
                  <a:pt x="313" y="86"/>
                </a:cubicBezTo>
                <a:cubicBezTo>
                  <a:pt x="307" y="86"/>
                  <a:pt x="301" y="90"/>
                  <a:pt x="298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87"/>
                  <a:pt x="284" y="87"/>
                  <a:pt x="284" y="87"/>
                </a:cubicBezTo>
                <a:cubicBezTo>
                  <a:pt x="284" y="65"/>
                  <a:pt x="266" y="46"/>
                  <a:pt x="243" y="46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5" y="32"/>
                  <a:pt x="235" y="32"/>
                  <a:pt x="235" y="32"/>
                </a:cubicBezTo>
                <a:cubicBezTo>
                  <a:pt x="240" y="29"/>
                  <a:pt x="244" y="23"/>
                  <a:pt x="244" y="17"/>
                </a:cubicBezTo>
                <a:cubicBezTo>
                  <a:pt x="244" y="8"/>
                  <a:pt x="237" y="0"/>
                  <a:pt x="227" y="0"/>
                </a:cubicBezTo>
                <a:cubicBezTo>
                  <a:pt x="218" y="0"/>
                  <a:pt x="211" y="8"/>
                  <a:pt x="211" y="17"/>
                </a:cubicBezTo>
                <a:cubicBezTo>
                  <a:pt x="211" y="23"/>
                  <a:pt x="214" y="29"/>
                  <a:pt x="219" y="3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194" y="46"/>
                  <a:pt x="194" y="46"/>
                  <a:pt x="194" y="46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9" y="29"/>
                  <a:pt x="203" y="23"/>
                  <a:pt x="203" y="17"/>
                </a:cubicBezTo>
                <a:cubicBezTo>
                  <a:pt x="203" y="8"/>
                  <a:pt x="195" y="0"/>
                  <a:pt x="186" y="0"/>
                </a:cubicBezTo>
                <a:cubicBezTo>
                  <a:pt x="177" y="0"/>
                  <a:pt x="169" y="8"/>
                  <a:pt x="169" y="17"/>
                </a:cubicBezTo>
                <a:cubicBezTo>
                  <a:pt x="169" y="23"/>
                  <a:pt x="173" y="29"/>
                  <a:pt x="178" y="32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152" y="46"/>
                  <a:pt x="152" y="46"/>
                  <a:pt x="152" y="46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8" y="29"/>
                  <a:pt x="161" y="23"/>
                  <a:pt x="161" y="17"/>
                </a:cubicBezTo>
                <a:cubicBezTo>
                  <a:pt x="161" y="8"/>
                  <a:pt x="154" y="0"/>
                  <a:pt x="144" y="0"/>
                </a:cubicBezTo>
                <a:cubicBezTo>
                  <a:pt x="135" y="0"/>
                  <a:pt x="128" y="8"/>
                  <a:pt x="128" y="17"/>
                </a:cubicBezTo>
                <a:cubicBezTo>
                  <a:pt x="128" y="23"/>
                  <a:pt x="131" y="29"/>
                  <a:pt x="137" y="32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6" y="29"/>
                  <a:pt x="120" y="23"/>
                  <a:pt x="120" y="17"/>
                </a:cubicBezTo>
                <a:cubicBezTo>
                  <a:pt x="120" y="8"/>
                  <a:pt x="112" y="0"/>
                  <a:pt x="103" y="0"/>
                </a:cubicBezTo>
                <a:cubicBezTo>
                  <a:pt x="94" y="0"/>
                  <a:pt x="86" y="8"/>
                  <a:pt x="86" y="17"/>
                </a:cubicBezTo>
                <a:cubicBezTo>
                  <a:pt x="86" y="23"/>
                  <a:pt x="90" y="29"/>
                  <a:pt x="95" y="32"/>
                </a:cubicBezTo>
                <a:cubicBezTo>
                  <a:pt x="95" y="46"/>
                  <a:pt x="95" y="46"/>
                  <a:pt x="95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65" y="46"/>
                  <a:pt x="46" y="65"/>
                  <a:pt x="46" y="87"/>
                </a:cubicBezTo>
                <a:cubicBezTo>
                  <a:pt x="46" y="95"/>
                  <a:pt x="46" y="95"/>
                  <a:pt x="46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29" y="90"/>
                  <a:pt x="23" y="86"/>
                  <a:pt x="17" y="86"/>
                </a:cubicBezTo>
                <a:cubicBezTo>
                  <a:pt x="8" y="86"/>
                  <a:pt x="0" y="94"/>
                  <a:pt x="0" y="103"/>
                </a:cubicBezTo>
                <a:cubicBezTo>
                  <a:pt x="0" y="112"/>
                  <a:pt x="8" y="120"/>
                  <a:pt x="17" y="120"/>
                </a:cubicBezTo>
                <a:cubicBezTo>
                  <a:pt x="23" y="120"/>
                  <a:pt x="29" y="116"/>
                  <a:pt x="32" y="111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1"/>
                  <a:pt x="23" y="128"/>
                  <a:pt x="17" y="128"/>
                </a:cubicBezTo>
                <a:cubicBezTo>
                  <a:pt x="8" y="128"/>
                  <a:pt x="0" y="135"/>
                  <a:pt x="0" y="144"/>
                </a:cubicBezTo>
                <a:cubicBezTo>
                  <a:pt x="0" y="154"/>
                  <a:pt x="8" y="161"/>
                  <a:pt x="17" y="161"/>
                </a:cubicBezTo>
                <a:cubicBezTo>
                  <a:pt x="23" y="161"/>
                  <a:pt x="29" y="158"/>
                  <a:pt x="32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78"/>
                  <a:pt x="46" y="178"/>
                  <a:pt x="46" y="178"/>
                </a:cubicBezTo>
                <a:cubicBezTo>
                  <a:pt x="32" y="178"/>
                  <a:pt x="32" y="178"/>
                  <a:pt x="32" y="178"/>
                </a:cubicBezTo>
                <a:cubicBezTo>
                  <a:pt x="29" y="173"/>
                  <a:pt x="23" y="169"/>
                  <a:pt x="17" y="169"/>
                </a:cubicBezTo>
                <a:cubicBezTo>
                  <a:pt x="8" y="169"/>
                  <a:pt x="0" y="177"/>
                  <a:pt x="0" y="186"/>
                </a:cubicBezTo>
                <a:cubicBezTo>
                  <a:pt x="0" y="195"/>
                  <a:pt x="8" y="203"/>
                  <a:pt x="17" y="203"/>
                </a:cubicBezTo>
                <a:cubicBezTo>
                  <a:pt x="23" y="203"/>
                  <a:pt x="29" y="199"/>
                  <a:pt x="32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46" y="219"/>
                  <a:pt x="46" y="219"/>
                  <a:pt x="46" y="219"/>
                </a:cubicBezTo>
                <a:cubicBezTo>
                  <a:pt x="32" y="219"/>
                  <a:pt x="32" y="219"/>
                  <a:pt x="32" y="219"/>
                </a:cubicBezTo>
                <a:cubicBezTo>
                  <a:pt x="29" y="214"/>
                  <a:pt x="23" y="211"/>
                  <a:pt x="17" y="211"/>
                </a:cubicBezTo>
                <a:cubicBezTo>
                  <a:pt x="8" y="211"/>
                  <a:pt x="0" y="218"/>
                  <a:pt x="0" y="227"/>
                </a:cubicBezTo>
                <a:cubicBezTo>
                  <a:pt x="0" y="237"/>
                  <a:pt x="8" y="244"/>
                  <a:pt x="17" y="244"/>
                </a:cubicBezTo>
                <a:cubicBezTo>
                  <a:pt x="23" y="244"/>
                  <a:pt x="29" y="240"/>
                  <a:pt x="32" y="235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46" y="243"/>
                  <a:pt x="46" y="243"/>
                  <a:pt x="46" y="243"/>
                </a:cubicBezTo>
                <a:cubicBezTo>
                  <a:pt x="46" y="266"/>
                  <a:pt x="65" y="284"/>
                  <a:pt x="87" y="284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95" y="298"/>
                  <a:pt x="95" y="298"/>
                  <a:pt x="95" y="298"/>
                </a:cubicBezTo>
                <a:cubicBezTo>
                  <a:pt x="90" y="301"/>
                  <a:pt x="86" y="307"/>
                  <a:pt x="86" y="313"/>
                </a:cubicBezTo>
                <a:cubicBezTo>
                  <a:pt x="86" y="322"/>
                  <a:pt x="94" y="330"/>
                  <a:pt x="103" y="330"/>
                </a:cubicBezTo>
                <a:cubicBezTo>
                  <a:pt x="112" y="330"/>
                  <a:pt x="120" y="322"/>
                  <a:pt x="120" y="313"/>
                </a:cubicBezTo>
                <a:cubicBezTo>
                  <a:pt x="120" y="307"/>
                  <a:pt x="116" y="301"/>
                  <a:pt x="111" y="298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37" y="284"/>
                  <a:pt x="137" y="284"/>
                  <a:pt x="137" y="284"/>
                </a:cubicBezTo>
                <a:cubicBezTo>
                  <a:pt x="137" y="298"/>
                  <a:pt x="137" y="298"/>
                  <a:pt x="137" y="298"/>
                </a:cubicBezTo>
                <a:cubicBezTo>
                  <a:pt x="131" y="301"/>
                  <a:pt x="128" y="307"/>
                  <a:pt x="128" y="313"/>
                </a:cubicBezTo>
                <a:cubicBezTo>
                  <a:pt x="128" y="322"/>
                  <a:pt x="135" y="330"/>
                  <a:pt x="144" y="330"/>
                </a:cubicBezTo>
                <a:cubicBezTo>
                  <a:pt x="154" y="330"/>
                  <a:pt x="161" y="322"/>
                  <a:pt x="161" y="313"/>
                </a:cubicBezTo>
                <a:cubicBezTo>
                  <a:pt x="161" y="307"/>
                  <a:pt x="158" y="301"/>
                  <a:pt x="152" y="298"/>
                </a:cubicBezTo>
                <a:cubicBezTo>
                  <a:pt x="152" y="284"/>
                  <a:pt x="152" y="284"/>
                  <a:pt x="152" y="284"/>
                </a:cubicBezTo>
                <a:cubicBezTo>
                  <a:pt x="178" y="284"/>
                  <a:pt x="178" y="284"/>
                  <a:pt x="178" y="284"/>
                </a:cubicBezTo>
                <a:cubicBezTo>
                  <a:pt x="178" y="298"/>
                  <a:pt x="178" y="298"/>
                  <a:pt x="178" y="298"/>
                </a:cubicBezTo>
                <a:cubicBezTo>
                  <a:pt x="173" y="301"/>
                  <a:pt x="169" y="307"/>
                  <a:pt x="169" y="313"/>
                </a:cubicBezTo>
                <a:cubicBezTo>
                  <a:pt x="169" y="322"/>
                  <a:pt x="177" y="330"/>
                  <a:pt x="186" y="330"/>
                </a:cubicBezTo>
                <a:cubicBezTo>
                  <a:pt x="195" y="330"/>
                  <a:pt x="203" y="322"/>
                  <a:pt x="203" y="313"/>
                </a:cubicBezTo>
                <a:cubicBezTo>
                  <a:pt x="203" y="307"/>
                  <a:pt x="199" y="301"/>
                  <a:pt x="194" y="298"/>
                </a:cubicBezTo>
                <a:cubicBezTo>
                  <a:pt x="194" y="284"/>
                  <a:pt x="194" y="284"/>
                  <a:pt x="194" y="284"/>
                </a:cubicBezTo>
                <a:cubicBezTo>
                  <a:pt x="219" y="284"/>
                  <a:pt x="219" y="284"/>
                  <a:pt x="219" y="284"/>
                </a:cubicBezTo>
                <a:cubicBezTo>
                  <a:pt x="219" y="298"/>
                  <a:pt x="219" y="298"/>
                  <a:pt x="219" y="298"/>
                </a:cubicBezTo>
                <a:cubicBezTo>
                  <a:pt x="214" y="301"/>
                  <a:pt x="211" y="307"/>
                  <a:pt x="211" y="313"/>
                </a:cubicBezTo>
                <a:cubicBezTo>
                  <a:pt x="211" y="322"/>
                  <a:pt x="218" y="330"/>
                  <a:pt x="227" y="330"/>
                </a:cubicBezTo>
                <a:cubicBezTo>
                  <a:pt x="237" y="330"/>
                  <a:pt x="244" y="322"/>
                  <a:pt x="244" y="313"/>
                </a:cubicBezTo>
                <a:cubicBezTo>
                  <a:pt x="244" y="307"/>
                  <a:pt x="240" y="301"/>
                  <a:pt x="235" y="298"/>
                </a:cubicBezTo>
                <a:cubicBezTo>
                  <a:pt x="235" y="284"/>
                  <a:pt x="235" y="284"/>
                  <a:pt x="235" y="284"/>
                </a:cubicBezTo>
                <a:cubicBezTo>
                  <a:pt x="243" y="284"/>
                  <a:pt x="243" y="284"/>
                  <a:pt x="243" y="284"/>
                </a:cubicBezTo>
                <a:cubicBezTo>
                  <a:pt x="266" y="284"/>
                  <a:pt x="284" y="266"/>
                  <a:pt x="284" y="243"/>
                </a:cubicBezTo>
                <a:cubicBezTo>
                  <a:pt x="284" y="235"/>
                  <a:pt x="284" y="235"/>
                  <a:pt x="284" y="235"/>
                </a:cubicBezTo>
                <a:cubicBezTo>
                  <a:pt x="298" y="235"/>
                  <a:pt x="298" y="235"/>
                  <a:pt x="298" y="235"/>
                </a:cubicBezTo>
                <a:cubicBezTo>
                  <a:pt x="301" y="240"/>
                  <a:pt x="307" y="244"/>
                  <a:pt x="313" y="244"/>
                </a:cubicBezTo>
                <a:cubicBezTo>
                  <a:pt x="322" y="244"/>
                  <a:pt x="330" y="237"/>
                  <a:pt x="330" y="227"/>
                </a:cubicBezTo>
                <a:cubicBezTo>
                  <a:pt x="330" y="218"/>
                  <a:pt x="322" y="211"/>
                  <a:pt x="313" y="211"/>
                </a:cubicBezTo>
                <a:cubicBezTo>
                  <a:pt x="307" y="211"/>
                  <a:pt x="301" y="214"/>
                  <a:pt x="298" y="219"/>
                </a:cubicBezTo>
                <a:cubicBezTo>
                  <a:pt x="284" y="219"/>
                  <a:pt x="284" y="219"/>
                  <a:pt x="284" y="219"/>
                </a:cubicBezTo>
                <a:cubicBezTo>
                  <a:pt x="284" y="194"/>
                  <a:pt x="284" y="194"/>
                  <a:pt x="284" y="194"/>
                </a:cubicBezTo>
                <a:cubicBezTo>
                  <a:pt x="298" y="194"/>
                  <a:pt x="298" y="194"/>
                  <a:pt x="298" y="194"/>
                </a:cubicBezTo>
                <a:cubicBezTo>
                  <a:pt x="301" y="199"/>
                  <a:pt x="307" y="203"/>
                  <a:pt x="313" y="203"/>
                </a:cubicBezTo>
                <a:cubicBezTo>
                  <a:pt x="322" y="203"/>
                  <a:pt x="330" y="195"/>
                  <a:pt x="330" y="186"/>
                </a:cubicBezTo>
                <a:cubicBezTo>
                  <a:pt x="330" y="177"/>
                  <a:pt x="322" y="169"/>
                  <a:pt x="313" y="169"/>
                </a:cubicBezTo>
                <a:cubicBezTo>
                  <a:pt x="307" y="169"/>
                  <a:pt x="301" y="173"/>
                  <a:pt x="298" y="178"/>
                </a:cubicBezTo>
                <a:cubicBezTo>
                  <a:pt x="284" y="178"/>
                  <a:pt x="284" y="178"/>
                  <a:pt x="284" y="178"/>
                </a:cubicBezTo>
                <a:cubicBezTo>
                  <a:pt x="284" y="152"/>
                  <a:pt x="284" y="152"/>
                  <a:pt x="284" y="152"/>
                </a:cubicBezTo>
                <a:lnTo>
                  <a:pt x="298" y="152"/>
                </a:lnTo>
                <a:close/>
                <a:moveTo>
                  <a:pt x="165" y="267"/>
                </a:moveTo>
                <a:cubicBezTo>
                  <a:pt x="109" y="267"/>
                  <a:pt x="63" y="221"/>
                  <a:pt x="63" y="165"/>
                </a:cubicBezTo>
                <a:cubicBezTo>
                  <a:pt x="63" y="109"/>
                  <a:pt x="109" y="63"/>
                  <a:pt x="165" y="63"/>
                </a:cubicBezTo>
                <a:cubicBezTo>
                  <a:pt x="221" y="63"/>
                  <a:pt x="267" y="109"/>
                  <a:pt x="267" y="165"/>
                </a:cubicBezTo>
                <a:cubicBezTo>
                  <a:pt x="267" y="221"/>
                  <a:pt x="221" y="267"/>
                  <a:pt x="165" y="267"/>
                </a:cubicBezTo>
                <a:close/>
              </a:path>
            </a:pathLst>
          </a:custGeom>
          <a:solidFill>
            <a:srgbClr val="FF5050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32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Freeform 16"/>
          <p:cNvSpPr>
            <a:spLocks noEditPoints="1"/>
          </p:cNvSpPr>
          <p:nvPr/>
        </p:nvSpPr>
        <p:spPr bwMode="auto">
          <a:xfrm>
            <a:off x="5150094" y="4387231"/>
            <a:ext cx="121896" cy="157954"/>
          </a:xfrm>
          <a:custGeom>
            <a:avLst/>
            <a:gdLst>
              <a:gd name="T0" fmla="*/ 0 w 441"/>
              <a:gd name="T1" fmla="*/ 0 h 572"/>
              <a:gd name="T2" fmla="*/ 0 w 441"/>
              <a:gd name="T3" fmla="*/ 572 h 572"/>
              <a:gd name="T4" fmla="*/ 441 w 441"/>
              <a:gd name="T5" fmla="*/ 572 h 572"/>
              <a:gd name="T6" fmla="*/ 441 w 441"/>
              <a:gd name="T7" fmla="*/ 0 h 572"/>
              <a:gd name="T8" fmla="*/ 0 w 441"/>
              <a:gd name="T9" fmla="*/ 0 h 572"/>
              <a:gd name="T10" fmla="*/ 394 w 441"/>
              <a:gd name="T11" fmla="*/ 421 h 572"/>
              <a:gd name="T12" fmla="*/ 364 w 441"/>
              <a:gd name="T13" fmla="*/ 448 h 572"/>
              <a:gd name="T14" fmla="*/ 77 w 441"/>
              <a:gd name="T15" fmla="*/ 448 h 572"/>
              <a:gd name="T16" fmla="*/ 47 w 441"/>
              <a:gd name="T17" fmla="*/ 421 h 572"/>
              <a:gd name="T18" fmla="*/ 47 w 441"/>
              <a:gd name="T19" fmla="*/ 415 h 572"/>
              <a:gd name="T20" fmla="*/ 77 w 441"/>
              <a:gd name="T21" fmla="*/ 387 h 572"/>
              <a:gd name="T22" fmla="*/ 232 w 441"/>
              <a:gd name="T23" fmla="*/ 387 h 572"/>
              <a:gd name="T24" fmla="*/ 364 w 441"/>
              <a:gd name="T25" fmla="*/ 387 h 572"/>
              <a:gd name="T26" fmla="*/ 394 w 441"/>
              <a:gd name="T27" fmla="*/ 415 h 572"/>
              <a:gd name="T28" fmla="*/ 394 w 441"/>
              <a:gd name="T29" fmla="*/ 421 h 572"/>
              <a:gd name="T30" fmla="*/ 394 w 441"/>
              <a:gd name="T31" fmla="*/ 313 h 572"/>
              <a:gd name="T32" fmla="*/ 364 w 441"/>
              <a:gd name="T33" fmla="*/ 340 h 572"/>
              <a:gd name="T34" fmla="*/ 77 w 441"/>
              <a:gd name="T35" fmla="*/ 340 h 572"/>
              <a:gd name="T36" fmla="*/ 47 w 441"/>
              <a:gd name="T37" fmla="*/ 313 h 572"/>
              <a:gd name="T38" fmla="*/ 47 w 441"/>
              <a:gd name="T39" fmla="*/ 307 h 572"/>
              <a:gd name="T40" fmla="*/ 77 w 441"/>
              <a:gd name="T41" fmla="*/ 280 h 572"/>
              <a:gd name="T42" fmla="*/ 232 w 441"/>
              <a:gd name="T43" fmla="*/ 280 h 572"/>
              <a:gd name="T44" fmla="*/ 364 w 441"/>
              <a:gd name="T45" fmla="*/ 280 h 572"/>
              <a:gd name="T46" fmla="*/ 394 w 441"/>
              <a:gd name="T47" fmla="*/ 307 h 572"/>
              <a:gd name="T48" fmla="*/ 394 w 441"/>
              <a:gd name="T49" fmla="*/ 313 h 572"/>
              <a:gd name="T50" fmla="*/ 394 w 441"/>
              <a:gd name="T51" fmla="*/ 205 h 572"/>
              <a:gd name="T52" fmla="*/ 364 w 441"/>
              <a:gd name="T53" fmla="*/ 233 h 572"/>
              <a:gd name="T54" fmla="*/ 77 w 441"/>
              <a:gd name="T55" fmla="*/ 233 h 572"/>
              <a:gd name="T56" fmla="*/ 47 w 441"/>
              <a:gd name="T57" fmla="*/ 205 h 572"/>
              <a:gd name="T58" fmla="*/ 47 w 441"/>
              <a:gd name="T59" fmla="*/ 199 h 572"/>
              <a:gd name="T60" fmla="*/ 77 w 441"/>
              <a:gd name="T61" fmla="*/ 172 h 572"/>
              <a:gd name="T62" fmla="*/ 232 w 441"/>
              <a:gd name="T63" fmla="*/ 172 h 572"/>
              <a:gd name="T64" fmla="*/ 364 w 441"/>
              <a:gd name="T65" fmla="*/ 172 h 572"/>
              <a:gd name="T66" fmla="*/ 394 w 441"/>
              <a:gd name="T67" fmla="*/ 199 h 572"/>
              <a:gd name="T68" fmla="*/ 394 w 441"/>
              <a:gd name="T69" fmla="*/ 205 h 572"/>
              <a:gd name="T70" fmla="*/ 394 w 441"/>
              <a:gd name="T71" fmla="*/ 97 h 572"/>
              <a:gd name="T72" fmla="*/ 364 w 441"/>
              <a:gd name="T73" fmla="*/ 125 h 572"/>
              <a:gd name="T74" fmla="*/ 77 w 441"/>
              <a:gd name="T75" fmla="*/ 125 h 572"/>
              <a:gd name="T76" fmla="*/ 47 w 441"/>
              <a:gd name="T77" fmla="*/ 97 h 572"/>
              <a:gd name="T78" fmla="*/ 47 w 441"/>
              <a:gd name="T79" fmla="*/ 92 h 572"/>
              <a:gd name="T80" fmla="*/ 77 w 441"/>
              <a:gd name="T81" fmla="*/ 64 h 572"/>
              <a:gd name="T82" fmla="*/ 232 w 441"/>
              <a:gd name="T83" fmla="*/ 64 h 572"/>
              <a:gd name="T84" fmla="*/ 364 w 441"/>
              <a:gd name="T85" fmla="*/ 64 h 572"/>
              <a:gd name="T86" fmla="*/ 394 w 441"/>
              <a:gd name="T87" fmla="*/ 92 h 572"/>
              <a:gd name="T88" fmla="*/ 394 w 441"/>
              <a:gd name="T89" fmla="*/ 9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1" h="572">
                <a:moveTo>
                  <a:pt x="0" y="0"/>
                </a:moveTo>
                <a:cubicBezTo>
                  <a:pt x="0" y="572"/>
                  <a:pt x="0" y="572"/>
                  <a:pt x="0" y="572"/>
                </a:cubicBezTo>
                <a:cubicBezTo>
                  <a:pt x="441" y="572"/>
                  <a:pt x="441" y="572"/>
                  <a:pt x="441" y="572"/>
                </a:cubicBezTo>
                <a:cubicBezTo>
                  <a:pt x="441" y="0"/>
                  <a:pt x="441" y="0"/>
                  <a:pt x="441" y="0"/>
                </a:cubicBezTo>
                <a:lnTo>
                  <a:pt x="0" y="0"/>
                </a:lnTo>
                <a:close/>
                <a:moveTo>
                  <a:pt x="394" y="421"/>
                </a:moveTo>
                <a:cubicBezTo>
                  <a:pt x="394" y="448"/>
                  <a:pt x="364" y="448"/>
                  <a:pt x="364" y="448"/>
                </a:cubicBezTo>
                <a:cubicBezTo>
                  <a:pt x="77" y="448"/>
                  <a:pt x="77" y="448"/>
                  <a:pt x="77" y="448"/>
                </a:cubicBezTo>
                <a:cubicBezTo>
                  <a:pt x="47" y="448"/>
                  <a:pt x="47" y="421"/>
                  <a:pt x="47" y="421"/>
                </a:cubicBezTo>
                <a:cubicBezTo>
                  <a:pt x="47" y="415"/>
                  <a:pt x="47" y="415"/>
                  <a:pt x="47" y="415"/>
                </a:cubicBezTo>
                <a:cubicBezTo>
                  <a:pt x="47" y="387"/>
                  <a:pt x="77" y="387"/>
                  <a:pt x="77" y="387"/>
                </a:cubicBezTo>
                <a:cubicBezTo>
                  <a:pt x="232" y="387"/>
                  <a:pt x="232" y="387"/>
                  <a:pt x="232" y="387"/>
                </a:cubicBezTo>
                <a:cubicBezTo>
                  <a:pt x="364" y="387"/>
                  <a:pt x="364" y="387"/>
                  <a:pt x="364" y="387"/>
                </a:cubicBezTo>
                <a:cubicBezTo>
                  <a:pt x="394" y="387"/>
                  <a:pt x="394" y="415"/>
                  <a:pt x="394" y="415"/>
                </a:cubicBezTo>
                <a:lnTo>
                  <a:pt x="394" y="421"/>
                </a:lnTo>
                <a:close/>
                <a:moveTo>
                  <a:pt x="394" y="313"/>
                </a:moveTo>
                <a:cubicBezTo>
                  <a:pt x="394" y="340"/>
                  <a:pt x="364" y="340"/>
                  <a:pt x="364" y="340"/>
                </a:cubicBezTo>
                <a:cubicBezTo>
                  <a:pt x="77" y="340"/>
                  <a:pt x="77" y="340"/>
                  <a:pt x="77" y="340"/>
                </a:cubicBezTo>
                <a:cubicBezTo>
                  <a:pt x="47" y="340"/>
                  <a:pt x="47" y="313"/>
                  <a:pt x="47" y="313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47" y="280"/>
                  <a:pt x="77" y="280"/>
                  <a:pt x="77" y="280"/>
                </a:cubicBezTo>
                <a:cubicBezTo>
                  <a:pt x="232" y="280"/>
                  <a:pt x="232" y="280"/>
                  <a:pt x="232" y="280"/>
                </a:cubicBezTo>
                <a:cubicBezTo>
                  <a:pt x="364" y="280"/>
                  <a:pt x="364" y="280"/>
                  <a:pt x="364" y="280"/>
                </a:cubicBezTo>
                <a:cubicBezTo>
                  <a:pt x="394" y="280"/>
                  <a:pt x="394" y="307"/>
                  <a:pt x="394" y="307"/>
                </a:cubicBezTo>
                <a:lnTo>
                  <a:pt x="394" y="313"/>
                </a:lnTo>
                <a:close/>
                <a:moveTo>
                  <a:pt x="394" y="205"/>
                </a:moveTo>
                <a:cubicBezTo>
                  <a:pt x="394" y="233"/>
                  <a:pt x="364" y="233"/>
                  <a:pt x="364" y="233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47" y="233"/>
                  <a:pt x="47" y="205"/>
                  <a:pt x="47" y="205"/>
                </a:cubicBezTo>
                <a:cubicBezTo>
                  <a:pt x="47" y="199"/>
                  <a:pt x="47" y="199"/>
                  <a:pt x="47" y="199"/>
                </a:cubicBezTo>
                <a:cubicBezTo>
                  <a:pt x="47" y="172"/>
                  <a:pt x="77" y="172"/>
                  <a:pt x="77" y="172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364" y="172"/>
                  <a:pt x="364" y="172"/>
                  <a:pt x="364" y="172"/>
                </a:cubicBezTo>
                <a:cubicBezTo>
                  <a:pt x="394" y="172"/>
                  <a:pt x="394" y="199"/>
                  <a:pt x="394" y="199"/>
                </a:cubicBezTo>
                <a:lnTo>
                  <a:pt x="394" y="205"/>
                </a:lnTo>
                <a:close/>
                <a:moveTo>
                  <a:pt x="394" y="97"/>
                </a:moveTo>
                <a:cubicBezTo>
                  <a:pt x="394" y="125"/>
                  <a:pt x="364" y="125"/>
                  <a:pt x="364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47" y="125"/>
                  <a:pt x="47" y="97"/>
                  <a:pt x="47" y="97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64"/>
                  <a:pt x="77" y="64"/>
                  <a:pt x="77" y="64"/>
                </a:cubicBezTo>
                <a:cubicBezTo>
                  <a:pt x="232" y="64"/>
                  <a:pt x="232" y="64"/>
                  <a:pt x="232" y="64"/>
                </a:cubicBezTo>
                <a:cubicBezTo>
                  <a:pt x="364" y="64"/>
                  <a:pt x="364" y="64"/>
                  <a:pt x="364" y="64"/>
                </a:cubicBezTo>
                <a:cubicBezTo>
                  <a:pt x="394" y="64"/>
                  <a:pt x="394" y="92"/>
                  <a:pt x="394" y="92"/>
                </a:cubicBezTo>
                <a:lnTo>
                  <a:pt x="394" y="97"/>
                </a:lnTo>
                <a:close/>
              </a:path>
            </a:pathLst>
          </a:custGeom>
          <a:solidFill>
            <a:srgbClr val="FF5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4329" tIns="62164" rIns="124329" bIns="62164" numCol="1" anchor="t" anchorCtr="0" compatLnSpc="1">
            <a:prstTxWarp prst="textNoShape">
              <a:avLst/>
            </a:prstTxWarp>
          </a:bodyPr>
          <a:lstStyle/>
          <a:p>
            <a:pPr defTabSz="1243193">
              <a:defRPr/>
            </a:pPr>
            <a:endParaRPr lang="en-US" sz="1904" kern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962688" y="782879"/>
            <a:ext cx="2283565" cy="576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FF5050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 composition</a:t>
            </a:r>
          </a:p>
        </p:txBody>
      </p:sp>
    </p:spTree>
    <p:extLst>
      <p:ext uri="{BB962C8B-B14F-4D97-AF65-F5344CB8AC3E}">
        <p14:creationId xmlns:p14="http://schemas.microsoft.com/office/powerpoint/2010/main" val="331582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167217" y="1741255"/>
            <a:ext cx="11912600" cy="1331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cloud has changed the game…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2430378" y="2753913"/>
            <a:ext cx="7922795" cy="1331143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availability</a:t>
            </a:r>
          </a:p>
          <a:p>
            <a:r>
              <a:rPr lang="en-GB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scalability</a:t>
            </a:r>
          </a:p>
          <a:p>
            <a:r>
              <a:rPr lang="en-GB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reliability</a:t>
            </a:r>
          </a:p>
          <a:p>
            <a:pPr marL="0" indent="0">
              <a:buNone/>
            </a:pPr>
            <a:endParaRPr lang="en-GB" dirty="0"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maintainability</a:t>
            </a:r>
          </a:p>
          <a:p>
            <a:r>
              <a:rPr lang="en-GB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security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cost…</a:t>
            </a:r>
          </a:p>
          <a:p>
            <a:endParaRPr lang="en-GB" dirty="0"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5442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 341"/>
          <p:cNvSpPr/>
          <p:nvPr/>
        </p:nvSpPr>
        <p:spPr bwMode="auto">
          <a:xfrm>
            <a:off x="2594770" y="3185121"/>
            <a:ext cx="543405" cy="4423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44414" y="-94793"/>
            <a:ext cx="2291383" cy="2538697"/>
            <a:chOff x="3656525" y="-72262"/>
            <a:chExt cx="1718537" cy="1904023"/>
          </a:xfrm>
        </p:grpSpPr>
        <p:grpSp>
          <p:nvGrpSpPr>
            <p:cNvPr id="122" name="Group 121"/>
            <p:cNvGrpSpPr/>
            <p:nvPr/>
          </p:nvGrpSpPr>
          <p:grpSpPr>
            <a:xfrm>
              <a:off x="3656525" y="-72262"/>
              <a:ext cx="1718537" cy="1904023"/>
              <a:chOff x="603960" y="2071882"/>
              <a:chExt cx="1718537" cy="1904023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603960" y="2554757"/>
                <a:ext cx="1718537" cy="1421148"/>
                <a:chOff x="603959" y="2720627"/>
                <a:chExt cx="2239718" cy="1852139"/>
              </a:xfrm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1099207" y="4075120"/>
                  <a:ext cx="1744470" cy="497646"/>
                </a:xfrm>
                <a:prstGeom prst="rect">
                  <a:avLst/>
                </a:prstGeom>
                <a:solidFill>
                  <a:srgbClr val="595959"/>
                </a:solidFill>
                <a:ln>
                  <a:solidFill>
                    <a:srgbClr val="595959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126776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67" kern="0" dirty="0">
                      <a:solidFill>
                        <a:schemeClr val="bg1"/>
                      </a:solidFill>
                      <a:latin typeface="Segoe Pro" panose="020B0502040504020203" pitchFamily="34" charset="0"/>
                      <a:ea typeface="Segoe UI" pitchFamily="34" charset="0"/>
                      <a:cs typeface="Segoe UI" pitchFamily="34" charset="0"/>
                    </a:rPr>
                    <a:t>Hardware</a:t>
                  </a:r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603959" y="4075120"/>
                  <a:ext cx="501628" cy="497646"/>
                  <a:chOff x="5303837" y="4269398"/>
                  <a:chExt cx="501628" cy="497646"/>
                </a:xfrm>
              </p:grpSpPr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5303837" y="4269398"/>
                    <a:ext cx="501628" cy="497646"/>
                  </a:xfrm>
                  <a:prstGeom prst="rect">
                    <a:avLst/>
                  </a:prstGeom>
                  <a:ln>
                    <a:solidFill>
                      <a:srgbClr val="595959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defTabSz="126776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176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5453359" y="4399756"/>
                    <a:ext cx="182844" cy="236930"/>
                    <a:chOff x="5260945" y="2352669"/>
                    <a:chExt cx="1663693" cy="2155821"/>
                  </a:xfrm>
                  <a:solidFill>
                    <a:schemeClr val="tx2"/>
                  </a:solidFill>
                </p:grpSpPr>
                <p:sp>
                  <p:nvSpPr>
                    <p:cNvPr id="157" name="Freeform 1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260945" y="2352669"/>
                      <a:ext cx="1663693" cy="2155821"/>
                    </a:xfrm>
                    <a:custGeom>
                      <a:avLst/>
                      <a:gdLst>
                        <a:gd name="T0" fmla="*/ 0 w 441"/>
                        <a:gd name="T1" fmla="*/ 0 h 572"/>
                        <a:gd name="T2" fmla="*/ 0 w 441"/>
                        <a:gd name="T3" fmla="*/ 572 h 572"/>
                        <a:gd name="T4" fmla="*/ 441 w 441"/>
                        <a:gd name="T5" fmla="*/ 572 h 572"/>
                        <a:gd name="T6" fmla="*/ 441 w 441"/>
                        <a:gd name="T7" fmla="*/ 0 h 572"/>
                        <a:gd name="T8" fmla="*/ 0 w 441"/>
                        <a:gd name="T9" fmla="*/ 0 h 572"/>
                        <a:gd name="T10" fmla="*/ 394 w 441"/>
                        <a:gd name="T11" fmla="*/ 421 h 572"/>
                        <a:gd name="T12" fmla="*/ 364 w 441"/>
                        <a:gd name="T13" fmla="*/ 448 h 572"/>
                        <a:gd name="T14" fmla="*/ 77 w 441"/>
                        <a:gd name="T15" fmla="*/ 448 h 572"/>
                        <a:gd name="T16" fmla="*/ 47 w 441"/>
                        <a:gd name="T17" fmla="*/ 421 h 572"/>
                        <a:gd name="T18" fmla="*/ 47 w 441"/>
                        <a:gd name="T19" fmla="*/ 415 h 572"/>
                        <a:gd name="T20" fmla="*/ 77 w 441"/>
                        <a:gd name="T21" fmla="*/ 387 h 572"/>
                        <a:gd name="T22" fmla="*/ 232 w 441"/>
                        <a:gd name="T23" fmla="*/ 387 h 572"/>
                        <a:gd name="T24" fmla="*/ 364 w 441"/>
                        <a:gd name="T25" fmla="*/ 387 h 572"/>
                        <a:gd name="T26" fmla="*/ 394 w 441"/>
                        <a:gd name="T27" fmla="*/ 415 h 572"/>
                        <a:gd name="T28" fmla="*/ 394 w 441"/>
                        <a:gd name="T29" fmla="*/ 421 h 572"/>
                        <a:gd name="T30" fmla="*/ 394 w 441"/>
                        <a:gd name="T31" fmla="*/ 313 h 572"/>
                        <a:gd name="T32" fmla="*/ 364 w 441"/>
                        <a:gd name="T33" fmla="*/ 340 h 572"/>
                        <a:gd name="T34" fmla="*/ 77 w 441"/>
                        <a:gd name="T35" fmla="*/ 340 h 572"/>
                        <a:gd name="T36" fmla="*/ 47 w 441"/>
                        <a:gd name="T37" fmla="*/ 313 h 572"/>
                        <a:gd name="T38" fmla="*/ 47 w 441"/>
                        <a:gd name="T39" fmla="*/ 307 h 572"/>
                        <a:gd name="T40" fmla="*/ 77 w 441"/>
                        <a:gd name="T41" fmla="*/ 280 h 572"/>
                        <a:gd name="T42" fmla="*/ 232 w 441"/>
                        <a:gd name="T43" fmla="*/ 280 h 572"/>
                        <a:gd name="T44" fmla="*/ 364 w 441"/>
                        <a:gd name="T45" fmla="*/ 280 h 572"/>
                        <a:gd name="T46" fmla="*/ 394 w 441"/>
                        <a:gd name="T47" fmla="*/ 307 h 572"/>
                        <a:gd name="T48" fmla="*/ 394 w 441"/>
                        <a:gd name="T49" fmla="*/ 313 h 572"/>
                        <a:gd name="T50" fmla="*/ 394 w 441"/>
                        <a:gd name="T51" fmla="*/ 205 h 572"/>
                        <a:gd name="T52" fmla="*/ 364 w 441"/>
                        <a:gd name="T53" fmla="*/ 233 h 572"/>
                        <a:gd name="T54" fmla="*/ 77 w 441"/>
                        <a:gd name="T55" fmla="*/ 233 h 572"/>
                        <a:gd name="T56" fmla="*/ 47 w 441"/>
                        <a:gd name="T57" fmla="*/ 205 h 572"/>
                        <a:gd name="T58" fmla="*/ 47 w 441"/>
                        <a:gd name="T59" fmla="*/ 199 h 572"/>
                        <a:gd name="T60" fmla="*/ 77 w 441"/>
                        <a:gd name="T61" fmla="*/ 172 h 572"/>
                        <a:gd name="T62" fmla="*/ 232 w 441"/>
                        <a:gd name="T63" fmla="*/ 172 h 572"/>
                        <a:gd name="T64" fmla="*/ 364 w 441"/>
                        <a:gd name="T65" fmla="*/ 172 h 572"/>
                        <a:gd name="T66" fmla="*/ 394 w 441"/>
                        <a:gd name="T67" fmla="*/ 199 h 572"/>
                        <a:gd name="T68" fmla="*/ 394 w 441"/>
                        <a:gd name="T69" fmla="*/ 205 h 572"/>
                        <a:gd name="T70" fmla="*/ 394 w 441"/>
                        <a:gd name="T71" fmla="*/ 97 h 572"/>
                        <a:gd name="T72" fmla="*/ 364 w 441"/>
                        <a:gd name="T73" fmla="*/ 125 h 572"/>
                        <a:gd name="T74" fmla="*/ 77 w 441"/>
                        <a:gd name="T75" fmla="*/ 125 h 572"/>
                        <a:gd name="T76" fmla="*/ 47 w 441"/>
                        <a:gd name="T77" fmla="*/ 97 h 572"/>
                        <a:gd name="T78" fmla="*/ 47 w 441"/>
                        <a:gd name="T79" fmla="*/ 92 h 572"/>
                        <a:gd name="T80" fmla="*/ 77 w 441"/>
                        <a:gd name="T81" fmla="*/ 64 h 572"/>
                        <a:gd name="T82" fmla="*/ 232 w 441"/>
                        <a:gd name="T83" fmla="*/ 64 h 572"/>
                        <a:gd name="T84" fmla="*/ 364 w 441"/>
                        <a:gd name="T85" fmla="*/ 64 h 572"/>
                        <a:gd name="T86" fmla="*/ 394 w 441"/>
                        <a:gd name="T87" fmla="*/ 92 h 572"/>
                        <a:gd name="T88" fmla="*/ 394 w 441"/>
                        <a:gd name="T89" fmla="*/ 97 h 5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441" h="572">
                          <a:moveTo>
                            <a:pt x="0" y="0"/>
                          </a:moveTo>
                          <a:cubicBezTo>
                            <a:pt x="0" y="572"/>
                            <a:pt x="0" y="572"/>
                            <a:pt x="0" y="572"/>
                          </a:cubicBezTo>
                          <a:cubicBezTo>
                            <a:pt x="441" y="572"/>
                            <a:pt x="441" y="572"/>
                            <a:pt x="441" y="572"/>
                          </a:cubicBezTo>
                          <a:cubicBezTo>
                            <a:pt x="441" y="0"/>
                            <a:pt x="441" y="0"/>
                            <a:pt x="441" y="0"/>
                          </a:cubicBezTo>
                          <a:lnTo>
                            <a:pt x="0" y="0"/>
                          </a:lnTo>
                          <a:close/>
                          <a:moveTo>
                            <a:pt x="394" y="421"/>
                          </a:moveTo>
                          <a:cubicBezTo>
                            <a:pt x="394" y="448"/>
                            <a:pt x="364" y="448"/>
                            <a:pt x="364" y="448"/>
                          </a:cubicBezTo>
                          <a:cubicBezTo>
                            <a:pt x="77" y="448"/>
                            <a:pt x="77" y="448"/>
                            <a:pt x="77" y="448"/>
                          </a:cubicBezTo>
                          <a:cubicBezTo>
                            <a:pt x="47" y="448"/>
                            <a:pt x="47" y="421"/>
                            <a:pt x="47" y="421"/>
                          </a:cubicBezTo>
                          <a:cubicBezTo>
                            <a:pt x="47" y="415"/>
                            <a:pt x="47" y="415"/>
                            <a:pt x="47" y="415"/>
                          </a:cubicBezTo>
                          <a:cubicBezTo>
                            <a:pt x="47" y="387"/>
                            <a:pt x="77" y="387"/>
                            <a:pt x="77" y="387"/>
                          </a:cubicBezTo>
                          <a:cubicBezTo>
                            <a:pt x="232" y="387"/>
                            <a:pt x="232" y="387"/>
                            <a:pt x="232" y="387"/>
                          </a:cubicBezTo>
                          <a:cubicBezTo>
                            <a:pt x="364" y="387"/>
                            <a:pt x="364" y="387"/>
                            <a:pt x="364" y="387"/>
                          </a:cubicBezTo>
                          <a:cubicBezTo>
                            <a:pt x="394" y="387"/>
                            <a:pt x="394" y="415"/>
                            <a:pt x="394" y="415"/>
                          </a:cubicBezTo>
                          <a:lnTo>
                            <a:pt x="394" y="421"/>
                          </a:lnTo>
                          <a:close/>
                          <a:moveTo>
                            <a:pt x="394" y="313"/>
                          </a:moveTo>
                          <a:cubicBezTo>
                            <a:pt x="394" y="340"/>
                            <a:pt x="364" y="340"/>
                            <a:pt x="364" y="340"/>
                          </a:cubicBezTo>
                          <a:cubicBezTo>
                            <a:pt x="77" y="340"/>
                            <a:pt x="77" y="340"/>
                            <a:pt x="77" y="340"/>
                          </a:cubicBezTo>
                          <a:cubicBezTo>
                            <a:pt x="47" y="340"/>
                            <a:pt x="47" y="313"/>
                            <a:pt x="47" y="313"/>
                          </a:cubicBezTo>
                          <a:cubicBezTo>
                            <a:pt x="47" y="307"/>
                            <a:pt x="47" y="307"/>
                            <a:pt x="47" y="307"/>
                          </a:cubicBezTo>
                          <a:cubicBezTo>
                            <a:pt x="47" y="280"/>
                            <a:pt x="77" y="280"/>
                            <a:pt x="77" y="280"/>
                          </a:cubicBezTo>
                          <a:cubicBezTo>
                            <a:pt x="232" y="280"/>
                            <a:pt x="232" y="280"/>
                            <a:pt x="232" y="280"/>
                          </a:cubicBezTo>
                          <a:cubicBezTo>
                            <a:pt x="364" y="280"/>
                            <a:pt x="364" y="280"/>
                            <a:pt x="364" y="280"/>
                          </a:cubicBezTo>
                          <a:cubicBezTo>
                            <a:pt x="394" y="280"/>
                            <a:pt x="394" y="307"/>
                            <a:pt x="394" y="307"/>
                          </a:cubicBezTo>
                          <a:lnTo>
                            <a:pt x="394" y="313"/>
                          </a:lnTo>
                          <a:close/>
                          <a:moveTo>
                            <a:pt x="394" y="205"/>
                          </a:moveTo>
                          <a:cubicBezTo>
                            <a:pt x="394" y="233"/>
                            <a:pt x="364" y="233"/>
                            <a:pt x="364" y="233"/>
                          </a:cubicBezTo>
                          <a:cubicBezTo>
                            <a:pt x="77" y="233"/>
                            <a:pt x="77" y="233"/>
                            <a:pt x="77" y="233"/>
                          </a:cubicBezTo>
                          <a:cubicBezTo>
                            <a:pt x="47" y="233"/>
                            <a:pt x="47" y="205"/>
                            <a:pt x="47" y="205"/>
                          </a:cubicBezTo>
                          <a:cubicBezTo>
                            <a:pt x="47" y="199"/>
                            <a:pt x="47" y="199"/>
                            <a:pt x="47" y="199"/>
                          </a:cubicBezTo>
                          <a:cubicBezTo>
                            <a:pt x="47" y="172"/>
                            <a:pt x="77" y="172"/>
                            <a:pt x="77" y="172"/>
                          </a:cubicBezTo>
                          <a:cubicBezTo>
                            <a:pt x="232" y="172"/>
                            <a:pt x="232" y="172"/>
                            <a:pt x="232" y="172"/>
                          </a:cubicBezTo>
                          <a:cubicBezTo>
                            <a:pt x="364" y="172"/>
                            <a:pt x="364" y="172"/>
                            <a:pt x="364" y="172"/>
                          </a:cubicBezTo>
                          <a:cubicBezTo>
                            <a:pt x="394" y="172"/>
                            <a:pt x="394" y="199"/>
                            <a:pt x="394" y="199"/>
                          </a:cubicBezTo>
                          <a:lnTo>
                            <a:pt x="394" y="205"/>
                          </a:lnTo>
                          <a:close/>
                          <a:moveTo>
                            <a:pt x="394" y="97"/>
                          </a:moveTo>
                          <a:cubicBezTo>
                            <a:pt x="394" y="125"/>
                            <a:pt x="364" y="125"/>
                            <a:pt x="364" y="125"/>
                          </a:cubicBezTo>
                          <a:cubicBezTo>
                            <a:pt x="77" y="125"/>
                            <a:pt x="77" y="125"/>
                            <a:pt x="77" y="125"/>
                          </a:cubicBezTo>
                          <a:cubicBezTo>
                            <a:pt x="47" y="125"/>
                            <a:pt x="47" y="97"/>
                            <a:pt x="47" y="97"/>
                          </a:cubicBezTo>
                          <a:cubicBezTo>
                            <a:pt x="47" y="92"/>
                            <a:pt x="47" y="92"/>
                            <a:pt x="47" y="92"/>
                          </a:cubicBezTo>
                          <a:cubicBezTo>
                            <a:pt x="47" y="64"/>
                            <a:pt x="77" y="64"/>
                            <a:pt x="77" y="64"/>
                          </a:cubicBezTo>
                          <a:cubicBezTo>
                            <a:pt x="232" y="64"/>
                            <a:pt x="232" y="64"/>
                            <a:pt x="232" y="64"/>
                          </a:cubicBezTo>
                          <a:cubicBezTo>
                            <a:pt x="364" y="64"/>
                            <a:pt x="364" y="64"/>
                            <a:pt x="364" y="64"/>
                          </a:cubicBezTo>
                          <a:cubicBezTo>
                            <a:pt x="394" y="64"/>
                            <a:pt x="394" y="92"/>
                            <a:pt x="394" y="92"/>
                          </a:cubicBezTo>
                          <a:lnTo>
                            <a:pt x="394" y="97"/>
                          </a:lnTo>
                          <a:close/>
                        </a:path>
                      </a:pathLst>
                    </a:custGeom>
                    <a:solidFill>
                      <a:srgbClr val="595959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124329" tIns="62164" rIns="124329" bIns="6216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1243193">
                        <a:defRPr/>
                      </a:pPr>
                      <a:endParaRPr lang="en-US" sz="1904" kern="0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58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6821" y="2643181"/>
                      <a:ext cx="128587" cy="123828"/>
                    </a:xfrm>
                    <a:prstGeom prst="ellipse">
                      <a:avLst/>
                    </a:prstGeom>
                    <a:solidFill>
                      <a:srgbClr val="595959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124329" tIns="62164" rIns="124329" bIns="6216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1243193">
                        <a:defRPr/>
                      </a:pPr>
                      <a:endParaRPr lang="en-US" sz="1904" kern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59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6830" y="3049578"/>
                      <a:ext cx="128587" cy="125411"/>
                    </a:xfrm>
                    <a:prstGeom prst="ellipse">
                      <a:avLst/>
                    </a:prstGeom>
                    <a:solidFill>
                      <a:srgbClr val="595959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124329" tIns="62164" rIns="124329" bIns="6216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1243193">
                        <a:defRPr/>
                      </a:pPr>
                      <a:endParaRPr lang="en-US" sz="1904" kern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60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6839" y="3457567"/>
                      <a:ext cx="128587" cy="123828"/>
                    </a:xfrm>
                    <a:prstGeom prst="ellipse">
                      <a:avLst/>
                    </a:prstGeom>
                    <a:solidFill>
                      <a:srgbClr val="595959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124329" tIns="62164" rIns="124329" bIns="6216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1243193">
                        <a:defRPr/>
                      </a:pPr>
                      <a:endParaRPr lang="en-US" sz="1904" kern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61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46848" y="3863973"/>
                      <a:ext cx="128587" cy="123828"/>
                    </a:xfrm>
                    <a:prstGeom prst="ellipse">
                      <a:avLst/>
                    </a:prstGeom>
                    <a:solidFill>
                      <a:srgbClr val="595959"/>
                    </a:solidFill>
                    <a:ln w="9525">
                      <a:noFill/>
                      <a:round/>
                      <a:headEnd/>
                      <a:tailEnd/>
                    </a:ln>
                    <a:extLst/>
                  </p:spPr>
                  <p:txBody>
                    <a:bodyPr vert="horz" wrap="square" lIns="124329" tIns="62164" rIns="124329" bIns="62164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1243193">
                        <a:defRPr/>
                      </a:pPr>
                      <a:endParaRPr lang="en-US" sz="1904" kern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27" name="Rectangle 126"/>
                <p:cNvSpPr/>
                <p:nvPr/>
              </p:nvSpPr>
              <p:spPr bwMode="auto">
                <a:xfrm>
                  <a:off x="1099209" y="3536653"/>
                  <a:ext cx="1744468" cy="497646"/>
                </a:xfrm>
                <a:prstGeom prst="rect">
                  <a:avLst/>
                </a:prstGeom>
                <a:solidFill>
                  <a:srgbClr val="595959"/>
                </a:solidFill>
                <a:ln>
                  <a:solidFill>
                    <a:srgbClr val="595959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126776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67" kern="0" dirty="0">
                      <a:solidFill>
                        <a:schemeClr val="bg1"/>
                      </a:solidFill>
                      <a:latin typeface="Segoe Pro" panose="020B0502040504020203" pitchFamily="34" charset="0"/>
                      <a:ea typeface="Segoe UI" pitchFamily="34" charset="0"/>
                      <a:cs typeface="Segoe UI" pitchFamily="34" charset="0"/>
                    </a:rPr>
                    <a:t>OS</a:t>
                  </a: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603959" y="3536654"/>
                  <a:ext cx="501628" cy="497646"/>
                  <a:chOff x="5303836" y="3730931"/>
                  <a:chExt cx="501628" cy="497646"/>
                </a:xfrm>
              </p:grpSpPr>
              <p:sp>
                <p:nvSpPr>
                  <p:cNvPr id="153" name="Rectangle 152"/>
                  <p:cNvSpPr/>
                  <p:nvPr/>
                </p:nvSpPr>
                <p:spPr bwMode="auto">
                  <a:xfrm>
                    <a:off x="5303836" y="3730931"/>
                    <a:ext cx="501628" cy="497646"/>
                  </a:xfrm>
                  <a:prstGeom prst="rect">
                    <a:avLst/>
                  </a:prstGeom>
                  <a:ln>
                    <a:solidFill>
                      <a:srgbClr val="595959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defTabSz="126776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2176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4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5414027" y="3888749"/>
                    <a:ext cx="278036" cy="219069"/>
                  </a:xfrm>
                  <a:custGeom>
                    <a:avLst/>
                    <a:gdLst>
                      <a:gd name="T0" fmla="*/ 130 w 600"/>
                      <a:gd name="T1" fmla="*/ 461 h 472"/>
                      <a:gd name="T2" fmla="*/ 470 w 600"/>
                      <a:gd name="T3" fmla="*/ 461 h 472"/>
                      <a:gd name="T4" fmla="*/ 470 w 600"/>
                      <a:gd name="T5" fmla="*/ 472 h 472"/>
                      <a:gd name="T6" fmla="*/ 130 w 600"/>
                      <a:gd name="T7" fmla="*/ 472 h 472"/>
                      <a:gd name="T8" fmla="*/ 130 w 600"/>
                      <a:gd name="T9" fmla="*/ 461 h 472"/>
                      <a:gd name="T10" fmla="*/ 32 w 600"/>
                      <a:gd name="T11" fmla="*/ 35 h 472"/>
                      <a:gd name="T12" fmla="*/ 32 w 600"/>
                      <a:gd name="T13" fmla="*/ 345 h 472"/>
                      <a:gd name="T14" fmla="*/ 232 w 600"/>
                      <a:gd name="T15" fmla="*/ 345 h 472"/>
                      <a:gd name="T16" fmla="*/ 365 w 600"/>
                      <a:gd name="T17" fmla="*/ 345 h 472"/>
                      <a:gd name="T18" fmla="*/ 572 w 600"/>
                      <a:gd name="T19" fmla="*/ 345 h 472"/>
                      <a:gd name="T20" fmla="*/ 572 w 600"/>
                      <a:gd name="T21" fmla="*/ 35 h 472"/>
                      <a:gd name="T22" fmla="*/ 32 w 600"/>
                      <a:gd name="T23" fmla="*/ 35 h 472"/>
                      <a:gd name="T24" fmla="*/ 300 w 600"/>
                      <a:gd name="T25" fmla="*/ 8 h 472"/>
                      <a:gd name="T26" fmla="*/ 292 w 600"/>
                      <a:gd name="T27" fmla="*/ 16 h 472"/>
                      <a:gd name="T28" fmla="*/ 300 w 600"/>
                      <a:gd name="T29" fmla="*/ 24 h 472"/>
                      <a:gd name="T30" fmla="*/ 309 w 600"/>
                      <a:gd name="T31" fmla="*/ 16 h 472"/>
                      <a:gd name="T32" fmla="*/ 300 w 600"/>
                      <a:gd name="T33" fmla="*/ 8 h 472"/>
                      <a:gd name="T34" fmla="*/ 32 w 600"/>
                      <a:gd name="T35" fmla="*/ 0 h 472"/>
                      <a:gd name="T36" fmla="*/ 565 w 600"/>
                      <a:gd name="T37" fmla="*/ 0 h 472"/>
                      <a:gd name="T38" fmla="*/ 600 w 600"/>
                      <a:gd name="T39" fmla="*/ 35 h 472"/>
                      <a:gd name="T40" fmla="*/ 600 w 600"/>
                      <a:gd name="T41" fmla="*/ 344 h 472"/>
                      <a:gd name="T42" fmla="*/ 565 w 600"/>
                      <a:gd name="T43" fmla="*/ 383 h 472"/>
                      <a:gd name="T44" fmla="*/ 389 w 600"/>
                      <a:gd name="T45" fmla="*/ 383 h 472"/>
                      <a:gd name="T46" fmla="*/ 365 w 600"/>
                      <a:gd name="T47" fmla="*/ 383 h 472"/>
                      <a:gd name="T48" fmla="*/ 365 w 600"/>
                      <a:gd name="T49" fmla="*/ 406 h 472"/>
                      <a:gd name="T50" fmla="*/ 365 w 600"/>
                      <a:gd name="T51" fmla="*/ 422 h 472"/>
                      <a:gd name="T52" fmla="*/ 442 w 600"/>
                      <a:gd name="T53" fmla="*/ 422 h 472"/>
                      <a:gd name="T54" fmla="*/ 470 w 600"/>
                      <a:gd name="T55" fmla="*/ 461 h 472"/>
                      <a:gd name="T56" fmla="*/ 130 w 600"/>
                      <a:gd name="T57" fmla="*/ 461 h 472"/>
                      <a:gd name="T58" fmla="*/ 158 w 600"/>
                      <a:gd name="T59" fmla="*/ 422 h 472"/>
                      <a:gd name="T60" fmla="*/ 232 w 600"/>
                      <a:gd name="T61" fmla="*/ 422 h 472"/>
                      <a:gd name="T62" fmla="*/ 232 w 600"/>
                      <a:gd name="T63" fmla="*/ 406 h 472"/>
                      <a:gd name="T64" fmla="*/ 232 w 600"/>
                      <a:gd name="T65" fmla="*/ 383 h 472"/>
                      <a:gd name="T66" fmla="*/ 205 w 600"/>
                      <a:gd name="T67" fmla="*/ 383 h 472"/>
                      <a:gd name="T68" fmla="*/ 32 w 600"/>
                      <a:gd name="T69" fmla="*/ 383 h 472"/>
                      <a:gd name="T70" fmla="*/ 0 w 600"/>
                      <a:gd name="T71" fmla="*/ 344 h 472"/>
                      <a:gd name="T72" fmla="*/ 0 w 600"/>
                      <a:gd name="T73" fmla="*/ 35 h 472"/>
                      <a:gd name="T74" fmla="*/ 32 w 600"/>
                      <a:gd name="T75" fmla="*/ 0 h 4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600" h="472">
                        <a:moveTo>
                          <a:pt x="130" y="461"/>
                        </a:moveTo>
                        <a:cubicBezTo>
                          <a:pt x="470" y="461"/>
                          <a:pt x="470" y="461"/>
                          <a:pt x="470" y="461"/>
                        </a:cubicBezTo>
                        <a:cubicBezTo>
                          <a:pt x="470" y="472"/>
                          <a:pt x="470" y="472"/>
                          <a:pt x="470" y="472"/>
                        </a:cubicBezTo>
                        <a:cubicBezTo>
                          <a:pt x="130" y="472"/>
                          <a:pt x="130" y="472"/>
                          <a:pt x="130" y="472"/>
                        </a:cubicBezTo>
                        <a:cubicBezTo>
                          <a:pt x="130" y="461"/>
                          <a:pt x="130" y="461"/>
                          <a:pt x="130" y="461"/>
                        </a:cubicBezTo>
                        <a:close/>
                        <a:moveTo>
                          <a:pt x="32" y="35"/>
                        </a:moveTo>
                        <a:cubicBezTo>
                          <a:pt x="32" y="345"/>
                          <a:pt x="32" y="345"/>
                          <a:pt x="32" y="345"/>
                        </a:cubicBezTo>
                        <a:cubicBezTo>
                          <a:pt x="232" y="345"/>
                          <a:pt x="232" y="345"/>
                          <a:pt x="232" y="345"/>
                        </a:cubicBezTo>
                        <a:cubicBezTo>
                          <a:pt x="365" y="345"/>
                          <a:pt x="365" y="345"/>
                          <a:pt x="365" y="345"/>
                        </a:cubicBezTo>
                        <a:cubicBezTo>
                          <a:pt x="572" y="345"/>
                          <a:pt x="572" y="345"/>
                          <a:pt x="572" y="345"/>
                        </a:cubicBezTo>
                        <a:cubicBezTo>
                          <a:pt x="572" y="35"/>
                          <a:pt x="572" y="35"/>
                          <a:pt x="572" y="35"/>
                        </a:cubicBezTo>
                        <a:cubicBezTo>
                          <a:pt x="32" y="35"/>
                          <a:pt x="32" y="35"/>
                          <a:pt x="32" y="35"/>
                        </a:cubicBezTo>
                        <a:close/>
                        <a:moveTo>
                          <a:pt x="300" y="8"/>
                        </a:moveTo>
                        <a:cubicBezTo>
                          <a:pt x="295" y="8"/>
                          <a:pt x="292" y="12"/>
                          <a:pt x="292" y="16"/>
                        </a:cubicBezTo>
                        <a:cubicBezTo>
                          <a:pt x="292" y="20"/>
                          <a:pt x="295" y="24"/>
                          <a:pt x="300" y="24"/>
                        </a:cubicBezTo>
                        <a:cubicBezTo>
                          <a:pt x="305" y="24"/>
                          <a:pt x="309" y="20"/>
                          <a:pt x="309" y="16"/>
                        </a:cubicBezTo>
                        <a:cubicBezTo>
                          <a:pt x="309" y="12"/>
                          <a:pt x="305" y="8"/>
                          <a:pt x="300" y="8"/>
                        </a:cubicBezTo>
                        <a:close/>
                        <a:moveTo>
                          <a:pt x="32" y="0"/>
                        </a:moveTo>
                        <a:cubicBezTo>
                          <a:pt x="565" y="0"/>
                          <a:pt x="565" y="0"/>
                          <a:pt x="565" y="0"/>
                        </a:cubicBezTo>
                        <a:cubicBezTo>
                          <a:pt x="586" y="0"/>
                          <a:pt x="600" y="16"/>
                          <a:pt x="600" y="35"/>
                        </a:cubicBezTo>
                        <a:cubicBezTo>
                          <a:pt x="600" y="344"/>
                          <a:pt x="600" y="344"/>
                          <a:pt x="600" y="344"/>
                        </a:cubicBezTo>
                        <a:cubicBezTo>
                          <a:pt x="600" y="364"/>
                          <a:pt x="586" y="383"/>
                          <a:pt x="565" y="383"/>
                        </a:cubicBezTo>
                        <a:cubicBezTo>
                          <a:pt x="498" y="383"/>
                          <a:pt x="440" y="383"/>
                          <a:pt x="389" y="383"/>
                        </a:cubicBezTo>
                        <a:cubicBezTo>
                          <a:pt x="365" y="383"/>
                          <a:pt x="365" y="383"/>
                          <a:pt x="365" y="383"/>
                        </a:cubicBezTo>
                        <a:cubicBezTo>
                          <a:pt x="365" y="406"/>
                          <a:pt x="365" y="406"/>
                          <a:pt x="365" y="406"/>
                        </a:cubicBezTo>
                        <a:cubicBezTo>
                          <a:pt x="365" y="422"/>
                          <a:pt x="365" y="422"/>
                          <a:pt x="365" y="422"/>
                        </a:cubicBezTo>
                        <a:cubicBezTo>
                          <a:pt x="442" y="422"/>
                          <a:pt x="442" y="422"/>
                          <a:pt x="442" y="422"/>
                        </a:cubicBezTo>
                        <a:cubicBezTo>
                          <a:pt x="470" y="461"/>
                          <a:pt x="470" y="461"/>
                          <a:pt x="470" y="461"/>
                        </a:cubicBezTo>
                        <a:cubicBezTo>
                          <a:pt x="130" y="461"/>
                          <a:pt x="130" y="461"/>
                          <a:pt x="130" y="461"/>
                        </a:cubicBezTo>
                        <a:cubicBezTo>
                          <a:pt x="158" y="422"/>
                          <a:pt x="158" y="422"/>
                          <a:pt x="158" y="422"/>
                        </a:cubicBezTo>
                        <a:cubicBezTo>
                          <a:pt x="232" y="422"/>
                          <a:pt x="232" y="422"/>
                          <a:pt x="232" y="422"/>
                        </a:cubicBezTo>
                        <a:cubicBezTo>
                          <a:pt x="232" y="406"/>
                          <a:pt x="232" y="406"/>
                          <a:pt x="232" y="406"/>
                        </a:cubicBezTo>
                        <a:cubicBezTo>
                          <a:pt x="232" y="383"/>
                          <a:pt x="232" y="383"/>
                          <a:pt x="232" y="383"/>
                        </a:cubicBezTo>
                        <a:cubicBezTo>
                          <a:pt x="205" y="383"/>
                          <a:pt x="205" y="383"/>
                          <a:pt x="205" y="383"/>
                        </a:cubicBezTo>
                        <a:cubicBezTo>
                          <a:pt x="32" y="383"/>
                          <a:pt x="32" y="383"/>
                          <a:pt x="32" y="383"/>
                        </a:cubicBezTo>
                        <a:cubicBezTo>
                          <a:pt x="14" y="383"/>
                          <a:pt x="0" y="364"/>
                          <a:pt x="0" y="344"/>
                        </a:cubicBezTo>
                        <a:cubicBezTo>
                          <a:pt x="0" y="35"/>
                          <a:pt x="0" y="35"/>
                          <a:pt x="0" y="35"/>
                        </a:cubicBezTo>
                        <a:cubicBezTo>
                          <a:pt x="0" y="16"/>
                          <a:pt x="14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595959"/>
                  </a:solidFill>
                  <a:ln>
                    <a:noFill/>
                  </a:ln>
                </p:spPr>
                <p:txBody>
                  <a:bodyPr vert="horz" wrap="square" lIns="124329" tIns="62164" rIns="124329" bIns="6216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43193">
                      <a:defRPr/>
                    </a:pPr>
                    <a:endParaRPr lang="en-US" sz="1904" kern="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51" name="Oval 25"/>
                <p:cNvSpPr>
                  <a:spLocks noChangeArrowheads="1"/>
                </p:cNvSpPr>
                <p:nvPr/>
              </p:nvSpPr>
              <p:spPr bwMode="auto">
                <a:xfrm rot="15300000">
                  <a:off x="1939162" y="2720678"/>
                  <a:ext cx="35418" cy="35315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 bwMode="auto">
              <a:xfrm>
                <a:off x="993801" y="2071882"/>
                <a:ext cx="407554" cy="781407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67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Container Runtime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658674" y="626110"/>
              <a:ext cx="1715874" cy="382092"/>
              <a:chOff x="3650916" y="1474772"/>
              <a:chExt cx="2234800" cy="497647"/>
            </a:xfrm>
          </p:grpSpPr>
          <p:sp>
            <p:nvSpPr>
              <p:cNvPr id="162" name="Rectangle 161"/>
              <p:cNvSpPr/>
              <p:nvPr/>
            </p:nvSpPr>
            <p:spPr bwMode="auto">
              <a:xfrm>
                <a:off x="4146166" y="1474772"/>
                <a:ext cx="1739550" cy="497646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67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Apps</a:t>
                </a: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3650916" y="1474773"/>
                <a:ext cx="501628" cy="497646"/>
                <a:chOff x="5295565" y="3192462"/>
                <a:chExt cx="501628" cy="497646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5295565" y="3192462"/>
                  <a:ext cx="501628" cy="497646"/>
                </a:xfrm>
                <a:prstGeom prst="rect">
                  <a:avLst/>
                </a:prstGeom>
                <a:ln>
                  <a:solidFill>
                    <a:srgbClr val="595959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126776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65" name="Group 164"/>
                <p:cNvGrpSpPr/>
                <p:nvPr/>
              </p:nvGrpSpPr>
              <p:grpSpPr>
                <a:xfrm>
                  <a:off x="5426156" y="3309789"/>
                  <a:ext cx="236810" cy="262982"/>
                  <a:chOff x="7401151" y="-2105025"/>
                  <a:chExt cx="947770" cy="1052512"/>
                </a:xfrm>
                <a:solidFill>
                  <a:schemeClr val="tx2"/>
                </a:solidFill>
              </p:grpSpPr>
              <p:sp>
                <p:nvSpPr>
                  <p:cNvPr id="166" name="Freeform 5"/>
                  <p:cNvSpPr>
                    <a:spLocks/>
                  </p:cNvSpPr>
                  <p:nvPr/>
                </p:nvSpPr>
                <p:spPr bwMode="auto">
                  <a:xfrm>
                    <a:off x="7401151" y="-1779587"/>
                    <a:ext cx="423860" cy="727074"/>
                  </a:xfrm>
                  <a:custGeom>
                    <a:avLst/>
                    <a:gdLst>
                      <a:gd name="T0" fmla="*/ 267 w 267"/>
                      <a:gd name="T1" fmla="*/ 153 h 458"/>
                      <a:gd name="T2" fmla="*/ 267 w 267"/>
                      <a:gd name="T3" fmla="*/ 458 h 458"/>
                      <a:gd name="T4" fmla="*/ 0 w 267"/>
                      <a:gd name="T5" fmla="*/ 305 h 458"/>
                      <a:gd name="T6" fmla="*/ 2 w 267"/>
                      <a:gd name="T7" fmla="*/ 0 h 458"/>
                      <a:gd name="T8" fmla="*/ 267 w 267"/>
                      <a:gd name="T9" fmla="*/ 153 h 4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7" h="458">
                        <a:moveTo>
                          <a:pt x="267" y="153"/>
                        </a:moveTo>
                        <a:lnTo>
                          <a:pt x="267" y="458"/>
                        </a:lnTo>
                        <a:lnTo>
                          <a:pt x="0" y="305"/>
                        </a:lnTo>
                        <a:lnTo>
                          <a:pt x="2" y="0"/>
                        </a:lnTo>
                        <a:lnTo>
                          <a:pt x="267" y="153"/>
                        </a:lnTo>
                        <a:close/>
                      </a:path>
                    </a:pathLst>
                  </a:custGeom>
                  <a:solidFill>
                    <a:srgbClr val="595959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4329" tIns="62164" rIns="124329" bIns="6216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43193">
                      <a:defRPr/>
                    </a:pPr>
                    <a:endParaRPr lang="en-US" sz="1467" kern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67" name="Freeform 6"/>
                  <p:cNvSpPr>
                    <a:spLocks/>
                  </p:cNvSpPr>
                  <p:nvPr/>
                </p:nvSpPr>
                <p:spPr bwMode="auto">
                  <a:xfrm>
                    <a:off x="7928231" y="-1779587"/>
                    <a:ext cx="420690" cy="727074"/>
                  </a:xfrm>
                  <a:custGeom>
                    <a:avLst/>
                    <a:gdLst>
                      <a:gd name="T0" fmla="*/ 0 w 265"/>
                      <a:gd name="T1" fmla="*/ 153 h 458"/>
                      <a:gd name="T2" fmla="*/ 0 w 265"/>
                      <a:gd name="T3" fmla="*/ 458 h 458"/>
                      <a:gd name="T4" fmla="*/ 265 w 265"/>
                      <a:gd name="T5" fmla="*/ 305 h 458"/>
                      <a:gd name="T6" fmla="*/ 265 w 265"/>
                      <a:gd name="T7" fmla="*/ 0 h 458"/>
                      <a:gd name="T8" fmla="*/ 0 w 265"/>
                      <a:gd name="T9" fmla="*/ 153 h 4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5" h="458">
                        <a:moveTo>
                          <a:pt x="0" y="153"/>
                        </a:moveTo>
                        <a:lnTo>
                          <a:pt x="0" y="458"/>
                        </a:lnTo>
                        <a:lnTo>
                          <a:pt x="265" y="305"/>
                        </a:lnTo>
                        <a:lnTo>
                          <a:pt x="265" y="0"/>
                        </a:lnTo>
                        <a:lnTo>
                          <a:pt x="0" y="153"/>
                        </a:lnTo>
                        <a:close/>
                      </a:path>
                    </a:pathLst>
                  </a:custGeom>
                  <a:solidFill>
                    <a:srgbClr val="595959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4329" tIns="62164" rIns="124329" bIns="6216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43193">
                      <a:defRPr/>
                    </a:pPr>
                    <a:endParaRPr lang="en-US" sz="1467" kern="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68" name="Freeform 7"/>
                  <p:cNvSpPr>
                    <a:spLocks/>
                  </p:cNvSpPr>
                  <p:nvPr/>
                </p:nvSpPr>
                <p:spPr bwMode="auto">
                  <a:xfrm>
                    <a:off x="7456759" y="-2105025"/>
                    <a:ext cx="838201" cy="476249"/>
                  </a:xfrm>
                  <a:custGeom>
                    <a:avLst/>
                    <a:gdLst>
                      <a:gd name="T0" fmla="*/ 266 w 528"/>
                      <a:gd name="T1" fmla="*/ 300 h 300"/>
                      <a:gd name="T2" fmla="*/ 0 w 528"/>
                      <a:gd name="T3" fmla="*/ 148 h 300"/>
                      <a:gd name="T4" fmla="*/ 263 w 528"/>
                      <a:gd name="T5" fmla="*/ 0 h 300"/>
                      <a:gd name="T6" fmla="*/ 528 w 528"/>
                      <a:gd name="T7" fmla="*/ 148 h 300"/>
                      <a:gd name="T8" fmla="*/ 266 w 528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28" h="300">
                        <a:moveTo>
                          <a:pt x="266" y="300"/>
                        </a:moveTo>
                        <a:lnTo>
                          <a:pt x="0" y="148"/>
                        </a:lnTo>
                        <a:lnTo>
                          <a:pt x="263" y="0"/>
                        </a:lnTo>
                        <a:lnTo>
                          <a:pt x="528" y="148"/>
                        </a:lnTo>
                        <a:lnTo>
                          <a:pt x="266" y="300"/>
                        </a:lnTo>
                        <a:close/>
                      </a:path>
                    </a:pathLst>
                  </a:custGeom>
                  <a:solidFill>
                    <a:srgbClr val="595959"/>
                  </a:solidFill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 vert="horz" wrap="square" lIns="124329" tIns="62164" rIns="124329" bIns="6216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43193">
                      <a:defRPr/>
                    </a:pPr>
                    <a:endParaRPr lang="en-US" sz="1467" kern="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71" name="Rectangle 170"/>
          <p:cNvSpPr/>
          <p:nvPr/>
        </p:nvSpPr>
        <p:spPr>
          <a:xfrm>
            <a:off x="4533897" y="836369"/>
            <a:ext cx="291583" cy="50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2" name="Rectangle 171"/>
          <p:cNvSpPr/>
          <p:nvPr/>
        </p:nvSpPr>
        <p:spPr>
          <a:xfrm>
            <a:off x="7166109" y="889265"/>
            <a:ext cx="272655" cy="45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3" name="Rectangle 172"/>
          <p:cNvSpPr/>
          <p:nvPr/>
        </p:nvSpPr>
        <p:spPr>
          <a:xfrm rot="5400000">
            <a:off x="5828494" y="1930797"/>
            <a:ext cx="272655" cy="134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27" name="Connector: Elbow 226"/>
          <p:cNvCxnSpPr>
            <a:cxnSpLocks/>
            <a:stCxn id="174" idx="0"/>
            <a:endCxn id="171" idx="1"/>
          </p:cNvCxnSpPr>
          <p:nvPr/>
        </p:nvCxnSpPr>
        <p:spPr>
          <a:xfrm rot="5400000" flipH="1" flipV="1">
            <a:off x="1963299" y="833997"/>
            <a:ext cx="2313496" cy="2827697"/>
          </a:xfrm>
          <a:prstGeom prst="bentConnector2">
            <a:avLst/>
          </a:prstGeom>
          <a:ln w="1905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/>
          <p:cNvCxnSpPr>
            <a:cxnSpLocks/>
            <a:stCxn id="172" idx="3"/>
          </p:cNvCxnSpPr>
          <p:nvPr/>
        </p:nvCxnSpPr>
        <p:spPr>
          <a:xfrm>
            <a:off x="7438763" y="1117544"/>
            <a:ext cx="1012412" cy="2278115"/>
          </a:xfrm>
          <a:prstGeom prst="bentConnector2">
            <a:avLst/>
          </a:prstGeom>
          <a:ln w="1905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/>
          <p:cNvCxnSpPr>
            <a:cxnSpLocks/>
            <a:endCxn id="173" idx="3"/>
          </p:cNvCxnSpPr>
          <p:nvPr/>
        </p:nvCxnSpPr>
        <p:spPr>
          <a:xfrm rot="5400000" flipH="1" flipV="1">
            <a:off x="5188058" y="2626400"/>
            <a:ext cx="661637" cy="891891"/>
          </a:xfrm>
          <a:prstGeom prst="bentConnector3">
            <a:avLst>
              <a:gd name="adj1" fmla="val 50000"/>
            </a:avLst>
          </a:prstGeom>
          <a:ln w="1905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631181" y="488563"/>
            <a:ext cx="1169339" cy="434345"/>
            <a:chOff x="4223386" y="685673"/>
            <a:chExt cx="877004" cy="325759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4223386" y="690913"/>
              <a:ext cx="0" cy="315279"/>
            </a:xfrm>
            <a:prstGeom prst="line">
              <a:avLst/>
            </a:prstGeom>
            <a:ln w="28575">
              <a:solidFill>
                <a:srgbClr val="595959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4517554" y="685673"/>
              <a:ext cx="0" cy="315279"/>
            </a:xfrm>
            <a:prstGeom prst="line">
              <a:avLst/>
            </a:prstGeom>
            <a:ln w="28575">
              <a:solidFill>
                <a:srgbClr val="595959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4806222" y="696153"/>
              <a:ext cx="0" cy="315279"/>
            </a:xfrm>
            <a:prstGeom prst="line">
              <a:avLst/>
            </a:prstGeom>
            <a:ln w="28575">
              <a:solidFill>
                <a:srgbClr val="595959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5100390" y="690913"/>
              <a:ext cx="0" cy="315279"/>
            </a:xfrm>
            <a:prstGeom prst="line">
              <a:avLst/>
            </a:prstGeom>
            <a:ln w="28575">
              <a:solidFill>
                <a:srgbClr val="595959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463324" y="3270544"/>
            <a:ext cx="2310199" cy="2538695"/>
            <a:chOff x="1463324" y="3270544"/>
            <a:chExt cx="2310199" cy="2538695"/>
          </a:xfrm>
        </p:grpSpPr>
        <p:sp>
          <p:nvSpPr>
            <p:cNvPr id="329" name="Rectangle 328"/>
            <p:cNvSpPr/>
            <p:nvPr/>
          </p:nvSpPr>
          <p:spPr bwMode="auto">
            <a:xfrm>
              <a:off x="1974119" y="5300114"/>
              <a:ext cx="1784711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Hardware</a:t>
              </a:r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1467447" y="5300114"/>
              <a:ext cx="513199" cy="509125"/>
              <a:chOff x="5303837" y="4269398"/>
              <a:chExt cx="501628" cy="497646"/>
            </a:xfrm>
          </p:grpSpPr>
          <p:sp>
            <p:nvSpPr>
              <p:cNvPr id="352" name="Rectangle 351"/>
              <p:cNvSpPr/>
              <p:nvPr/>
            </p:nvSpPr>
            <p:spPr bwMode="auto">
              <a:xfrm>
                <a:off x="5303837" y="4269398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53" name="Group 352"/>
              <p:cNvGrpSpPr/>
              <p:nvPr/>
            </p:nvGrpSpPr>
            <p:grpSpPr>
              <a:xfrm>
                <a:off x="5453359" y="4399756"/>
                <a:ext cx="182844" cy="236930"/>
                <a:chOff x="5260945" y="2352669"/>
                <a:chExt cx="1663693" cy="2155821"/>
              </a:xfrm>
              <a:solidFill>
                <a:schemeClr val="tx2"/>
              </a:solidFill>
            </p:grpSpPr>
            <p:sp>
              <p:nvSpPr>
                <p:cNvPr id="354" name="Freeform 16"/>
                <p:cNvSpPr>
                  <a:spLocks noEditPoints="1"/>
                </p:cNvSpPr>
                <p:nvPr/>
              </p:nvSpPr>
              <p:spPr bwMode="auto">
                <a:xfrm>
                  <a:off x="5260945" y="2352669"/>
                  <a:ext cx="1663693" cy="2155821"/>
                </a:xfrm>
                <a:custGeom>
                  <a:avLst/>
                  <a:gdLst>
                    <a:gd name="T0" fmla="*/ 0 w 441"/>
                    <a:gd name="T1" fmla="*/ 0 h 572"/>
                    <a:gd name="T2" fmla="*/ 0 w 441"/>
                    <a:gd name="T3" fmla="*/ 572 h 572"/>
                    <a:gd name="T4" fmla="*/ 441 w 441"/>
                    <a:gd name="T5" fmla="*/ 572 h 572"/>
                    <a:gd name="T6" fmla="*/ 441 w 441"/>
                    <a:gd name="T7" fmla="*/ 0 h 572"/>
                    <a:gd name="T8" fmla="*/ 0 w 441"/>
                    <a:gd name="T9" fmla="*/ 0 h 572"/>
                    <a:gd name="T10" fmla="*/ 394 w 441"/>
                    <a:gd name="T11" fmla="*/ 421 h 572"/>
                    <a:gd name="T12" fmla="*/ 364 w 441"/>
                    <a:gd name="T13" fmla="*/ 448 h 572"/>
                    <a:gd name="T14" fmla="*/ 77 w 441"/>
                    <a:gd name="T15" fmla="*/ 448 h 572"/>
                    <a:gd name="T16" fmla="*/ 47 w 441"/>
                    <a:gd name="T17" fmla="*/ 421 h 572"/>
                    <a:gd name="T18" fmla="*/ 47 w 441"/>
                    <a:gd name="T19" fmla="*/ 415 h 572"/>
                    <a:gd name="T20" fmla="*/ 77 w 441"/>
                    <a:gd name="T21" fmla="*/ 387 h 572"/>
                    <a:gd name="T22" fmla="*/ 232 w 441"/>
                    <a:gd name="T23" fmla="*/ 387 h 572"/>
                    <a:gd name="T24" fmla="*/ 364 w 441"/>
                    <a:gd name="T25" fmla="*/ 387 h 572"/>
                    <a:gd name="T26" fmla="*/ 394 w 441"/>
                    <a:gd name="T27" fmla="*/ 415 h 572"/>
                    <a:gd name="T28" fmla="*/ 394 w 441"/>
                    <a:gd name="T29" fmla="*/ 421 h 572"/>
                    <a:gd name="T30" fmla="*/ 394 w 441"/>
                    <a:gd name="T31" fmla="*/ 313 h 572"/>
                    <a:gd name="T32" fmla="*/ 364 w 441"/>
                    <a:gd name="T33" fmla="*/ 340 h 572"/>
                    <a:gd name="T34" fmla="*/ 77 w 441"/>
                    <a:gd name="T35" fmla="*/ 340 h 572"/>
                    <a:gd name="T36" fmla="*/ 47 w 441"/>
                    <a:gd name="T37" fmla="*/ 313 h 572"/>
                    <a:gd name="T38" fmla="*/ 47 w 441"/>
                    <a:gd name="T39" fmla="*/ 307 h 572"/>
                    <a:gd name="T40" fmla="*/ 77 w 441"/>
                    <a:gd name="T41" fmla="*/ 280 h 572"/>
                    <a:gd name="T42" fmla="*/ 232 w 441"/>
                    <a:gd name="T43" fmla="*/ 280 h 572"/>
                    <a:gd name="T44" fmla="*/ 364 w 441"/>
                    <a:gd name="T45" fmla="*/ 280 h 572"/>
                    <a:gd name="T46" fmla="*/ 394 w 441"/>
                    <a:gd name="T47" fmla="*/ 307 h 572"/>
                    <a:gd name="T48" fmla="*/ 394 w 441"/>
                    <a:gd name="T49" fmla="*/ 313 h 572"/>
                    <a:gd name="T50" fmla="*/ 394 w 441"/>
                    <a:gd name="T51" fmla="*/ 205 h 572"/>
                    <a:gd name="T52" fmla="*/ 364 w 441"/>
                    <a:gd name="T53" fmla="*/ 233 h 572"/>
                    <a:gd name="T54" fmla="*/ 77 w 441"/>
                    <a:gd name="T55" fmla="*/ 233 h 572"/>
                    <a:gd name="T56" fmla="*/ 47 w 441"/>
                    <a:gd name="T57" fmla="*/ 205 h 572"/>
                    <a:gd name="T58" fmla="*/ 47 w 441"/>
                    <a:gd name="T59" fmla="*/ 199 h 572"/>
                    <a:gd name="T60" fmla="*/ 77 w 441"/>
                    <a:gd name="T61" fmla="*/ 172 h 572"/>
                    <a:gd name="T62" fmla="*/ 232 w 441"/>
                    <a:gd name="T63" fmla="*/ 172 h 572"/>
                    <a:gd name="T64" fmla="*/ 364 w 441"/>
                    <a:gd name="T65" fmla="*/ 172 h 572"/>
                    <a:gd name="T66" fmla="*/ 394 w 441"/>
                    <a:gd name="T67" fmla="*/ 199 h 572"/>
                    <a:gd name="T68" fmla="*/ 394 w 441"/>
                    <a:gd name="T69" fmla="*/ 205 h 572"/>
                    <a:gd name="T70" fmla="*/ 394 w 441"/>
                    <a:gd name="T71" fmla="*/ 97 h 572"/>
                    <a:gd name="T72" fmla="*/ 364 w 441"/>
                    <a:gd name="T73" fmla="*/ 125 h 572"/>
                    <a:gd name="T74" fmla="*/ 77 w 441"/>
                    <a:gd name="T75" fmla="*/ 125 h 572"/>
                    <a:gd name="T76" fmla="*/ 47 w 441"/>
                    <a:gd name="T77" fmla="*/ 97 h 572"/>
                    <a:gd name="T78" fmla="*/ 47 w 441"/>
                    <a:gd name="T79" fmla="*/ 92 h 572"/>
                    <a:gd name="T80" fmla="*/ 77 w 441"/>
                    <a:gd name="T81" fmla="*/ 64 h 572"/>
                    <a:gd name="T82" fmla="*/ 232 w 441"/>
                    <a:gd name="T83" fmla="*/ 64 h 572"/>
                    <a:gd name="T84" fmla="*/ 364 w 441"/>
                    <a:gd name="T85" fmla="*/ 64 h 572"/>
                    <a:gd name="T86" fmla="*/ 394 w 441"/>
                    <a:gd name="T87" fmla="*/ 92 h 572"/>
                    <a:gd name="T88" fmla="*/ 394 w 441"/>
                    <a:gd name="T89" fmla="*/ 9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41" h="572">
                      <a:moveTo>
                        <a:pt x="0" y="0"/>
                      </a:moveTo>
                      <a:cubicBezTo>
                        <a:pt x="0" y="572"/>
                        <a:pt x="0" y="572"/>
                        <a:pt x="0" y="572"/>
                      </a:cubicBezTo>
                      <a:cubicBezTo>
                        <a:pt x="441" y="572"/>
                        <a:pt x="441" y="572"/>
                        <a:pt x="441" y="572"/>
                      </a:cubicBezTo>
                      <a:cubicBezTo>
                        <a:pt x="441" y="0"/>
                        <a:pt x="441" y="0"/>
                        <a:pt x="441" y="0"/>
                      </a:cubicBezTo>
                      <a:lnTo>
                        <a:pt x="0" y="0"/>
                      </a:lnTo>
                      <a:close/>
                      <a:moveTo>
                        <a:pt x="394" y="421"/>
                      </a:moveTo>
                      <a:cubicBezTo>
                        <a:pt x="394" y="448"/>
                        <a:pt x="364" y="448"/>
                        <a:pt x="364" y="448"/>
                      </a:cubicBezTo>
                      <a:cubicBezTo>
                        <a:pt x="77" y="448"/>
                        <a:pt x="77" y="448"/>
                        <a:pt x="77" y="448"/>
                      </a:cubicBezTo>
                      <a:cubicBezTo>
                        <a:pt x="47" y="448"/>
                        <a:pt x="47" y="421"/>
                        <a:pt x="47" y="421"/>
                      </a:cubicBezTo>
                      <a:cubicBezTo>
                        <a:pt x="47" y="415"/>
                        <a:pt x="47" y="415"/>
                        <a:pt x="47" y="415"/>
                      </a:cubicBezTo>
                      <a:cubicBezTo>
                        <a:pt x="47" y="387"/>
                        <a:pt x="77" y="387"/>
                        <a:pt x="77" y="387"/>
                      </a:cubicBezTo>
                      <a:cubicBezTo>
                        <a:pt x="232" y="387"/>
                        <a:pt x="232" y="387"/>
                        <a:pt x="232" y="387"/>
                      </a:cubicBezTo>
                      <a:cubicBezTo>
                        <a:pt x="364" y="387"/>
                        <a:pt x="364" y="387"/>
                        <a:pt x="364" y="387"/>
                      </a:cubicBezTo>
                      <a:cubicBezTo>
                        <a:pt x="394" y="387"/>
                        <a:pt x="394" y="415"/>
                        <a:pt x="394" y="415"/>
                      </a:cubicBezTo>
                      <a:lnTo>
                        <a:pt x="394" y="421"/>
                      </a:lnTo>
                      <a:close/>
                      <a:moveTo>
                        <a:pt x="394" y="313"/>
                      </a:moveTo>
                      <a:cubicBezTo>
                        <a:pt x="394" y="340"/>
                        <a:pt x="364" y="340"/>
                        <a:pt x="364" y="340"/>
                      </a:cubicBezTo>
                      <a:cubicBezTo>
                        <a:pt x="77" y="340"/>
                        <a:pt x="77" y="340"/>
                        <a:pt x="77" y="340"/>
                      </a:cubicBezTo>
                      <a:cubicBezTo>
                        <a:pt x="47" y="340"/>
                        <a:pt x="47" y="313"/>
                        <a:pt x="47" y="313"/>
                      </a:cubicBezTo>
                      <a:cubicBezTo>
                        <a:pt x="47" y="307"/>
                        <a:pt x="47" y="307"/>
                        <a:pt x="47" y="307"/>
                      </a:cubicBezTo>
                      <a:cubicBezTo>
                        <a:pt x="47" y="280"/>
                        <a:pt x="77" y="280"/>
                        <a:pt x="77" y="280"/>
                      </a:cubicBezTo>
                      <a:cubicBezTo>
                        <a:pt x="232" y="280"/>
                        <a:pt x="232" y="280"/>
                        <a:pt x="232" y="280"/>
                      </a:cubicBezTo>
                      <a:cubicBezTo>
                        <a:pt x="364" y="280"/>
                        <a:pt x="364" y="280"/>
                        <a:pt x="364" y="280"/>
                      </a:cubicBezTo>
                      <a:cubicBezTo>
                        <a:pt x="394" y="280"/>
                        <a:pt x="394" y="307"/>
                        <a:pt x="394" y="307"/>
                      </a:cubicBezTo>
                      <a:lnTo>
                        <a:pt x="394" y="313"/>
                      </a:lnTo>
                      <a:close/>
                      <a:moveTo>
                        <a:pt x="394" y="205"/>
                      </a:moveTo>
                      <a:cubicBezTo>
                        <a:pt x="394" y="233"/>
                        <a:pt x="364" y="233"/>
                        <a:pt x="364" y="233"/>
                      </a:cubicBezTo>
                      <a:cubicBezTo>
                        <a:pt x="77" y="233"/>
                        <a:pt x="77" y="233"/>
                        <a:pt x="77" y="233"/>
                      </a:cubicBezTo>
                      <a:cubicBezTo>
                        <a:pt x="47" y="233"/>
                        <a:pt x="47" y="205"/>
                        <a:pt x="47" y="205"/>
                      </a:cubicBezTo>
                      <a:cubicBezTo>
                        <a:pt x="47" y="199"/>
                        <a:pt x="47" y="199"/>
                        <a:pt x="47" y="199"/>
                      </a:cubicBezTo>
                      <a:cubicBezTo>
                        <a:pt x="47" y="172"/>
                        <a:pt x="77" y="172"/>
                        <a:pt x="77" y="172"/>
                      </a:cubicBezTo>
                      <a:cubicBezTo>
                        <a:pt x="232" y="172"/>
                        <a:pt x="232" y="172"/>
                        <a:pt x="232" y="172"/>
                      </a:cubicBezTo>
                      <a:cubicBezTo>
                        <a:pt x="364" y="172"/>
                        <a:pt x="364" y="172"/>
                        <a:pt x="364" y="172"/>
                      </a:cubicBezTo>
                      <a:cubicBezTo>
                        <a:pt x="394" y="172"/>
                        <a:pt x="394" y="199"/>
                        <a:pt x="394" y="199"/>
                      </a:cubicBezTo>
                      <a:lnTo>
                        <a:pt x="394" y="205"/>
                      </a:lnTo>
                      <a:close/>
                      <a:moveTo>
                        <a:pt x="394" y="97"/>
                      </a:moveTo>
                      <a:cubicBezTo>
                        <a:pt x="394" y="125"/>
                        <a:pt x="364" y="125"/>
                        <a:pt x="364" y="125"/>
                      </a:cubicBezTo>
                      <a:cubicBezTo>
                        <a:pt x="77" y="125"/>
                        <a:pt x="77" y="125"/>
                        <a:pt x="77" y="125"/>
                      </a:cubicBezTo>
                      <a:cubicBezTo>
                        <a:pt x="47" y="125"/>
                        <a:pt x="47" y="97"/>
                        <a:pt x="47" y="97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47" y="64"/>
                        <a:pt x="77" y="64"/>
                        <a:pt x="77" y="64"/>
                      </a:cubicBezTo>
                      <a:cubicBezTo>
                        <a:pt x="232" y="64"/>
                        <a:pt x="232" y="64"/>
                        <a:pt x="232" y="64"/>
                      </a:cubicBezTo>
                      <a:cubicBezTo>
                        <a:pt x="364" y="64"/>
                        <a:pt x="364" y="64"/>
                        <a:pt x="364" y="64"/>
                      </a:cubicBezTo>
                      <a:cubicBezTo>
                        <a:pt x="394" y="64"/>
                        <a:pt x="394" y="92"/>
                        <a:pt x="394" y="92"/>
                      </a:cubicBezTo>
                      <a:lnTo>
                        <a:pt x="394" y="97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5" name="Oval 17"/>
                <p:cNvSpPr>
                  <a:spLocks noChangeArrowheads="1"/>
                </p:cNvSpPr>
                <p:nvPr/>
              </p:nvSpPr>
              <p:spPr bwMode="auto">
                <a:xfrm>
                  <a:off x="6546821" y="2643181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6" name="Oval 18"/>
                <p:cNvSpPr>
                  <a:spLocks noChangeArrowheads="1"/>
                </p:cNvSpPr>
                <p:nvPr/>
              </p:nvSpPr>
              <p:spPr bwMode="auto">
                <a:xfrm>
                  <a:off x="6546830" y="3049578"/>
                  <a:ext cx="128587" cy="125411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7" name="Oval 19"/>
                <p:cNvSpPr>
                  <a:spLocks noChangeArrowheads="1"/>
                </p:cNvSpPr>
                <p:nvPr/>
              </p:nvSpPr>
              <p:spPr bwMode="auto">
                <a:xfrm>
                  <a:off x="6546839" y="3457567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8" name="Oval 20"/>
                <p:cNvSpPr>
                  <a:spLocks noChangeArrowheads="1"/>
                </p:cNvSpPr>
                <p:nvPr/>
              </p:nvSpPr>
              <p:spPr bwMode="auto">
                <a:xfrm>
                  <a:off x="6546848" y="3863973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331" name="Rectangle 330"/>
            <p:cNvSpPr/>
            <p:nvPr/>
          </p:nvSpPr>
          <p:spPr bwMode="auto">
            <a:xfrm>
              <a:off x="1974122" y="4749226"/>
              <a:ext cx="1784708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Hypervisor</a:t>
              </a:r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1467447" y="4749226"/>
              <a:ext cx="513199" cy="509125"/>
              <a:chOff x="5303836" y="3730931"/>
              <a:chExt cx="501628" cy="497646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303836" y="3730931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1" name="Freeform 11"/>
              <p:cNvSpPr>
                <a:spLocks noEditPoints="1"/>
              </p:cNvSpPr>
              <p:nvPr/>
            </p:nvSpPr>
            <p:spPr bwMode="auto">
              <a:xfrm>
                <a:off x="5414027" y="3888749"/>
                <a:ext cx="278036" cy="219069"/>
              </a:xfrm>
              <a:custGeom>
                <a:avLst/>
                <a:gdLst>
                  <a:gd name="T0" fmla="*/ 130 w 600"/>
                  <a:gd name="T1" fmla="*/ 461 h 472"/>
                  <a:gd name="T2" fmla="*/ 470 w 600"/>
                  <a:gd name="T3" fmla="*/ 461 h 472"/>
                  <a:gd name="T4" fmla="*/ 470 w 600"/>
                  <a:gd name="T5" fmla="*/ 472 h 472"/>
                  <a:gd name="T6" fmla="*/ 130 w 600"/>
                  <a:gd name="T7" fmla="*/ 472 h 472"/>
                  <a:gd name="T8" fmla="*/ 130 w 600"/>
                  <a:gd name="T9" fmla="*/ 461 h 472"/>
                  <a:gd name="T10" fmla="*/ 32 w 600"/>
                  <a:gd name="T11" fmla="*/ 35 h 472"/>
                  <a:gd name="T12" fmla="*/ 32 w 600"/>
                  <a:gd name="T13" fmla="*/ 345 h 472"/>
                  <a:gd name="T14" fmla="*/ 232 w 600"/>
                  <a:gd name="T15" fmla="*/ 345 h 472"/>
                  <a:gd name="T16" fmla="*/ 365 w 600"/>
                  <a:gd name="T17" fmla="*/ 345 h 472"/>
                  <a:gd name="T18" fmla="*/ 572 w 600"/>
                  <a:gd name="T19" fmla="*/ 345 h 472"/>
                  <a:gd name="T20" fmla="*/ 572 w 600"/>
                  <a:gd name="T21" fmla="*/ 35 h 472"/>
                  <a:gd name="T22" fmla="*/ 32 w 600"/>
                  <a:gd name="T23" fmla="*/ 35 h 472"/>
                  <a:gd name="T24" fmla="*/ 300 w 600"/>
                  <a:gd name="T25" fmla="*/ 8 h 472"/>
                  <a:gd name="T26" fmla="*/ 292 w 600"/>
                  <a:gd name="T27" fmla="*/ 16 h 472"/>
                  <a:gd name="T28" fmla="*/ 300 w 600"/>
                  <a:gd name="T29" fmla="*/ 24 h 472"/>
                  <a:gd name="T30" fmla="*/ 309 w 600"/>
                  <a:gd name="T31" fmla="*/ 16 h 472"/>
                  <a:gd name="T32" fmla="*/ 300 w 600"/>
                  <a:gd name="T33" fmla="*/ 8 h 472"/>
                  <a:gd name="T34" fmla="*/ 32 w 600"/>
                  <a:gd name="T35" fmla="*/ 0 h 472"/>
                  <a:gd name="T36" fmla="*/ 565 w 600"/>
                  <a:gd name="T37" fmla="*/ 0 h 472"/>
                  <a:gd name="T38" fmla="*/ 600 w 600"/>
                  <a:gd name="T39" fmla="*/ 35 h 472"/>
                  <a:gd name="T40" fmla="*/ 600 w 600"/>
                  <a:gd name="T41" fmla="*/ 344 h 472"/>
                  <a:gd name="T42" fmla="*/ 565 w 600"/>
                  <a:gd name="T43" fmla="*/ 383 h 472"/>
                  <a:gd name="T44" fmla="*/ 389 w 600"/>
                  <a:gd name="T45" fmla="*/ 383 h 472"/>
                  <a:gd name="T46" fmla="*/ 365 w 600"/>
                  <a:gd name="T47" fmla="*/ 383 h 472"/>
                  <a:gd name="T48" fmla="*/ 365 w 600"/>
                  <a:gd name="T49" fmla="*/ 406 h 472"/>
                  <a:gd name="T50" fmla="*/ 365 w 600"/>
                  <a:gd name="T51" fmla="*/ 422 h 472"/>
                  <a:gd name="T52" fmla="*/ 442 w 600"/>
                  <a:gd name="T53" fmla="*/ 422 h 472"/>
                  <a:gd name="T54" fmla="*/ 470 w 600"/>
                  <a:gd name="T55" fmla="*/ 461 h 472"/>
                  <a:gd name="T56" fmla="*/ 130 w 600"/>
                  <a:gd name="T57" fmla="*/ 461 h 472"/>
                  <a:gd name="T58" fmla="*/ 158 w 600"/>
                  <a:gd name="T59" fmla="*/ 422 h 472"/>
                  <a:gd name="T60" fmla="*/ 232 w 600"/>
                  <a:gd name="T61" fmla="*/ 422 h 472"/>
                  <a:gd name="T62" fmla="*/ 232 w 600"/>
                  <a:gd name="T63" fmla="*/ 406 h 472"/>
                  <a:gd name="T64" fmla="*/ 232 w 600"/>
                  <a:gd name="T65" fmla="*/ 383 h 472"/>
                  <a:gd name="T66" fmla="*/ 205 w 600"/>
                  <a:gd name="T67" fmla="*/ 383 h 472"/>
                  <a:gd name="T68" fmla="*/ 32 w 600"/>
                  <a:gd name="T69" fmla="*/ 383 h 472"/>
                  <a:gd name="T70" fmla="*/ 0 w 600"/>
                  <a:gd name="T71" fmla="*/ 344 h 472"/>
                  <a:gd name="T72" fmla="*/ 0 w 600"/>
                  <a:gd name="T73" fmla="*/ 35 h 472"/>
                  <a:gd name="T74" fmla="*/ 32 w 600"/>
                  <a:gd name="T75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0" h="472">
                    <a:moveTo>
                      <a:pt x="130" y="461"/>
                    </a:moveTo>
                    <a:cubicBezTo>
                      <a:pt x="470" y="461"/>
                      <a:pt x="470" y="461"/>
                      <a:pt x="470" y="461"/>
                    </a:cubicBezTo>
                    <a:cubicBezTo>
                      <a:pt x="470" y="472"/>
                      <a:pt x="470" y="472"/>
                      <a:pt x="470" y="472"/>
                    </a:cubicBezTo>
                    <a:cubicBezTo>
                      <a:pt x="130" y="472"/>
                      <a:pt x="130" y="472"/>
                      <a:pt x="130" y="472"/>
                    </a:cubicBezTo>
                    <a:cubicBezTo>
                      <a:pt x="130" y="461"/>
                      <a:pt x="130" y="461"/>
                      <a:pt x="130" y="461"/>
                    </a:cubicBezTo>
                    <a:close/>
                    <a:moveTo>
                      <a:pt x="32" y="35"/>
                    </a:moveTo>
                    <a:cubicBezTo>
                      <a:pt x="32" y="345"/>
                      <a:pt x="32" y="345"/>
                      <a:pt x="32" y="345"/>
                    </a:cubicBezTo>
                    <a:cubicBezTo>
                      <a:pt x="232" y="345"/>
                      <a:pt x="232" y="345"/>
                      <a:pt x="232" y="345"/>
                    </a:cubicBezTo>
                    <a:cubicBezTo>
                      <a:pt x="365" y="345"/>
                      <a:pt x="365" y="345"/>
                      <a:pt x="365" y="345"/>
                    </a:cubicBezTo>
                    <a:cubicBezTo>
                      <a:pt x="572" y="345"/>
                      <a:pt x="572" y="345"/>
                      <a:pt x="572" y="345"/>
                    </a:cubicBezTo>
                    <a:cubicBezTo>
                      <a:pt x="572" y="35"/>
                      <a:pt x="572" y="35"/>
                      <a:pt x="572" y="35"/>
                    </a:cubicBezTo>
                    <a:cubicBezTo>
                      <a:pt x="32" y="35"/>
                      <a:pt x="32" y="35"/>
                      <a:pt x="32" y="35"/>
                    </a:cubicBezTo>
                    <a:close/>
                    <a:moveTo>
                      <a:pt x="300" y="8"/>
                    </a:moveTo>
                    <a:cubicBezTo>
                      <a:pt x="295" y="8"/>
                      <a:pt x="292" y="12"/>
                      <a:pt x="292" y="16"/>
                    </a:cubicBezTo>
                    <a:cubicBezTo>
                      <a:pt x="292" y="20"/>
                      <a:pt x="295" y="24"/>
                      <a:pt x="300" y="24"/>
                    </a:cubicBezTo>
                    <a:cubicBezTo>
                      <a:pt x="305" y="24"/>
                      <a:pt x="309" y="20"/>
                      <a:pt x="309" y="16"/>
                    </a:cubicBezTo>
                    <a:cubicBezTo>
                      <a:pt x="309" y="12"/>
                      <a:pt x="305" y="8"/>
                      <a:pt x="300" y="8"/>
                    </a:cubicBezTo>
                    <a:close/>
                    <a:moveTo>
                      <a:pt x="32" y="0"/>
                    </a:moveTo>
                    <a:cubicBezTo>
                      <a:pt x="565" y="0"/>
                      <a:pt x="565" y="0"/>
                      <a:pt x="565" y="0"/>
                    </a:cubicBezTo>
                    <a:cubicBezTo>
                      <a:pt x="586" y="0"/>
                      <a:pt x="600" y="16"/>
                      <a:pt x="600" y="35"/>
                    </a:cubicBezTo>
                    <a:cubicBezTo>
                      <a:pt x="600" y="344"/>
                      <a:pt x="600" y="344"/>
                      <a:pt x="600" y="344"/>
                    </a:cubicBezTo>
                    <a:cubicBezTo>
                      <a:pt x="600" y="364"/>
                      <a:pt x="586" y="383"/>
                      <a:pt x="565" y="383"/>
                    </a:cubicBezTo>
                    <a:cubicBezTo>
                      <a:pt x="498" y="383"/>
                      <a:pt x="440" y="383"/>
                      <a:pt x="389" y="383"/>
                    </a:cubicBezTo>
                    <a:cubicBezTo>
                      <a:pt x="365" y="383"/>
                      <a:pt x="365" y="383"/>
                      <a:pt x="365" y="383"/>
                    </a:cubicBezTo>
                    <a:cubicBezTo>
                      <a:pt x="365" y="406"/>
                      <a:pt x="365" y="406"/>
                      <a:pt x="365" y="406"/>
                    </a:cubicBezTo>
                    <a:cubicBezTo>
                      <a:pt x="365" y="422"/>
                      <a:pt x="365" y="422"/>
                      <a:pt x="365" y="422"/>
                    </a:cubicBezTo>
                    <a:cubicBezTo>
                      <a:pt x="442" y="422"/>
                      <a:pt x="442" y="422"/>
                      <a:pt x="442" y="422"/>
                    </a:cubicBezTo>
                    <a:cubicBezTo>
                      <a:pt x="470" y="461"/>
                      <a:pt x="470" y="461"/>
                      <a:pt x="470" y="461"/>
                    </a:cubicBezTo>
                    <a:cubicBezTo>
                      <a:pt x="130" y="461"/>
                      <a:pt x="130" y="461"/>
                      <a:pt x="130" y="461"/>
                    </a:cubicBezTo>
                    <a:cubicBezTo>
                      <a:pt x="158" y="422"/>
                      <a:pt x="158" y="422"/>
                      <a:pt x="158" y="422"/>
                    </a:cubicBezTo>
                    <a:cubicBezTo>
                      <a:pt x="232" y="422"/>
                      <a:pt x="232" y="422"/>
                      <a:pt x="232" y="422"/>
                    </a:cubicBezTo>
                    <a:cubicBezTo>
                      <a:pt x="232" y="406"/>
                      <a:pt x="232" y="406"/>
                      <a:pt x="232" y="406"/>
                    </a:cubicBezTo>
                    <a:cubicBezTo>
                      <a:pt x="232" y="383"/>
                      <a:pt x="232" y="383"/>
                      <a:pt x="232" y="383"/>
                    </a:cubicBezTo>
                    <a:cubicBezTo>
                      <a:pt x="205" y="383"/>
                      <a:pt x="205" y="383"/>
                      <a:pt x="205" y="383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14" y="383"/>
                      <a:pt x="0" y="364"/>
                      <a:pt x="0" y="34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4" y="0"/>
                      <a:pt x="32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34" name="Rectangle 333"/>
            <p:cNvSpPr/>
            <p:nvPr/>
          </p:nvSpPr>
          <p:spPr bwMode="auto">
            <a:xfrm>
              <a:off x="1974119" y="4195229"/>
              <a:ext cx="1784709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Kernel</a:t>
              </a: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467446" y="4195230"/>
              <a:ext cx="513199" cy="509125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002178" y="3405788"/>
              <a:ext cx="543405" cy="743140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33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7" name="Freeform 73"/>
            <p:cNvSpPr>
              <a:spLocks noChangeAspect="1" noEditPoints="1"/>
            </p:cNvSpPr>
            <p:nvPr/>
          </p:nvSpPr>
          <p:spPr bwMode="black">
            <a:xfrm>
              <a:off x="1569598" y="4296986"/>
              <a:ext cx="305612" cy="305611"/>
            </a:xfrm>
            <a:custGeom>
              <a:avLst/>
              <a:gdLst>
                <a:gd name="T0" fmla="*/ 313 w 330"/>
                <a:gd name="T1" fmla="*/ 161 h 330"/>
                <a:gd name="T2" fmla="*/ 313 w 330"/>
                <a:gd name="T3" fmla="*/ 128 h 330"/>
                <a:gd name="T4" fmla="*/ 284 w 330"/>
                <a:gd name="T5" fmla="*/ 137 h 330"/>
                <a:gd name="T6" fmla="*/ 298 w 330"/>
                <a:gd name="T7" fmla="*/ 111 h 330"/>
                <a:gd name="T8" fmla="*/ 330 w 330"/>
                <a:gd name="T9" fmla="*/ 103 h 330"/>
                <a:gd name="T10" fmla="*/ 298 w 330"/>
                <a:gd name="T11" fmla="*/ 95 h 330"/>
                <a:gd name="T12" fmla="*/ 284 w 330"/>
                <a:gd name="T13" fmla="*/ 87 h 330"/>
                <a:gd name="T14" fmla="*/ 235 w 330"/>
                <a:gd name="T15" fmla="*/ 46 h 330"/>
                <a:gd name="T16" fmla="*/ 244 w 330"/>
                <a:gd name="T17" fmla="*/ 17 h 330"/>
                <a:gd name="T18" fmla="*/ 211 w 330"/>
                <a:gd name="T19" fmla="*/ 17 h 330"/>
                <a:gd name="T20" fmla="*/ 219 w 330"/>
                <a:gd name="T21" fmla="*/ 46 h 330"/>
                <a:gd name="T22" fmla="*/ 194 w 330"/>
                <a:gd name="T23" fmla="*/ 32 h 330"/>
                <a:gd name="T24" fmla="*/ 186 w 330"/>
                <a:gd name="T25" fmla="*/ 0 h 330"/>
                <a:gd name="T26" fmla="*/ 178 w 330"/>
                <a:gd name="T27" fmla="*/ 32 h 330"/>
                <a:gd name="T28" fmla="*/ 152 w 330"/>
                <a:gd name="T29" fmla="*/ 46 h 330"/>
                <a:gd name="T30" fmla="*/ 161 w 330"/>
                <a:gd name="T31" fmla="*/ 17 h 330"/>
                <a:gd name="T32" fmla="*/ 128 w 330"/>
                <a:gd name="T33" fmla="*/ 17 h 330"/>
                <a:gd name="T34" fmla="*/ 137 w 330"/>
                <a:gd name="T35" fmla="*/ 46 h 330"/>
                <a:gd name="T36" fmla="*/ 111 w 330"/>
                <a:gd name="T37" fmla="*/ 32 h 330"/>
                <a:gd name="T38" fmla="*/ 103 w 330"/>
                <a:gd name="T39" fmla="*/ 0 h 330"/>
                <a:gd name="T40" fmla="*/ 95 w 330"/>
                <a:gd name="T41" fmla="*/ 32 h 330"/>
                <a:gd name="T42" fmla="*/ 87 w 330"/>
                <a:gd name="T43" fmla="*/ 46 h 330"/>
                <a:gd name="T44" fmla="*/ 46 w 330"/>
                <a:gd name="T45" fmla="*/ 95 h 330"/>
                <a:gd name="T46" fmla="*/ 17 w 330"/>
                <a:gd name="T47" fmla="*/ 86 h 330"/>
                <a:gd name="T48" fmla="*/ 17 w 330"/>
                <a:gd name="T49" fmla="*/ 120 h 330"/>
                <a:gd name="T50" fmla="*/ 46 w 330"/>
                <a:gd name="T51" fmla="*/ 111 h 330"/>
                <a:gd name="T52" fmla="*/ 32 w 330"/>
                <a:gd name="T53" fmla="*/ 137 h 330"/>
                <a:gd name="T54" fmla="*/ 0 w 330"/>
                <a:gd name="T55" fmla="*/ 144 h 330"/>
                <a:gd name="T56" fmla="*/ 32 w 330"/>
                <a:gd name="T57" fmla="*/ 152 h 330"/>
                <a:gd name="T58" fmla="*/ 46 w 330"/>
                <a:gd name="T59" fmla="*/ 178 h 330"/>
                <a:gd name="T60" fmla="*/ 17 w 330"/>
                <a:gd name="T61" fmla="*/ 169 h 330"/>
                <a:gd name="T62" fmla="*/ 17 w 330"/>
                <a:gd name="T63" fmla="*/ 203 h 330"/>
                <a:gd name="T64" fmla="*/ 46 w 330"/>
                <a:gd name="T65" fmla="*/ 194 h 330"/>
                <a:gd name="T66" fmla="*/ 32 w 330"/>
                <a:gd name="T67" fmla="*/ 219 h 330"/>
                <a:gd name="T68" fmla="*/ 0 w 330"/>
                <a:gd name="T69" fmla="*/ 227 h 330"/>
                <a:gd name="T70" fmla="*/ 32 w 330"/>
                <a:gd name="T71" fmla="*/ 235 h 330"/>
                <a:gd name="T72" fmla="*/ 46 w 330"/>
                <a:gd name="T73" fmla="*/ 243 h 330"/>
                <a:gd name="T74" fmla="*/ 95 w 330"/>
                <a:gd name="T75" fmla="*/ 284 h 330"/>
                <a:gd name="T76" fmla="*/ 86 w 330"/>
                <a:gd name="T77" fmla="*/ 313 h 330"/>
                <a:gd name="T78" fmla="*/ 120 w 330"/>
                <a:gd name="T79" fmla="*/ 313 h 330"/>
                <a:gd name="T80" fmla="*/ 111 w 330"/>
                <a:gd name="T81" fmla="*/ 284 h 330"/>
                <a:gd name="T82" fmla="*/ 137 w 330"/>
                <a:gd name="T83" fmla="*/ 298 h 330"/>
                <a:gd name="T84" fmla="*/ 144 w 330"/>
                <a:gd name="T85" fmla="*/ 330 h 330"/>
                <a:gd name="T86" fmla="*/ 152 w 330"/>
                <a:gd name="T87" fmla="*/ 298 h 330"/>
                <a:gd name="T88" fmla="*/ 178 w 330"/>
                <a:gd name="T89" fmla="*/ 284 h 330"/>
                <a:gd name="T90" fmla="*/ 169 w 330"/>
                <a:gd name="T91" fmla="*/ 313 h 330"/>
                <a:gd name="T92" fmla="*/ 203 w 330"/>
                <a:gd name="T93" fmla="*/ 313 h 330"/>
                <a:gd name="T94" fmla="*/ 194 w 330"/>
                <a:gd name="T95" fmla="*/ 284 h 330"/>
                <a:gd name="T96" fmla="*/ 219 w 330"/>
                <a:gd name="T97" fmla="*/ 298 h 330"/>
                <a:gd name="T98" fmla="*/ 227 w 330"/>
                <a:gd name="T99" fmla="*/ 330 h 330"/>
                <a:gd name="T100" fmla="*/ 235 w 330"/>
                <a:gd name="T101" fmla="*/ 298 h 330"/>
                <a:gd name="T102" fmla="*/ 243 w 330"/>
                <a:gd name="T103" fmla="*/ 284 h 330"/>
                <a:gd name="T104" fmla="*/ 284 w 330"/>
                <a:gd name="T105" fmla="*/ 235 h 330"/>
                <a:gd name="T106" fmla="*/ 313 w 330"/>
                <a:gd name="T107" fmla="*/ 244 h 330"/>
                <a:gd name="T108" fmla="*/ 313 w 330"/>
                <a:gd name="T109" fmla="*/ 211 h 330"/>
                <a:gd name="T110" fmla="*/ 284 w 330"/>
                <a:gd name="T111" fmla="*/ 219 h 330"/>
                <a:gd name="T112" fmla="*/ 298 w 330"/>
                <a:gd name="T113" fmla="*/ 194 h 330"/>
                <a:gd name="T114" fmla="*/ 330 w 330"/>
                <a:gd name="T115" fmla="*/ 186 h 330"/>
                <a:gd name="T116" fmla="*/ 298 w 330"/>
                <a:gd name="T117" fmla="*/ 178 h 330"/>
                <a:gd name="T118" fmla="*/ 284 w 330"/>
                <a:gd name="T119" fmla="*/ 152 h 330"/>
                <a:gd name="T120" fmla="*/ 165 w 330"/>
                <a:gd name="T121" fmla="*/ 267 h 330"/>
                <a:gd name="T122" fmla="*/ 165 w 330"/>
                <a:gd name="T123" fmla="*/ 63 h 330"/>
                <a:gd name="T124" fmla="*/ 165 w 330"/>
                <a:gd name="T125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0" h="330">
                  <a:moveTo>
                    <a:pt x="298" y="152"/>
                  </a:moveTo>
                  <a:cubicBezTo>
                    <a:pt x="301" y="158"/>
                    <a:pt x="307" y="161"/>
                    <a:pt x="313" y="161"/>
                  </a:cubicBezTo>
                  <a:cubicBezTo>
                    <a:pt x="322" y="161"/>
                    <a:pt x="330" y="154"/>
                    <a:pt x="330" y="144"/>
                  </a:cubicBezTo>
                  <a:cubicBezTo>
                    <a:pt x="330" y="135"/>
                    <a:pt x="322" y="128"/>
                    <a:pt x="313" y="128"/>
                  </a:cubicBezTo>
                  <a:cubicBezTo>
                    <a:pt x="307" y="128"/>
                    <a:pt x="301" y="131"/>
                    <a:pt x="298" y="137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98" y="111"/>
                    <a:pt x="298" y="111"/>
                    <a:pt x="298" y="111"/>
                  </a:cubicBezTo>
                  <a:cubicBezTo>
                    <a:pt x="301" y="116"/>
                    <a:pt x="307" y="120"/>
                    <a:pt x="313" y="120"/>
                  </a:cubicBezTo>
                  <a:cubicBezTo>
                    <a:pt x="322" y="120"/>
                    <a:pt x="330" y="112"/>
                    <a:pt x="330" y="103"/>
                  </a:cubicBezTo>
                  <a:cubicBezTo>
                    <a:pt x="330" y="94"/>
                    <a:pt x="322" y="86"/>
                    <a:pt x="313" y="86"/>
                  </a:cubicBezTo>
                  <a:cubicBezTo>
                    <a:pt x="307" y="86"/>
                    <a:pt x="301" y="90"/>
                    <a:pt x="298" y="95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65"/>
                    <a:pt x="266" y="46"/>
                    <a:pt x="243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40" y="29"/>
                    <a:pt x="244" y="23"/>
                    <a:pt x="244" y="17"/>
                  </a:cubicBezTo>
                  <a:cubicBezTo>
                    <a:pt x="244" y="8"/>
                    <a:pt x="237" y="0"/>
                    <a:pt x="227" y="0"/>
                  </a:cubicBezTo>
                  <a:cubicBezTo>
                    <a:pt x="218" y="0"/>
                    <a:pt x="211" y="8"/>
                    <a:pt x="211" y="17"/>
                  </a:cubicBezTo>
                  <a:cubicBezTo>
                    <a:pt x="211" y="23"/>
                    <a:pt x="214" y="29"/>
                    <a:pt x="219" y="32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9" y="29"/>
                    <a:pt x="203" y="23"/>
                    <a:pt x="203" y="17"/>
                  </a:cubicBezTo>
                  <a:cubicBezTo>
                    <a:pt x="203" y="8"/>
                    <a:pt x="195" y="0"/>
                    <a:pt x="186" y="0"/>
                  </a:cubicBezTo>
                  <a:cubicBezTo>
                    <a:pt x="177" y="0"/>
                    <a:pt x="169" y="8"/>
                    <a:pt x="169" y="17"/>
                  </a:cubicBezTo>
                  <a:cubicBezTo>
                    <a:pt x="169" y="23"/>
                    <a:pt x="173" y="29"/>
                    <a:pt x="178" y="32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8" y="29"/>
                    <a:pt x="161" y="23"/>
                    <a:pt x="161" y="17"/>
                  </a:cubicBezTo>
                  <a:cubicBezTo>
                    <a:pt x="161" y="8"/>
                    <a:pt x="154" y="0"/>
                    <a:pt x="144" y="0"/>
                  </a:cubicBezTo>
                  <a:cubicBezTo>
                    <a:pt x="135" y="0"/>
                    <a:pt x="128" y="8"/>
                    <a:pt x="128" y="17"/>
                  </a:cubicBezTo>
                  <a:cubicBezTo>
                    <a:pt x="128" y="23"/>
                    <a:pt x="131" y="29"/>
                    <a:pt x="137" y="3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6" y="29"/>
                    <a:pt x="120" y="23"/>
                    <a:pt x="120" y="17"/>
                  </a:cubicBezTo>
                  <a:cubicBezTo>
                    <a:pt x="120" y="8"/>
                    <a:pt x="112" y="0"/>
                    <a:pt x="103" y="0"/>
                  </a:cubicBezTo>
                  <a:cubicBezTo>
                    <a:pt x="94" y="0"/>
                    <a:pt x="86" y="8"/>
                    <a:pt x="86" y="17"/>
                  </a:cubicBezTo>
                  <a:cubicBezTo>
                    <a:pt x="86" y="23"/>
                    <a:pt x="90" y="29"/>
                    <a:pt x="95" y="32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5" y="46"/>
                    <a:pt x="46" y="65"/>
                    <a:pt x="46" y="87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9" y="90"/>
                    <a:pt x="23" y="86"/>
                    <a:pt x="17" y="86"/>
                  </a:cubicBezTo>
                  <a:cubicBezTo>
                    <a:pt x="8" y="86"/>
                    <a:pt x="0" y="94"/>
                    <a:pt x="0" y="103"/>
                  </a:cubicBezTo>
                  <a:cubicBezTo>
                    <a:pt x="0" y="112"/>
                    <a:pt x="8" y="120"/>
                    <a:pt x="17" y="120"/>
                  </a:cubicBezTo>
                  <a:cubicBezTo>
                    <a:pt x="23" y="120"/>
                    <a:pt x="29" y="116"/>
                    <a:pt x="32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9" y="131"/>
                    <a:pt x="23" y="128"/>
                    <a:pt x="17" y="128"/>
                  </a:cubicBezTo>
                  <a:cubicBezTo>
                    <a:pt x="8" y="128"/>
                    <a:pt x="0" y="135"/>
                    <a:pt x="0" y="144"/>
                  </a:cubicBezTo>
                  <a:cubicBezTo>
                    <a:pt x="0" y="154"/>
                    <a:pt x="8" y="161"/>
                    <a:pt x="17" y="161"/>
                  </a:cubicBezTo>
                  <a:cubicBezTo>
                    <a:pt x="23" y="161"/>
                    <a:pt x="29" y="158"/>
                    <a:pt x="32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29" y="173"/>
                    <a:pt x="23" y="169"/>
                    <a:pt x="17" y="169"/>
                  </a:cubicBezTo>
                  <a:cubicBezTo>
                    <a:pt x="8" y="169"/>
                    <a:pt x="0" y="177"/>
                    <a:pt x="0" y="186"/>
                  </a:cubicBezTo>
                  <a:cubicBezTo>
                    <a:pt x="0" y="195"/>
                    <a:pt x="8" y="203"/>
                    <a:pt x="17" y="203"/>
                  </a:cubicBezTo>
                  <a:cubicBezTo>
                    <a:pt x="23" y="203"/>
                    <a:pt x="29" y="199"/>
                    <a:pt x="32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29" y="214"/>
                    <a:pt x="23" y="211"/>
                    <a:pt x="17" y="211"/>
                  </a:cubicBezTo>
                  <a:cubicBezTo>
                    <a:pt x="8" y="211"/>
                    <a:pt x="0" y="218"/>
                    <a:pt x="0" y="227"/>
                  </a:cubicBezTo>
                  <a:cubicBezTo>
                    <a:pt x="0" y="237"/>
                    <a:pt x="8" y="244"/>
                    <a:pt x="17" y="244"/>
                  </a:cubicBezTo>
                  <a:cubicBezTo>
                    <a:pt x="23" y="244"/>
                    <a:pt x="29" y="240"/>
                    <a:pt x="32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66"/>
                    <a:pt x="65" y="284"/>
                    <a:pt x="87" y="284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90" y="301"/>
                    <a:pt x="86" y="307"/>
                    <a:pt x="86" y="313"/>
                  </a:cubicBezTo>
                  <a:cubicBezTo>
                    <a:pt x="86" y="322"/>
                    <a:pt x="94" y="330"/>
                    <a:pt x="103" y="330"/>
                  </a:cubicBezTo>
                  <a:cubicBezTo>
                    <a:pt x="112" y="330"/>
                    <a:pt x="120" y="322"/>
                    <a:pt x="120" y="313"/>
                  </a:cubicBezTo>
                  <a:cubicBezTo>
                    <a:pt x="120" y="307"/>
                    <a:pt x="116" y="301"/>
                    <a:pt x="111" y="298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98"/>
                    <a:pt x="137" y="298"/>
                    <a:pt x="137" y="298"/>
                  </a:cubicBezTo>
                  <a:cubicBezTo>
                    <a:pt x="131" y="301"/>
                    <a:pt x="128" y="307"/>
                    <a:pt x="128" y="313"/>
                  </a:cubicBezTo>
                  <a:cubicBezTo>
                    <a:pt x="128" y="322"/>
                    <a:pt x="135" y="330"/>
                    <a:pt x="144" y="330"/>
                  </a:cubicBezTo>
                  <a:cubicBezTo>
                    <a:pt x="154" y="330"/>
                    <a:pt x="161" y="322"/>
                    <a:pt x="161" y="313"/>
                  </a:cubicBezTo>
                  <a:cubicBezTo>
                    <a:pt x="161" y="307"/>
                    <a:pt x="158" y="301"/>
                    <a:pt x="152" y="298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298"/>
                    <a:pt x="178" y="298"/>
                    <a:pt x="178" y="298"/>
                  </a:cubicBezTo>
                  <a:cubicBezTo>
                    <a:pt x="173" y="301"/>
                    <a:pt x="169" y="307"/>
                    <a:pt x="169" y="313"/>
                  </a:cubicBezTo>
                  <a:cubicBezTo>
                    <a:pt x="169" y="322"/>
                    <a:pt x="177" y="330"/>
                    <a:pt x="186" y="330"/>
                  </a:cubicBezTo>
                  <a:cubicBezTo>
                    <a:pt x="195" y="330"/>
                    <a:pt x="203" y="322"/>
                    <a:pt x="203" y="313"/>
                  </a:cubicBezTo>
                  <a:cubicBezTo>
                    <a:pt x="203" y="307"/>
                    <a:pt x="199" y="301"/>
                    <a:pt x="194" y="298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219" y="298"/>
                    <a:pt x="219" y="298"/>
                    <a:pt x="219" y="298"/>
                  </a:cubicBezTo>
                  <a:cubicBezTo>
                    <a:pt x="214" y="301"/>
                    <a:pt x="211" y="307"/>
                    <a:pt x="211" y="313"/>
                  </a:cubicBezTo>
                  <a:cubicBezTo>
                    <a:pt x="211" y="322"/>
                    <a:pt x="218" y="330"/>
                    <a:pt x="227" y="330"/>
                  </a:cubicBezTo>
                  <a:cubicBezTo>
                    <a:pt x="237" y="330"/>
                    <a:pt x="244" y="322"/>
                    <a:pt x="244" y="313"/>
                  </a:cubicBezTo>
                  <a:cubicBezTo>
                    <a:pt x="244" y="307"/>
                    <a:pt x="240" y="301"/>
                    <a:pt x="235" y="298"/>
                  </a:cubicBezTo>
                  <a:cubicBezTo>
                    <a:pt x="235" y="284"/>
                    <a:pt x="235" y="284"/>
                    <a:pt x="235" y="284"/>
                  </a:cubicBezTo>
                  <a:cubicBezTo>
                    <a:pt x="243" y="284"/>
                    <a:pt x="243" y="284"/>
                    <a:pt x="243" y="284"/>
                  </a:cubicBezTo>
                  <a:cubicBezTo>
                    <a:pt x="266" y="284"/>
                    <a:pt x="284" y="266"/>
                    <a:pt x="284" y="243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1" y="240"/>
                    <a:pt x="307" y="244"/>
                    <a:pt x="313" y="244"/>
                  </a:cubicBezTo>
                  <a:cubicBezTo>
                    <a:pt x="322" y="244"/>
                    <a:pt x="330" y="237"/>
                    <a:pt x="330" y="227"/>
                  </a:cubicBezTo>
                  <a:cubicBezTo>
                    <a:pt x="330" y="218"/>
                    <a:pt x="322" y="211"/>
                    <a:pt x="313" y="211"/>
                  </a:cubicBezTo>
                  <a:cubicBezTo>
                    <a:pt x="307" y="211"/>
                    <a:pt x="301" y="214"/>
                    <a:pt x="298" y="219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301" y="199"/>
                    <a:pt x="307" y="203"/>
                    <a:pt x="313" y="203"/>
                  </a:cubicBezTo>
                  <a:cubicBezTo>
                    <a:pt x="322" y="203"/>
                    <a:pt x="330" y="195"/>
                    <a:pt x="330" y="186"/>
                  </a:cubicBezTo>
                  <a:cubicBezTo>
                    <a:pt x="330" y="177"/>
                    <a:pt x="322" y="169"/>
                    <a:pt x="313" y="169"/>
                  </a:cubicBezTo>
                  <a:cubicBezTo>
                    <a:pt x="307" y="169"/>
                    <a:pt x="301" y="173"/>
                    <a:pt x="298" y="178"/>
                  </a:cubicBezTo>
                  <a:cubicBezTo>
                    <a:pt x="284" y="178"/>
                    <a:pt x="284" y="178"/>
                    <a:pt x="284" y="178"/>
                  </a:cubicBezTo>
                  <a:cubicBezTo>
                    <a:pt x="284" y="152"/>
                    <a:pt x="284" y="152"/>
                    <a:pt x="284" y="152"/>
                  </a:cubicBezTo>
                  <a:lnTo>
                    <a:pt x="298" y="152"/>
                  </a:lnTo>
                  <a:close/>
                  <a:moveTo>
                    <a:pt x="165" y="267"/>
                  </a:moveTo>
                  <a:cubicBezTo>
                    <a:pt x="109" y="267"/>
                    <a:pt x="63" y="221"/>
                    <a:pt x="63" y="165"/>
                  </a:cubicBezTo>
                  <a:cubicBezTo>
                    <a:pt x="63" y="109"/>
                    <a:pt x="109" y="63"/>
                    <a:pt x="165" y="63"/>
                  </a:cubicBezTo>
                  <a:cubicBezTo>
                    <a:pt x="221" y="63"/>
                    <a:pt x="267" y="109"/>
                    <a:pt x="267" y="165"/>
                  </a:cubicBezTo>
                  <a:cubicBezTo>
                    <a:pt x="267" y="221"/>
                    <a:pt x="221" y="267"/>
                    <a:pt x="165" y="267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0" name="Group 339"/>
            <p:cNvGrpSpPr/>
            <p:nvPr/>
          </p:nvGrpSpPr>
          <p:grpSpPr>
            <a:xfrm rot="15300000">
              <a:off x="2722394" y="3786444"/>
              <a:ext cx="264345" cy="213383"/>
              <a:chOff x="1682010" y="2990206"/>
              <a:chExt cx="258385" cy="208571"/>
            </a:xfrm>
            <a:solidFill>
              <a:schemeClr val="bg1"/>
            </a:solidFill>
          </p:grpSpPr>
          <p:sp>
            <p:nvSpPr>
              <p:cNvPr id="347" name="Freeform 24"/>
              <p:cNvSpPr>
                <a:spLocks noEditPoints="1"/>
              </p:cNvSpPr>
              <p:nvPr/>
            </p:nvSpPr>
            <p:spPr bwMode="auto">
              <a:xfrm>
                <a:off x="1682010" y="2990206"/>
                <a:ext cx="185789" cy="183509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8" name="Oval 25"/>
              <p:cNvSpPr>
                <a:spLocks noChangeArrowheads="1"/>
              </p:cNvSpPr>
              <p:nvPr/>
            </p:nvSpPr>
            <p:spPr bwMode="auto">
              <a:xfrm>
                <a:off x="1757092" y="3064045"/>
                <a:ext cx="35418" cy="353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9" name="Freeform 26"/>
              <p:cNvSpPr>
                <a:spLocks noEditPoints="1"/>
              </p:cNvSpPr>
              <p:nvPr/>
            </p:nvSpPr>
            <p:spPr bwMode="auto">
              <a:xfrm>
                <a:off x="1845222" y="3099359"/>
                <a:ext cx="95173" cy="99418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206043" y="3361690"/>
              <a:ext cx="567480" cy="779733"/>
              <a:chOff x="2303354" y="2180403"/>
              <a:chExt cx="554685" cy="762152"/>
            </a:xfrm>
          </p:grpSpPr>
          <p:sp>
            <p:nvSpPr>
              <p:cNvPr id="338" name="Rectangle 337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41" name="Group 340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344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5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6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3" name="Rectangle 342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>
              <a:off x="2598371" y="3362885"/>
              <a:ext cx="567480" cy="779733"/>
              <a:chOff x="2303354" y="2180403"/>
              <a:chExt cx="554685" cy="762152"/>
            </a:xfrm>
          </p:grpSpPr>
          <p:sp>
            <p:nvSpPr>
              <p:cNvPr id="360" name="Rectangle 359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61" name="Group 360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363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4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5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62" name="Rectangle 361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A</a:t>
                </a:r>
              </a:p>
            </p:txBody>
          </p:sp>
        </p:grpSp>
        <p:sp>
          <p:nvSpPr>
            <p:cNvPr id="367" name="Rectangle 366"/>
            <p:cNvSpPr/>
            <p:nvPr/>
          </p:nvSpPr>
          <p:spPr bwMode="auto">
            <a:xfrm>
              <a:off x="2002178" y="3270544"/>
              <a:ext cx="543405" cy="104187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67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RUNTIME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1463324" y="3404593"/>
              <a:ext cx="485749" cy="745764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SLAVE</a:t>
              </a:r>
            </a:p>
          </p:txBody>
        </p:sp>
        <p:sp>
          <p:nvSpPr>
            <p:cNvPr id="169" name="Freeform 16"/>
            <p:cNvSpPr>
              <a:spLocks noEditPoints="1"/>
            </p:cNvSpPr>
            <p:nvPr/>
          </p:nvSpPr>
          <p:spPr bwMode="auto">
            <a:xfrm>
              <a:off x="1681163" y="4950012"/>
              <a:ext cx="79243" cy="102684"/>
            </a:xfrm>
            <a:custGeom>
              <a:avLst/>
              <a:gdLst>
                <a:gd name="T0" fmla="*/ 0 w 441"/>
                <a:gd name="T1" fmla="*/ 0 h 572"/>
                <a:gd name="T2" fmla="*/ 0 w 441"/>
                <a:gd name="T3" fmla="*/ 572 h 572"/>
                <a:gd name="T4" fmla="*/ 441 w 441"/>
                <a:gd name="T5" fmla="*/ 572 h 572"/>
                <a:gd name="T6" fmla="*/ 441 w 441"/>
                <a:gd name="T7" fmla="*/ 0 h 572"/>
                <a:gd name="T8" fmla="*/ 0 w 441"/>
                <a:gd name="T9" fmla="*/ 0 h 572"/>
                <a:gd name="T10" fmla="*/ 394 w 441"/>
                <a:gd name="T11" fmla="*/ 421 h 572"/>
                <a:gd name="T12" fmla="*/ 364 w 441"/>
                <a:gd name="T13" fmla="*/ 448 h 572"/>
                <a:gd name="T14" fmla="*/ 77 w 441"/>
                <a:gd name="T15" fmla="*/ 448 h 572"/>
                <a:gd name="T16" fmla="*/ 47 w 441"/>
                <a:gd name="T17" fmla="*/ 421 h 572"/>
                <a:gd name="T18" fmla="*/ 47 w 441"/>
                <a:gd name="T19" fmla="*/ 415 h 572"/>
                <a:gd name="T20" fmla="*/ 77 w 441"/>
                <a:gd name="T21" fmla="*/ 387 h 572"/>
                <a:gd name="T22" fmla="*/ 232 w 441"/>
                <a:gd name="T23" fmla="*/ 387 h 572"/>
                <a:gd name="T24" fmla="*/ 364 w 441"/>
                <a:gd name="T25" fmla="*/ 387 h 572"/>
                <a:gd name="T26" fmla="*/ 394 w 441"/>
                <a:gd name="T27" fmla="*/ 415 h 572"/>
                <a:gd name="T28" fmla="*/ 394 w 441"/>
                <a:gd name="T29" fmla="*/ 421 h 572"/>
                <a:gd name="T30" fmla="*/ 394 w 441"/>
                <a:gd name="T31" fmla="*/ 313 h 572"/>
                <a:gd name="T32" fmla="*/ 364 w 441"/>
                <a:gd name="T33" fmla="*/ 340 h 572"/>
                <a:gd name="T34" fmla="*/ 77 w 441"/>
                <a:gd name="T35" fmla="*/ 340 h 572"/>
                <a:gd name="T36" fmla="*/ 47 w 441"/>
                <a:gd name="T37" fmla="*/ 313 h 572"/>
                <a:gd name="T38" fmla="*/ 47 w 441"/>
                <a:gd name="T39" fmla="*/ 307 h 572"/>
                <a:gd name="T40" fmla="*/ 77 w 441"/>
                <a:gd name="T41" fmla="*/ 280 h 572"/>
                <a:gd name="T42" fmla="*/ 232 w 441"/>
                <a:gd name="T43" fmla="*/ 280 h 572"/>
                <a:gd name="T44" fmla="*/ 364 w 441"/>
                <a:gd name="T45" fmla="*/ 280 h 572"/>
                <a:gd name="T46" fmla="*/ 394 w 441"/>
                <a:gd name="T47" fmla="*/ 307 h 572"/>
                <a:gd name="T48" fmla="*/ 394 w 441"/>
                <a:gd name="T49" fmla="*/ 313 h 572"/>
                <a:gd name="T50" fmla="*/ 394 w 441"/>
                <a:gd name="T51" fmla="*/ 205 h 572"/>
                <a:gd name="T52" fmla="*/ 364 w 441"/>
                <a:gd name="T53" fmla="*/ 233 h 572"/>
                <a:gd name="T54" fmla="*/ 77 w 441"/>
                <a:gd name="T55" fmla="*/ 233 h 572"/>
                <a:gd name="T56" fmla="*/ 47 w 441"/>
                <a:gd name="T57" fmla="*/ 205 h 572"/>
                <a:gd name="T58" fmla="*/ 47 w 441"/>
                <a:gd name="T59" fmla="*/ 199 h 572"/>
                <a:gd name="T60" fmla="*/ 77 w 441"/>
                <a:gd name="T61" fmla="*/ 172 h 572"/>
                <a:gd name="T62" fmla="*/ 232 w 441"/>
                <a:gd name="T63" fmla="*/ 172 h 572"/>
                <a:gd name="T64" fmla="*/ 364 w 441"/>
                <a:gd name="T65" fmla="*/ 172 h 572"/>
                <a:gd name="T66" fmla="*/ 394 w 441"/>
                <a:gd name="T67" fmla="*/ 199 h 572"/>
                <a:gd name="T68" fmla="*/ 394 w 441"/>
                <a:gd name="T69" fmla="*/ 205 h 572"/>
                <a:gd name="T70" fmla="*/ 394 w 441"/>
                <a:gd name="T71" fmla="*/ 97 h 572"/>
                <a:gd name="T72" fmla="*/ 364 w 441"/>
                <a:gd name="T73" fmla="*/ 125 h 572"/>
                <a:gd name="T74" fmla="*/ 77 w 441"/>
                <a:gd name="T75" fmla="*/ 125 h 572"/>
                <a:gd name="T76" fmla="*/ 47 w 441"/>
                <a:gd name="T77" fmla="*/ 97 h 572"/>
                <a:gd name="T78" fmla="*/ 47 w 441"/>
                <a:gd name="T79" fmla="*/ 92 h 572"/>
                <a:gd name="T80" fmla="*/ 77 w 441"/>
                <a:gd name="T81" fmla="*/ 64 h 572"/>
                <a:gd name="T82" fmla="*/ 232 w 441"/>
                <a:gd name="T83" fmla="*/ 64 h 572"/>
                <a:gd name="T84" fmla="*/ 364 w 441"/>
                <a:gd name="T85" fmla="*/ 64 h 572"/>
                <a:gd name="T86" fmla="*/ 394 w 441"/>
                <a:gd name="T87" fmla="*/ 92 h 572"/>
                <a:gd name="T88" fmla="*/ 394 w 441"/>
                <a:gd name="T89" fmla="*/ 9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1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441" y="572"/>
                    <a:pt x="441" y="572"/>
                    <a:pt x="441" y="572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0" y="0"/>
                  </a:lnTo>
                  <a:close/>
                  <a:moveTo>
                    <a:pt x="394" y="421"/>
                  </a:moveTo>
                  <a:cubicBezTo>
                    <a:pt x="394" y="448"/>
                    <a:pt x="364" y="448"/>
                    <a:pt x="364" y="448"/>
                  </a:cubicBezTo>
                  <a:cubicBezTo>
                    <a:pt x="77" y="448"/>
                    <a:pt x="77" y="448"/>
                    <a:pt x="77" y="448"/>
                  </a:cubicBezTo>
                  <a:cubicBezTo>
                    <a:pt x="47" y="448"/>
                    <a:pt x="47" y="421"/>
                    <a:pt x="47" y="421"/>
                  </a:cubicBezTo>
                  <a:cubicBezTo>
                    <a:pt x="47" y="415"/>
                    <a:pt x="47" y="415"/>
                    <a:pt x="47" y="415"/>
                  </a:cubicBezTo>
                  <a:cubicBezTo>
                    <a:pt x="47" y="387"/>
                    <a:pt x="77" y="387"/>
                    <a:pt x="77" y="387"/>
                  </a:cubicBezTo>
                  <a:cubicBezTo>
                    <a:pt x="232" y="387"/>
                    <a:pt x="232" y="387"/>
                    <a:pt x="232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94" y="387"/>
                    <a:pt x="394" y="415"/>
                    <a:pt x="394" y="415"/>
                  </a:cubicBezTo>
                  <a:lnTo>
                    <a:pt x="394" y="421"/>
                  </a:lnTo>
                  <a:close/>
                  <a:moveTo>
                    <a:pt x="394" y="313"/>
                  </a:moveTo>
                  <a:cubicBezTo>
                    <a:pt x="394" y="340"/>
                    <a:pt x="364" y="340"/>
                    <a:pt x="364" y="340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47" y="340"/>
                    <a:pt x="47" y="313"/>
                    <a:pt x="47" y="313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47" y="280"/>
                    <a:pt x="77" y="280"/>
                    <a:pt x="77" y="280"/>
                  </a:cubicBezTo>
                  <a:cubicBezTo>
                    <a:pt x="232" y="280"/>
                    <a:pt x="232" y="280"/>
                    <a:pt x="232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94" y="280"/>
                    <a:pt x="394" y="307"/>
                    <a:pt x="394" y="307"/>
                  </a:cubicBezTo>
                  <a:lnTo>
                    <a:pt x="394" y="313"/>
                  </a:lnTo>
                  <a:close/>
                  <a:moveTo>
                    <a:pt x="394" y="205"/>
                  </a:moveTo>
                  <a:cubicBezTo>
                    <a:pt x="394" y="233"/>
                    <a:pt x="364" y="233"/>
                    <a:pt x="364" y="233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47" y="233"/>
                    <a:pt x="47" y="205"/>
                    <a:pt x="47" y="205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7" y="172"/>
                    <a:pt x="77" y="172"/>
                    <a:pt x="77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364" y="172"/>
                    <a:pt x="364" y="172"/>
                    <a:pt x="364" y="172"/>
                  </a:cubicBezTo>
                  <a:cubicBezTo>
                    <a:pt x="394" y="172"/>
                    <a:pt x="394" y="199"/>
                    <a:pt x="394" y="199"/>
                  </a:cubicBezTo>
                  <a:lnTo>
                    <a:pt x="394" y="205"/>
                  </a:lnTo>
                  <a:close/>
                  <a:moveTo>
                    <a:pt x="394" y="97"/>
                  </a:moveTo>
                  <a:cubicBezTo>
                    <a:pt x="394" y="125"/>
                    <a:pt x="364" y="125"/>
                    <a:pt x="364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47" y="125"/>
                    <a:pt x="47" y="97"/>
                    <a:pt x="47" y="9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64"/>
                    <a:pt x="77" y="64"/>
                    <a:pt x="77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94" y="64"/>
                    <a:pt x="394" y="92"/>
                    <a:pt x="394" y="92"/>
                  </a:cubicBezTo>
                  <a:lnTo>
                    <a:pt x="394" y="97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825480" y="3270544"/>
            <a:ext cx="2310199" cy="2538695"/>
            <a:chOff x="1463324" y="3270544"/>
            <a:chExt cx="2310199" cy="2538695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974119" y="5300114"/>
              <a:ext cx="1784711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Hardware</a:t>
              </a: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1467447" y="5300114"/>
              <a:ext cx="513199" cy="509125"/>
              <a:chOff x="5303837" y="4269398"/>
              <a:chExt cx="501628" cy="497646"/>
            </a:xfrm>
          </p:grpSpPr>
          <p:sp>
            <p:nvSpPr>
              <p:cNvPr id="206" name="Rectangle 205"/>
              <p:cNvSpPr/>
              <p:nvPr/>
            </p:nvSpPr>
            <p:spPr bwMode="auto">
              <a:xfrm>
                <a:off x="5303837" y="4269398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07" name="Group 206"/>
              <p:cNvGrpSpPr/>
              <p:nvPr/>
            </p:nvGrpSpPr>
            <p:grpSpPr>
              <a:xfrm>
                <a:off x="5453359" y="4399756"/>
                <a:ext cx="182844" cy="236930"/>
                <a:chOff x="5260945" y="2352669"/>
                <a:chExt cx="1663693" cy="2155821"/>
              </a:xfrm>
              <a:solidFill>
                <a:schemeClr val="tx2"/>
              </a:solidFill>
            </p:grpSpPr>
            <p:sp>
              <p:nvSpPr>
                <p:cNvPr id="208" name="Freeform 16"/>
                <p:cNvSpPr>
                  <a:spLocks noEditPoints="1"/>
                </p:cNvSpPr>
                <p:nvPr/>
              </p:nvSpPr>
              <p:spPr bwMode="auto">
                <a:xfrm>
                  <a:off x="5260945" y="2352669"/>
                  <a:ext cx="1663693" cy="2155821"/>
                </a:xfrm>
                <a:custGeom>
                  <a:avLst/>
                  <a:gdLst>
                    <a:gd name="T0" fmla="*/ 0 w 441"/>
                    <a:gd name="T1" fmla="*/ 0 h 572"/>
                    <a:gd name="T2" fmla="*/ 0 w 441"/>
                    <a:gd name="T3" fmla="*/ 572 h 572"/>
                    <a:gd name="T4" fmla="*/ 441 w 441"/>
                    <a:gd name="T5" fmla="*/ 572 h 572"/>
                    <a:gd name="T6" fmla="*/ 441 w 441"/>
                    <a:gd name="T7" fmla="*/ 0 h 572"/>
                    <a:gd name="T8" fmla="*/ 0 w 441"/>
                    <a:gd name="T9" fmla="*/ 0 h 572"/>
                    <a:gd name="T10" fmla="*/ 394 w 441"/>
                    <a:gd name="T11" fmla="*/ 421 h 572"/>
                    <a:gd name="T12" fmla="*/ 364 w 441"/>
                    <a:gd name="T13" fmla="*/ 448 h 572"/>
                    <a:gd name="T14" fmla="*/ 77 w 441"/>
                    <a:gd name="T15" fmla="*/ 448 h 572"/>
                    <a:gd name="T16" fmla="*/ 47 w 441"/>
                    <a:gd name="T17" fmla="*/ 421 h 572"/>
                    <a:gd name="T18" fmla="*/ 47 w 441"/>
                    <a:gd name="T19" fmla="*/ 415 h 572"/>
                    <a:gd name="T20" fmla="*/ 77 w 441"/>
                    <a:gd name="T21" fmla="*/ 387 h 572"/>
                    <a:gd name="T22" fmla="*/ 232 w 441"/>
                    <a:gd name="T23" fmla="*/ 387 h 572"/>
                    <a:gd name="T24" fmla="*/ 364 w 441"/>
                    <a:gd name="T25" fmla="*/ 387 h 572"/>
                    <a:gd name="T26" fmla="*/ 394 w 441"/>
                    <a:gd name="T27" fmla="*/ 415 h 572"/>
                    <a:gd name="T28" fmla="*/ 394 w 441"/>
                    <a:gd name="T29" fmla="*/ 421 h 572"/>
                    <a:gd name="T30" fmla="*/ 394 w 441"/>
                    <a:gd name="T31" fmla="*/ 313 h 572"/>
                    <a:gd name="T32" fmla="*/ 364 w 441"/>
                    <a:gd name="T33" fmla="*/ 340 h 572"/>
                    <a:gd name="T34" fmla="*/ 77 w 441"/>
                    <a:gd name="T35" fmla="*/ 340 h 572"/>
                    <a:gd name="T36" fmla="*/ 47 w 441"/>
                    <a:gd name="T37" fmla="*/ 313 h 572"/>
                    <a:gd name="T38" fmla="*/ 47 w 441"/>
                    <a:gd name="T39" fmla="*/ 307 h 572"/>
                    <a:gd name="T40" fmla="*/ 77 w 441"/>
                    <a:gd name="T41" fmla="*/ 280 h 572"/>
                    <a:gd name="T42" fmla="*/ 232 w 441"/>
                    <a:gd name="T43" fmla="*/ 280 h 572"/>
                    <a:gd name="T44" fmla="*/ 364 w 441"/>
                    <a:gd name="T45" fmla="*/ 280 h 572"/>
                    <a:gd name="T46" fmla="*/ 394 w 441"/>
                    <a:gd name="T47" fmla="*/ 307 h 572"/>
                    <a:gd name="T48" fmla="*/ 394 w 441"/>
                    <a:gd name="T49" fmla="*/ 313 h 572"/>
                    <a:gd name="T50" fmla="*/ 394 w 441"/>
                    <a:gd name="T51" fmla="*/ 205 h 572"/>
                    <a:gd name="T52" fmla="*/ 364 w 441"/>
                    <a:gd name="T53" fmla="*/ 233 h 572"/>
                    <a:gd name="T54" fmla="*/ 77 w 441"/>
                    <a:gd name="T55" fmla="*/ 233 h 572"/>
                    <a:gd name="T56" fmla="*/ 47 w 441"/>
                    <a:gd name="T57" fmla="*/ 205 h 572"/>
                    <a:gd name="T58" fmla="*/ 47 w 441"/>
                    <a:gd name="T59" fmla="*/ 199 h 572"/>
                    <a:gd name="T60" fmla="*/ 77 w 441"/>
                    <a:gd name="T61" fmla="*/ 172 h 572"/>
                    <a:gd name="T62" fmla="*/ 232 w 441"/>
                    <a:gd name="T63" fmla="*/ 172 h 572"/>
                    <a:gd name="T64" fmla="*/ 364 w 441"/>
                    <a:gd name="T65" fmla="*/ 172 h 572"/>
                    <a:gd name="T66" fmla="*/ 394 w 441"/>
                    <a:gd name="T67" fmla="*/ 199 h 572"/>
                    <a:gd name="T68" fmla="*/ 394 w 441"/>
                    <a:gd name="T69" fmla="*/ 205 h 572"/>
                    <a:gd name="T70" fmla="*/ 394 w 441"/>
                    <a:gd name="T71" fmla="*/ 97 h 572"/>
                    <a:gd name="T72" fmla="*/ 364 w 441"/>
                    <a:gd name="T73" fmla="*/ 125 h 572"/>
                    <a:gd name="T74" fmla="*/ 77 w 441"/>
                    <a:gd name="T75" fmla="*/ 125 h 572"/>
                    <a:gd name="T76" fmla="*/ 47 w 441"/>
                    <a:gd name="T77" fmla="*/ 97 h 572"/>
                    <a:gd name="T78" fmla="*/ 47 w 441"/>
                    <a:gd name="T79" fmla="*/ 92 h 572"/>
                    <a:gd name="T80" fmla="*/ 77 w 441"/>
                    <a:gd name="T81" fmla="*/ 64 h 572"/>
                    <a:gd name="T82" fmla="*/ 232 w 441"/>
                    <a:gd name="T83" fmla="*/ 64 h 572"/>
                    <a:gd name="T84" fmla="*/ 364 w 441"/>
                    <a:gd name="T85" fmla="*/ 64 h 572"/>
                    <a:gd name="T86" fmla="*/ 394 w 441"/>
                    <a:gd name="T87" fmla="*/ 92 h 572"/>
                    <a:gd name="T88" fmla="*/ 394 w 441"/>
                    <a:gd name="T89" fmla="*/ 9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41" h="572">
                      <a:moveTo>
                        <a:pt x="0" y="0"/>
                      </a:moveTo>
                      <a:cubicBezTo>
                        <a:pt x="0" y="572"/>
                        <a:pt x="0" y="572"/>
                        <a:pt x="0" y="572"/>
                      </a:cubicBezTo>
                      <a:cubicBezTo>
                        <a:pt x="441" y="572"/>
                        <a:pt x="441" y="572"/>
                        <a:pt x="441" y="572"/>
                      </a:cubicBezTo>
                      <a:cubicBezTo>
                        <a:pt x="441" y="0"/>
                        <a:pt x="441" y="0"/>
                        <a:pt x="441" y="0"/>
                      </a:cubicBezTo>
                      <a:lnTo>
                        <a:pt x="0" y="0"/>
                      </a:lnTo>
                      <a:close/>
                      <a:moveTo>
                        <a:pt x="394" y="421"/>
                      </a:moveTo>
                      <a:cubicBezTo>
                        <a:pt x="394" y="448"/>
                        <a:pt x="364" y="448"/>
                        <a:pt x="364" y="448"/>
                      </a:cubicBezTo>
                      <a:cubicBezTo>
                        <a:pt x="77" y="448"/>
                        <a:pt x="77" y="448"/>
                        <a:pt x="77" y="448"/>
                      </a:cubicBezTo>
                      <a:cubicBezTo>
                        <a:pt x="47" y="448"/>
                        <a:pt x="47" y="421"/>
                        <a:pt x="47" y="421"/>
                      </a:cubicBezTo>
                      <a:cubicBezTo>
                        <a:pt x="47" y="415"/>
                        <a:pt x="47" y="415"/>
                        <a:pt x="47" y="415"/>
                      </a:cubicBezTo>
                      <a:cubicBezTo>
                        <a:pt x="47" y="387"/>
                        <a:pt x="77" y="387"/>
                        <a:pt x="77" y="387"/>
                      </a:cubicBezTo>
                      <a:cubicBezTo>
                        <a:pt x="232" y="387"/>
                        <a:pt x="232" y="387"/>
                        <a:pt x="232" y="387"/>
                      </a:cubicBezTo>
                      <a:cubicBezTo>
                        <a:pt x="364" y="387"/>
                        <a:pt x="364" y="387"/>
                        <a:pt x="364" y="387"/>
                      </a:cubicBezTo>
                      <a:cubicBezTo>
                        <a:pt x="394" y="387"/>
                        <a:pt x="394" y="415"/>
                        <a:pt x="394" y="415"/>
                      </a:cubicBezTo>
                      <a:lnTo>
                        <a:pt x="394" y="421"/>
                      </a:lnTo>
                      <a:close/>
                      <a:moveTo>
                        <a:pt x="394" y="313"/>
                      </a:moveTo>
                      <a:cubicBezTo>
                        <a:pt x="394" y="340"/>
                        <a:pt x="364" y="340"/>
                        <a:pt x="364" y="340"/>
                      </a:cubicBezTo>
                      <a:cubicBezTo>
                        <a:pt x="77" y="340"/>
                        <a:pt x="77" y="340"/>
                        <a:pt x="77" y="340"/>
                      </a:cubicBezTo>
                      <a:cubicBezTo>
                        <a:pt x="47" y="340"/>
                        <a:pt x="47" y="313"/>
                        <a:pt x="47" y="313"/>
                      </a:cubicBezTo>
                      <a:cubicBezTo>
                        <a:pt x="47" y="307"/>
                        <a:pt x="47" y="307"/>
                        <a:pt x="47" y="307"/>
                      </a:cubicBezTo>
                      <a:cubicBezTo>
                        <a:pt x="47" y="280"/>
                        <a:pt x="77" y="280"/>
                        <a:pt x="77" y="280"/>
                      </a:cubicBezTo>
                      <a:cubicBezTo>
                        <a:pt x="232" y="280"/>
                        <a:pt x="232" y="280"/>
                        <a:pt x="232" y="280"/>
                      </a:cubicBezTo>
                      <a:cubicBezTo>
                        <a:pt x="364" y="280"/>
                        <a:pt x="364" y="280"/>
                        <a:pt x="364" y="280"/>
                      </a:cubicBezTo>
                      <a:cubicBezTo>
                        <a:pt x="394" y="280"/>
                        <a:pt x="394" y="307"/>
                        <a:pt x="394" y="307"/>
                      </a:cubicBezTo>
                      <a:lnTo>
                        <a:pt x="394" y="313"/>
                      </a:lnTo>
                      <a:close/>
                      <a:moveTo>
                        <a:pt x="394" y="205"/>
                      </a:moveTo>
                      <a:cubicBezTo>
                        <a:pt x="394" y="233"/>
                        <a:pt x="364" y="233"/>
                        <a:pt x="364" y="233"/>
                      </a:cubicBezTo>
                      <a:cubicBezTo>
                        <a:pt x="77" y="233"/>
                        <a:pt x="77" y="233"/>
                        <a:pt x="77" y="233"/>
                      </a:cubicBezTo>
                      <a:cubicBezTo>
                        <a:pt x="47" y="233"/>
                        <a:pt x="47" y="205"/>
                        <a:pt x="47" y="205"/>
                      </a:cubicBezTo>
                      <a:cubicBezTo>
                        <a:pt x="47" y="199"/>
                        <a:pt x="47" y="199"/>
                        <a:pt x="47" y="199"/>
                      </a:cubicBezTo>
                      <a:cubicBezTo>
                        <a:pt x="47" y="172"/>
                        <a:pt x="77" y="172"/>
                        <a:pt x="77" y="172"/>
                      </a:cubicBezTo>
                      <a:cubicBezTo>
                        <a:pt x="232" y="172"/>
                        <a:pt x="232" y="172"/>
                        <a:pt x="232" y="172"/>
                      </a:cubicBezTo>
                      <a:cubicBezTo>
                        <a:pt x="364" y="172"/>
                        <a:pt x="364" y="172"/>
                        <a:pt x="364" y="172"/>
                      </a:cubicBezTo>
                      <a:cubicBezTo>
                        <a:pt x="394" y="172"/>
                        <a:pt x="394" y="199"/>
                        <a:pt x="394" y="199"/>
                      </a:cubicBezTo>
                      <a:lnTo>
                        <a:pt x="394" y="205"/>
                      </a:lnTo>
                      <a:close/>
                      <a:moveTo>
                        <a:pt x="394" y="97"/>
                      </a:moveTo>
                      <a:cubicBezTo>
                        <a:pt x="394" y="125"/>
                        <a:pt x="364" y="125"/>
                        <a:pt x="364" y="125"/>
                      </a:cubicBezTo>
                      <a:cubicBezTo>
                        <a:pt x="77" y="125"/>
                        <a:pt x="77" y="125"/>
                        <a:pt x="77" y="125"/>
                      </a:cubicBezTo>
                      <a:cubicBezTo>
                        <a:pt x="47" y="125"/>
                        <a:pt x="47" y="97"/>
                        <a:pt x="47" y="97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47" y="64"/>
                        <a:pt x="77" y="64"/>
                        <a:pt x="77" y="64"/>
                      </a:cubicBezTo>
                      <a:cubicBezTo>
                        <a:pt x="232" y="64"/>
                        <a:pt x="232" y="64"/>
                        <a:pt x="232" y="64"/>
                      </a:cubicBezTo>
                      <a:cubicBezTo>
                        <a:pt x="364" y="64"/>
                        <a:pt x="364" y="64"/>
                        <a:pt x="364" y="64"/>
                      </a:cubicBezTo>
                      <a:cubicBezTo>
                        <a:pt x="394" y="64"/>
                        <a:pt x="394" y="92"/>
                        <a:pt x="394" y="92"/>
                      </a:cubicBezTo>
                      <a:lnTo>
                        <a:pt x="394" y="97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9" name="Oval 17"/>
                <p:cNvSpPr>
                  <a:spLocks noChangeArrowheads="1"/>
                </p:cNvSpPr>
                <p:nvPr/>
              </p:nvSpPr>
              <p:spPr bwMode="auto">
                <a:xfrm>
                  <a:off x="6546821" y="2643181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0" name="Oval 18"/>
                <p:cNvSpPr>
                  <a:spLocks noChangeArrowheads="1"/>
                </p:cNvSpPr>
                <p:nvPr/>
              </p:nvSpPr>
              <p:spPr bwMode="auto">
                <a:xfrm>
                  <a:off x="6546830" y="3049578"/>
                  <a:ext cx="128587" cy="125411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1" name="Oval 19"/>
                <p:cNvSpPr>
                  <a:spLocks noChangeArrowheads="1"/>
                </p:cNvSpPr>
                <p:nvPr/>
              </p:nvSpPr>
              <p:spPr bwMode="auto">
                <a:xfrm>
                  <a:off x="6546839" y="3457567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2" name="Oval 20"/>
                <p:cNvSpPr>
                  <a:spLocks noChangeArrowheads="1"/>
                </p:cNvSpPr>
                <p:nvPr/>
              </p:nvSpPr>
              <p:spPr bwMode="auto">
                <a:xfrm>
                  <a:off x="6546848" y="3863973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77" name="Rectangle 176"/>
            <p:cNvSpPr/>
            <p:nvPr/>
          </p:nvSpPr>
          <p:spPr bwMode="auto">
            <a:xfrm>
              <a:off x="1974122" y="4749226"/>
              <a:ext cx="1784708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Hypervisor</a:t>
              </a: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1467447" y="4749226"/>
              <a:ext cx="513199" cy="509125"/>
              <a:chOff x="5303836" y="3730931"/>
              <a:chExt cx="501628" cy="497646"/>
            </a:xfrm>
          </p:grpSpPr>
          <p:sp>
            <p:nvSpPr>
              <p:cNvPr id="204" name="Rectangle 203"/>
              <p:cNvSpPr/>
              <p:nvPr/>
            </p:nvSpPr>
            <p:spPr bwMode="auto">
              <a:xfrm>
                <a:off x="5303836" y="3730931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5" name="Freeform 11"/>
              <p:cNvSpPr>
                <a:spLocks noEditPoints="1"/>
              </p:cNvSpPr>
              <p:nvPr/>
            </p:nvSpPr>
            <p:spPr bwMode="auto">
              <a:xfrm>
                <a:off x="5414027" y="3888749"/>
                <a:ext cx="278036" cy="219069"/>
              </a:xfrm>
              <a:custGeom>
                <a:avLst/>
                <a:gdLst>
                  <a:gd name="T0" fmla="*/ 130 w 600"/>
                  <a:gd name="T1" fmla="*/ 461 h 472"/>
                  <a:gd name="T2" fmla="*/ 470 w 600"/>
                  <a:gd name="T3" fmla="*/ 461 h 472"/>
                  <a:gd name="T4" fmla="*/ 470 w 600"/>
                  <a:gd name="T5" fmla="*/ 472 h 472"/>
                  <a:gd name="T6" fmla="*/ 130 w 600"/>
                  <a:gd name="T7" fmla="*/ 472 h 472"/>
                  <a:gd name="T8" fmla="*/ 130 w 600"/>
                  <a:gd name="T9" fmla="*/ 461 h 472"/>
                  <a:gd name="T10" fmla="*/ 32 w 600"/>
                  <a:gd name="T11" fmla="*/ 35 h 472"/>
                  <a:gd name="T12" fmla="*/ 32 w 600"/>
                  <a:gd name="T13" fmla="*/ 345 h 472"/>
                  <a:gd name="T14" fmla="*/ 232 w 600"/>
                  <a:gd name="T15" fmla="*/ 345 h 472"/>
                  <a:gd name="T16" fmla="*/ 365 w 600"/>
                  <a:gd name="T17" fmla="*/ 345 h 472"/>
                  <a:gd name="T18" fmla="*/ 572 w 600"/>
                  <a:gd name="T19" fmla="*/ 345 h 472"/>
                  <a:gd name="T20" fmla="*/ 572 w 600"/>
                  <a:gd name="T21" fmla="*/ 35 h 472"/>
                  <a:gd name="T22" fmla="*/ 32 w 600"/>
                  <a:gd name="T23" fmla="*/ 35 h 472"/>
                  <a:gd name="T24" fmla="*/ 300 w 600"/>
                  <a:gd name="T25" fmla="*/ 8 h 472"/>
                  <a:gd name="T26" fmla="*/ 292 w 600"/>
                  <a:gd name="T27" fmla="*/ 16 h 472"/>
                  <a:gd name="T28" fmla="*/ 300 w 600"/>
                  <a:gd name="T29" fmla="*/ 24 h 472"/>
                  <a:gd name="T30" fmla="*/ 309 w 600"/>
                  <a:gd name="T31" fmla="*/ 16 h 472"/>
                  <a:gd name="T32" fmla="*/ 300 w 600"/>
                  <a:gd name="T33" fmla="*/ 8 h 472"/>
                  <a:gd name="T34" fmla="*/ 32 w 600"/>
                  <a:gd name="T35" fmla="*/ 0 h 472"/>
                  <a:gd name="T36" fmla="*/ 565 w 600"/>
                  <a:gd name="T37" fmla="*/ 0 h 472"/>
                  <a:gd name="T38" fmla="*/ 600 w 600"/>
                  <a:gd name="T39" fmla="*/ 35 h 472"/>
                  <a:gd name="T40" fmla="*/ 600 w 600"/>
                  <a:gd name="T41" fmla="*/ 344 h 472"/>
                  <a:gd name="T42" fmla="*/ 565 w 600"/>
                  <a:gd name="T43" fmla="*/ 383 h 472"/>
                  <a:gd name="T44" fmla="*/ 389 w 600"/>
                  <a:gd name="T45" fmla="*/ 383 h 472"/>
                  <a:gd name="T46" fmla="*/ 365 w 600"/>
                  <a:gd name="T47" fmla="*/ 383 h 472"/>
                  <a:gd name="T48" fmla="*/ 365 w 600"/>
                  <a:gd name="T49" fmla="*/ 406 h 472"/>
                  <a:gd name="T50" fmla="*/ 365 w 600"/>
                  <a:gd name="T51" fmla="*/ 422 h 472"/>
                  <a:gd name="T52" fmla="*/ 442 w 600"/>
                  <a:gd name="T53" fmla="*/ 422 h 472"/>
                  <a:gd name="T54" fmla="*/ 470 w 600"/>
                  <a:gd name="T55" fmla="*/ 461 h 472"/>
                  <a:gd name="T56" fmla="*/ 130 w 600"/>
                  <a:gd name="T57" fmla="*/ 461 h 472"/>
                  <a:gd name="T58" fmla="*/ 158 w 600"/>
                  <a:gd name="T59" fmla="*/ 422 h 472"/>
                  <a:gd name="T60" fmla="*/ 232 w 600"/>
                  <a:gd name="T61" fmla="*/ 422 h 472"/>
                  <a:gd name="T62" fmla="*/ 232 w 600"/>
                  <a:gd name="T63" fmla="*/ 406 h 472"/>
                  <a:gd name="T64" fmla="*/ 232 w 600"/>
                  <a:gd name="T65" fmla="*/ 383 h 472"/>
                  <a:gd name="T66" fmla="*/ 205 w 600"/>
                  <a:gd name="T67" fmla="*/ 383 h 472"/>
                  <a:gd name="T68" fmla="*/ 32 w 600"/>
                  <a:gd name="T69" fmla="*/ 383 h 472"/>
                  <a:gd name="T70" fmla="*/ 0 w 600"/>
                  <a:gd name="T71" fmla="*/ 344 h 472"/>
                  <a:gd name="T72" fmla="*/ 0 w 600"/>
                  <a:gd name="T73" fmla="*/ 35 h 472"/>
                  <a:gd name="T74" fmla="*/ 32 w 600"/>
                  <a:gd name="T75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0" h="472">
                    <a:moveTo>
                      <a:pt x="130" y="461"/>
                    </a:moveTo>
                    <a:cubicBezTo>
                      <a:pt x="470" y="461"/>
                      <a:pt x="470" y="461"/>
                      <a:pt x="470" y="461"/>
                    </a:cubicBezTo>
                    <a:cubicBezTo>
                      <a:pt x="470" y="472"/>
                      <a:pt x="470" y="472"/>
                      <a:pt x="470" y="472"/>
                    </a:cubicBezTo>
                    <a:cubicBezTo>
                      <a:pt x="130" y="472"/>
                      <a:pt x="130" y="472"/>
                      <a:pt x="130" y="472"/>
                    </a:cubicBezTo>
                    <a:cubicBezTo>
                      <a:pt x="130" y="461"/>
                      <a:pt x="130" y="461"/>
                      <a:pt x="130" y="461"/>
                    </a:cubicBezTo>
                    <a:close/>
                    <a:moveTo>
                      <a:pt x="32" y="35"/>
                    </a:moveTo>
                    <a:cubicBezTo>
                      <a:pt x="32" y="345"/>
                      <a:pt x="32" y="345"/>
                      <a:pt x="32" y="345"/>
                    </a:cubicBezTo>
                    <a:cubicBezTo>
                      <a:pt x="232" y="345"/>
                      <a:pt x="232" y="345"/>
                      <a:pt x="232" y="345"/>
                    </a:cubicBezTo>
                    <a:cubicBezTo>
                      <a:pt x="365" y="345"/>
                      <a:pt x="365" y="345"/>
                      <a:pt x="365" y="345"/>
                    </a:cubicBezTo>
                    <a:cubicBezTo>
                      <a:pt x="572" y="345"/>
                      <a:pt x="572" y="345"/>
                      <a:pt x="572" y="345"/>
                    </a:cubicBezTo>
                    <a:cubicBezTo>
                      <a:pt x="572" y="35"/>
                      <a:pt x="572" y="35"/>
                      <a:pt x="572" y="35"/>
                    </a:cubicBezTo>
                    <a:cubicBezTo>
                      <a:pt x="32" y="35"/>
                      <a:pt x="32" y="35"/>
                      <a:pt x="32" y="35"/>
                    </a:cubicBezTo>
                    <a:close/>
                    <a:moveTo>
                      <a:pt x="300" y="8"/>
                    </a:moveTo>
                    <a:cubicBezTo>
                      <a:pt x="295" y="8"/>
                      <a:pt x="292" y="12"/>
                      <a:pt x="292" y="16"/>
                    </a:cubicBezTo>
                    <a:cubicBezTo>
                      <a:pt x="292" y="20"/>
                      <a:pt x="295" y="24"/>
                      <a:pt x="300" y="24"/>
                    </a:cubicBezTo>
                    <a:cubicBezTo>
                      <a:pt x="305" y="24"/>
                      <a:pt x="309" y="20"/>
                      <a:pt x="309" y="16"/>
                    </a:cubicBezTo>
                    <a:cubicBezTo>
                      <a:pt x="309" y="12"/>
                      <a:pt x="305" y="8"/>
                      <a:pt x="300" y="8"/>
                    </a:cubicBezTo>
                    <a:close/>
                    <a:moveTo>
                      <a:pt x="32" y="0"/>
                    </a:moveTo>
                    <a:cubicBezTo>
                      <a:pt x="565" y="0"/>
                      <a:pt x="565" y="0"/>
                      <a:pt x="565" y="0"/>
                    </a:cubicBezTo>
                    <a:cubicBezTo>
                      <a:pt x="586" y="0"/>
                      <a:pt x="600" y="16"/>
                      <a:pt x="600" y="35"/>
                    </a:cubicBezTo>
                    <a:cubicBezTo>
                      <a:pt x="600" y="344"/>
                      <a:pt x="600" y="344"/>
                      <a:pt x="600" y="344"/>
                    </a:cubicBezTo>
                    <a:cubicBezTo>
                      <a:pt x="600" y="364"/>
                      <a:pt x="586" y="383"/>
                      <a:pt x="565" y="383"/>
                    </a:cubicBezTo>
                    <a:cubicBezTo>
                      <a:pt x="498" y="383"/>
                      <a:pt x="440" y="383"/>
                      <a:pt x="389" y="383"/>
                    </a:cubicBezTo>
                    <a:cubicBezTo>
                      <a:pt x="365" y="383"/>
                      <a:pt x="365" y="383"/>
                      <a:pt x="365" y="383"/>
                    </a:cubicBezTo>
                    <a:cubicBezTo>
                      <a:pt x="365" y="406"/>
                      <a:pt x="365" y="406"/>
                      <a:pt x="365" y="406"/>
                    </a:cubicBezTo>
                    <a:cubicBezTo>
                      <a:pt x="365" y="422"/>
                      <a:pt x="365" y="422"/>
                      <a:pt x="365" y="422"/>
                    </a:cubicBezTo>
                    <a:cubicBezTo>
                      <a:pt x="442" y="422"/>
                      <a:pt x="442" y="422"/>
                      <a:pt x="442" y="422"/>
                    </a:cubicBezTo>
                    <a:cubicBezTo>
                      <a:pt x="470" y="461"/>
                      <a:pt x="470" y="461"/>
                      <a:pt x="470" y="461"/>
                    </a:cubicBezTo>
                    <a:cubicBezTo>
                      <a:pt x="130" y="461"/>
                      <a:pt x="130" y="461"/>
                      <a:pt x="130" y="461"/>
                    </a:cubicBezTo>
                    <a:cubicBezTo>
                      <a:pt x="158" y="422"/>
                      <a:pt x="158" y="422"/>
                      <a:pt x="158" y="422"/>
                    </a:cubicBezTo>
                    <a:cubicBezTo>
                      <a:pt x="232" y="422"/>
                      <a:pt x="232" y="422"/>
                      <a:pt x="232" y="422"/>
                    </a:cubicBezTo>
                    <a:cubicBezTo>
                      <a:pt x="232" y="406"/>
                      <a:pt x="232" y="406"/>
                      <a:pt x="232" y="406"/>
                    </a:cubicBezTo>
                    <a:cubicBezTo>
                      <a:pt x="232" y="383"/>
                      <a:pt x="232" y="383"/>
                      <a:pt x="232" y="383"/>
                    </a:cubicBezTo>
                    <a:cubicBezTo>
                      <a:pt x="205" y="383"/>
                      <a:pt x="205" y="383"/>
                      <a:pt x="205" y="383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14" y="383"/>
                      <a:pt x="0" y="364"/>
                      <a:pt x="0" y="34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4" y="0"/>
                      <a:pt x="32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9" name="Rectangle 178"/>
            <p:cNvSpPr/>
            <p:nvPr/>
          </p:nvSpPr>
          <p:spPr bwMode="auto">
            <a:xfrm>
              <a:off x="1974119" y="4195229"/>
              <a:ext cx="1784709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Kernel</a:t>
              </a: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467446" y="4195230"/>
              <a:ext cx="513199" cy="509125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002178" y="3405788"/>
              <a:ext cx="543405" cy="743140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33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Freeform 73"/>
            <p:cNvSpPr>
              <a:spLocks noChangeAspect="1" noEditPoints="1"/>
            </p:cNvSpPr>
            <p:nvPr/>
          </p:nvSpPr>
          <p:spPr bwMode="black">
            <a:xfrm>
              <a:off x="1569598" y="4296986"/>
              <a:ext cx="305612" cy="305611"/>
            </a:xfrm>
            <a:custGeom>
              <a:avLst/>
              <a:gdLst>
                <a:gd name="T0" fmla="*/ 313 w 330"/>
                <a:gd name="T1" fmla="*/ 161 h 330"/>
                <a:gd name="T2" fmla="*/ 313 w 330"/>
                <a:gd name="T3" fmla="*/ 128 h 330"/>
                <a:gd name="T4" fmla="*/ 284 w 330"/>
                <a:gd name="T5" fmla="*/ 137 h 330"/>
                <a:gd name="T6" fmla="*/ 298 w 330"/>
                <a:gd name="T7" fmla="*/ 111 h 330"/>
                <a:gd name="T8" fmla="*/ 330 w 330"/>
                <a:gd name="T9" fmla="*/ 103 h 330"/>
                <a:gd name="T10" fmla="*/ 298 w 330"/>
                <a:gd name="T11" fmla="*/ 95 h 330"/>
                <a:gd name="T12" fmla="*/ 284 w 330"/>
                <a:gd name="T13" fmla="*/ 87 h 330"/>
                <a:gd name="T14" fmla="*/ 235 w 330"/>
                <a:gd name="T15" fmla="*/ 46 h 330"/>
                <a:gd name="T16" fmla="*/ 244 w 330"/>
                <a:gd name="T17" fmla="*/ 17 h 330"/>
                <a:gd name="T18" fmla="*/ 211 w 330"/>
                <a:gd name="T19" fmla="*/ 17 h 330"/>
                <a:gd name="T20" fmla="*/ 219 w 330"/>
                <a:gd name="T21" fmla="*/ 46 h 330"/>
                <a:gd name="T22" fmla="*/ 194 w 330"/>
                <a:gd name="T23" fmla="*/ 32 h 330"/>
                <a:gd name="T24" fmla="*/ 186 w 330"/>
                <a:gd name="T25" fmla="*/ 0 h 330"/>
                <a:gd name="T26" fmla="*/ 178 w 330"/>
                <a:gd name="T27" fmla="*/ 32 h 330"/>
                <a:gd name="T28" fmla="*/ 152 w 330"/>
                <a:gd name="T29" fmla="*/ 46 h 330"/>
                <a:gd name="T30" fmla="*/ 161 w 330"/>
                <a:gd name="T31" fmla="*/ 17 h 330"/>
                <a:gd name="T32" fmla="*/ 128 w 330"/>
                <a:gd name="T33" fmla="*/ 17 h 330"/>
                <a:gd name="T34" fmla="*/ 137 w 330"/>
                <a:gd name="T35" fmla="*/ 46 h 330"/>
                <a:gd name="T36" fmla="*/ 111 w 330"/>
                <a:gd name="T37" fmla="*/ 32 h 330"/>
                <a:gd name="T38" fmla="*/ 103 w 330"/>
                <a:gd name="T39" fmla="*/ 0 h 330"/>
                <a:gd name="T40" fmla="*/ 95 w 330"/>
                <a:gd name="T41" fmla="*/ 32 h 330"/>
                <a:gd name="T42" fmla="*/ 87 w 330"/>
                <a:gd name="T43" fmla="*/ 46 h 330"/>
                <a:gd name="T44" fmla="*/ 46 w 330"/>
                <a:gd name="T45" fmla="*/ 95 h 330"/>
                <a:gd name="T46" fmla="*/ 17 w 330"/>
                <a:gd name="T47" fmla="*/ 86 h 330"/>
                <a:gd name="T48" fmla="*/ 17 w 330"/>
                <a:gd name="T49" fmla="*/ 120 h 330"/>
                <a:gd name="T50" fmla="*/ 46 w 330"/>
                <a:gd name="T51" fmla="*/ 111 h 330"/>
                <a:gd name="T52" fmla="*/ 32 w 330"/>
                <a:gd name="T53" fmla="*/ 137 h 330"/>
                <a:gd name="T54" fmla="*/ 0 w 330"/>
                <a:gd name="T55" fmla="*/ 144 h 330"/>
                <a:gd name="T56" fmla="*/ 32 w 330"/>
                <a:gd name="T57" fmla="*/ 152 h 330"/>
                <a:gd name="T58" fmla="*/ 46 w 330"/>
                <a:gd name="T59" fmla="*/ 178 h 330"/>
                <a:gd name="T60" fmla="*/ 17 w 330"/>
                <a:gd name="T61" fmla="*/ 169 h 330"/>
                <a:gd name="T62" fmla="*/ 17 w 330"/>
                <a:gd name="T63" fmla="*/ 203 h 330"/>
                <a:gd name="T64" fmla="*/ 46 w 330"/>
                <a:gd name="T65" fmla="*/ 194 h 330"/>
                <a:gd name="T66" fmla="*/ 32 w 330"/>
                <a:gd name="T67" fmla="*/ 219 h 330"/>
                <a:gd name="T68" fmla="*/ 0 w 330"/>
                <a:gd name="T69" fmla="*/ 227 h 330"/>
                <a:gd name="T70" fmla="*/ 32 w 330"/>
                <a:gd name="T71" fmla="*/ 235 h 330"/>
                <a:gd name="T72" fmla="*/ 46 w 330"/>
                <a:gd name="T73" fmla="*/ 243 h 330"/>
                <a:gd name="T74" fmla="*/ 95 w 330"/>
                <a:gd name="T75" fmla="*/ 284 h 330"/>
                <a:gd name="T76" fmla="*/ 86 w 330"/>
                <a:gd name="T77" fmla="*/ 313 h 330"/>
                <a:gd name="T78" fmla="*/ 120 w 330"/>
                <a:gd name="T79" fmla="*/ 313 h 330"/>
                <a:gd name="T80" fmla="*/ 111 w 330"/>
                <a:gd name="T81" fmla="*/ 284 h 330"/>
                <a:gd name="T82" fmla="*/ 137 w 330"/>
                <a:gd name="T83" fmla="*/ 298 h 330"/>
                <a:gd name="T84" fmla="*/ 144 w 330"/>
                <a:gd name="T85" fmla="*/ 330 h 330"/>
                <a:gd name="T86" fmla="*/ 152 w 330"/>
                <a:gd name="T87" fmla="*/ 298 h 330"/>
                <a:gd name="T88" fmla="*/ 178 w 330"/>
                <a:gd name="T89" fmla="*/ 284 h 330"/>
                <a:gd name="T90" fmla="*/ 169 w 330"/>
                <a:gd name="T91" fmla="*/ 313 h 330"/>
                <a:gd name="T92" fmla="*/ 203 w 330"/>
                <a:gd name="T93" fmla="*/ 313 h 330"/>
                <a:gd name="T94" fmla="*/ 194 w 330"/>
                <a:gd name="T95" fmla="*/ 284 h 330"/>
                <a:gd name="T96" fmla="*/ 219 w 330"/>
                <a:gd name="T97" fmla="*/ 298 h 330"/>
                <a:gd name="T98" fmla="*/ 227 w 330"/>
                <a:gd name="T99" fmla="*/ 330 h 330"/>
                <a:gd name="T100" fmla="*/ 235 w 330"/>
                <a:gd name="T101" fmla="*/ 298 h 330"/>
                <a:gd name="T102" fmla="*/ 243 w 330"/>
                <a:gd name="T103" fmla="*/ 284 h 330"/>
                <a:gd name="T104" fmla="*/ 284 w 330"/>
                <a:gd name="T105" fmla="*/ 235 h 330"/>
                <a:gd name="T106" fmla="*/ 313 w 330"/>
                <a:gd name="T107" fmla="*/ 244 h 330"/>
                <a:gd name="T108" fmla="*/ 313 w 330"/>
                <a:gd name="T109" fmla="*/ 211 h 330"/>
                <a:gd name="T110" fmla="*/ 284 w 330"/>
                <a:gd name="T111" fmla="*/ 219 h 330"/>
                <a:gd name="T112" fmla="*/ 298 w 330"/>
                <a:gd name="T113" fmla="*/ 194 h 330"/>
                <a:gd name="T114" fmla="*/ 330 w 330"/>
                <a:gd name="T115" fmla="*/ 186 h 330"/>
                <a:gd name="T116" fmla="*/ 298 w 330"/>
                <a:gd name="T117" fmla="*/ 178 h 330"/>
                <a:gd name="T118" fmla="*/ 284 w 330"/>
                <a:gd name="T119" fmla="*/ 152 h 330"/>
                <a:gd name="T120" fmla="*/ 165 w 330"/>
                <a:gd name="T121" fmla="*/ 267 h 330"/>
                <a:gd name="T122" fmla="*/ 165 w 330"/>
                <a:gd name="T123" fmla="*/ 63 h 330"/>
                <a:gd name="T124" fmla="*/ 165 w 330"/>
                <a:gd name="T125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0" h="330">
                  <a:moveTo>
                    <a:pt x="298" y="152"/>
                  </a:moveTo>
                  <a:cubicBezTo>
                    <a:pt x="301" y="158"/>
                    <a:pt x="307" y="161"/>
                    <a:pt x="313" y="161"/>
                  </a:cubicBezTo>
                  <a:cubicBezTo>
                    <a:pt x="322" y="161"/>
                    <a:pt x="330" y="154"/>
                    <a:pt x="330" y="144"/>
                  </a:cubicBezTo>
                  <a:cubicBezTo>
                    <a:pt x="330" y="135"/>
                    <a:pt x="322" y="128"/>
                    <a:pt x="313" y="128"/>
                  </a:cubicBezTo>
                  <a:cubicBezTo>
                    <a:pt x="307" y="128"/>
                    <a:pt x="301" y="131"/>
                    <a:pt x="298" y="137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98" y="111"/>
                    <a:pt x="298" y="111"/>
                    <a:pt x="298" y="111"/>
                  </a:cubicBezTo>
                  <a:cubicBezTo>
                    <a:pt x="301" y="116"/>
                    <a:pt x="307" y="120"/>
                    <a:pt x="313" y="120"/>
                  </a:cubicBezTo>
                  <a:cubicBezTo>
                    <a:pt x="322" y="120"/>
                    <a:pt x="330" y="112"/>
                    <a:pt x="330" y="103"/>
                  </a:cubicBezTo>
                  <a:cubicBezTo>
                    <a:pt x="330" y="94"/>
                    <a:pt x="322" y="86"/>
                    <a:pt x="313" y="86"/>
                  </a:cubicBezTo>
                  <a:cubicBezTo>
                    <a:pt x="307" y="86"/>
                    <a:pt x="301" y="90"/>
                    <a:pt x="298" y="95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65"/>
                    <a:pt x="266" y="46"/>
                    <a:pt x="243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40" y="29"/>
                    <a:pt x="244" y="23"/>
                    <a:pt x="244" y="17"/>
                  </a:cubicBezTo>
                  <a:cubicBezTo>
                    <a:pt x="244" y="8"/>
                    <a:pt x="237" y="0"/>
                    <a:pt x="227" y="0"/>
                  </a:cubicBezTo>
                  <a:cubicBezTo>
                    <a:pt x="218" y="0"/>
                    <a:pt x="211" y="8"/>
                    <a:pt x="211" y="17"/>
                  </a:cubicBezTo>
                  <a:cubicBezTo>
                    <a:pt x="211" y="23"/>
                    <a:pt x="214" y="29"/>
                    <a:pt x="219" y="32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9" y="29"/>
                    <a:pt x="203" y="23"/>
                    <a:pt x="203" y="17"/>
                  </a:cubicBezTo>
                  <a:cubicBezTo>
                    <a:pt x="203" y="8"/>
                    <a:pt x="195" y="0"/>
                    <a:pt x="186" y="0"/>
                  </a:cubicBezTo>
                  <a:cubicBezTo>
                    <a:pt x="177" y="0"/>
                    <a:pt x="169" y="8"/>
                    <a:pt x="169" y="17"/>
                  </a:cubicBezTo>
                  <a:cubicBezTo>
                    <a:pt x="169" y="23"/>
                    <a:pt x="173" y="29"/>
                    <a:pt x="178" y="32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8" y="29"/>
                    <a:pt x="161" y="23"/>
                    <a:pt x="161" y="17"/>
                  </a:cubicBezTo>
                  <a:cubicBezTo>
                    <a:pt x="161" y="8"/>
                    <a:pt x="154" y="0"/>
                    <a:pt x="144" y="0"/>
                  </a:cubicBezTo>
                  <a:cubicBezTo>
                    <a:pt x="135" y="0"/>
                    <a:pt x="128" y="8"/>
                    <a:pt x="128" y="17"/>
                  </a:cubicBezTo>
                  <a:cubicBezTo>
                    <a:pt x="128" y="23"/>
                    <a:pt x="131" y="29"/>
                    <a:pt x="137" y="3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6" y="29"/>
                    <a:pt x="120" y="23"/>
                    <a:pt x="120" y="17"/>
                  </a:cubicBezTo>
                  <a:cubicBezTo>
                    <a:pt x="120" y="8"/>
                    <a:pt x="112" y="0"/>
                    <a:pt x="103" y="0"/>
                  </a:cubicBezTo>
                  <a:cubicBezTo>
                    <a:pt x="94" y="0"/>
                    <a:pt x="86" y="8"/>
                    <a:pt x="86" y="17"/>
                  </a:cubicBezTo>
                  <a:cubicBezTo>
                    <a:pt x="86" y="23"/>
                    <a:pt x="90" y="29"/>
                    <a:pt x="95" y="32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5" y="46"/>
                    <a:pt x="46" y="65"/>
                    <a:pt x="46" y="87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9" y="90"/>
                    <a:pt x="23" y="86"/>
                    <a:pt x="17" y="86"/>
                  </a:cubicBezTo>
                  <a:cubicBezTo>
                    <a:pt x="8" y="86"/>
                    <a:pt x="0" y="94"/>
                    <a:pt x="0" y="103"/>
                  </a:cubicBezTo>
                  <a:cubicBezTo>
                    <a:pt x="0" y="112"/>
                    <a:pt x="8" y="120"/>
                    <a:pt x="17" y="120"/>
                  </a:cubicBezTo>
                  <a:cubicBezTo>
                    <a:pt x="23" y="120"/>
                    <a:pt x="29" y="116"/>
                    <a:pt x="32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9" y="131"/>
                    <a:pt x="23" y="128"/>
                    <a:pt x="17" y="128"/>
                  </a:cubicBezTo>
                  <a:cubicBezTo>
                    <a:pt x="8" y="128"/>
                    <a:pt x="0" y="135"/>
                    <a:pt x="0" y="144"/>
                  </a:cubicBezTo>
                  <a:cubicBezTo>
                    <a:pt x="0" y="154"/>
                    <a:pt x="8" y="161"/>
                    <a:pt x="17" y="161"/>
                  </a:cubicBezTo>
                  <a:cubicBezTo>
                    <a:pt x="23" y="161"/>
                    <a:pt x="29" y="158"/>
                    <a:pt x="32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29" y="173"/>
                    <a:pt x="23" y="169"/>
                    <a:pt x="17" y="169"/>
                  </a:cubicBezTo>
                  <a:cubicBezTo>
                    <a:pt x="8" y="169"/>
                    <a:pt x="0" y="177"/>
                    <a:pt x="0" y="186"/>
                  </a:cubicBezTo>
                  <a:cubicBezTo>
                    <a:pt x="0" y="195"/>
                    <a:pt x="8" y="203"/>
                    <a:pt x="17" y="203"/>
                  </a:cubicBezTo>
                  <a:cubicBezTo>
                    <a:pt x="23" y="203"/>
                    <a:pt x="29" y="199"/>
                    <a:pt x="32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29" y="214"/>
                    <a:pt x="23" y="211"/>
                    <a:pt x="17" y="211"/>
                  </a:cubicBezTo>
                  <a:cubicBezTo>
                    <a:pt x="8" y="211"/>
                    <a:pt x="0" y="218"/>
                    <a:pt x="0" y="227"/>
                  </a:cubicBezTo>
                  <a:cubicBezTo>
                    <a:pt x="0" y="237"/>
                    <a:pt x="8" y="244"/>
                    <a:pt x="17" y="244"/>
                  </a:cubicBezTo>
                  <a:cubicBezTo>
                    <a:pt x="23" y="244"/>
                    <a:pt x="29" y="240"/>
                    <a:pt x="32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66"/>
                    <a:pt x="65" y="284"/>
                    <a:pt x="87" y="284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90" y="301"/>
                    <a:pt x="86" y="307"/>
                    <a:pt x="86" y="313"/>
                  </a:cubicBezTo>
                  <a:cubicBezTo>
                    <a:pt x="86" y="322"/>
                    <a:pt x="94" y="330"/>
                    <a:pt x="103" y="330"/>
                  </a:cubicBezTo>
                  <a:cubicBezTo>
                    <a:pt x="112" y="330"/>
                    <a:pt x="120" y="322"/>
                    <a:pt x="120" y="313"/>
                  </a:cubicBezTo>
                  <a:cubicBezTo>
                    <a:pt x="120" y="307"/>
                    <a:pt x="116" y="301"/>
                    <a:pt x="111" y="298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98"/>
                    <a:pt x="137" y="298"/>
                    <a:pt x="137" y="298"/>
                  </a:cubicBezTo>
                  <a:cubicBezTo>
                    <a:pt x="131" y="301"/>
                    <a:pt x="128" y="307"/>
                    <a:pt x="128" y="313"/>
                  </a:cubicBezTo>
                  <a:cubicBezTo>
                    <a:pt x="128" y="322"/>
                    <a:pt x="135" y="330"/>
                    <a:pt x="144" y="330"/>
                  </a:cubicBezTo>
                  <a:cubicBezTo>
                    <a:pt x="154" y="330"/>
                    <a:pt x="161" y="322"/>
                    <a:pt x="161" y="313"/>
                  </a:cubicBezTo>
                  <a:cubicBezTo>
                    <a:pt x="161" y="307"/>
                    <a:pt x="158" y="301"/>
                    <a:pt x="152" y="298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298"/>
                    <a:pt x="178" y="298"/>
                    <a:pt x="178" y="298"/>
                  </a:cubicBezTo>
                  <a:cubicBezTo>
                    <a:pt x="173" y="301"/>
                    <a:pt x="169" y="307"/>
                    <a:pt x="169" y="313"/>
                  </a:cubicBezTo>
                  <a:cubicBezTo>
                    <a:pt x="169" y="322"/>
                    <a:pt x="177" y="330"/>
                    <a:pt x="186" y="330"/>
                  </a:cubicBezTo>
                  <a:cubicBezTo>
                    <a:pt x="195" y="330"/>
                    <a:pt x="203" y="322"/>
                    <a:pt x="203" y="313"/>
                  </a:cubicBezTo>
                  <a:cubicBezTo>
                    <a:pt x="203" y="307"/>
                    <a:pt x="199" y="301"/>
                    <a:pt x="194" y="298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219" y="298"/>
                    <a:pt x="219" y="298"/>
                    <a:pt x="219" y="298"/>
                  </a:cubicBezTo>
                  <a:cubicBezTo>
                    <a:pt x="214" y="301"/>
                    <a:pt x="211" y="307"/>
                    <a:pt x="211" y="313"/>
                  </a:cubicBezTo>
                  <a:cubicBezTo>
                    <a:pt x="211" y="322"/>
                    <a:pt x="218" y="330"/>
                    <a:pt x="227" y="330"/>
                  </a:cubicBezTo>
                  <a:cubicBezTo>
                    <a:pt x="237" y="330"/>
                    <a:pt x="244" y="322"/>
                    <a:pt x="244" y="313"/>
                  </a:cubicBezTo>
                  <a:cubicBezTo>
                    <a:pt x="244" y="307"/>
                    <a:pt x="240" y="301"/>
                    <a:pt x="235" y="298"/>
                  </a:cubicBezTo>
                  <a:cubicBezTo>
                    <a:pt x="235" y="284"/>
                    <a:pt x="235" y="284"/>
                    <a:pt x="235" y="284"/>
                  </a:cubicBezTo>
                  <a:cubicBezTo>
                    <a:pt x="243" y="284"/>
                    <a:pt x="243" y="284"/>
                    <a:pt x="243" y="284"/>
                  </a:cubicBezTo>
                  <a:cubicBezTo>
                    <a:pt x="266" y="284"/>
                    <a:pt x="284" y="266"/>
                    <a:pt x="284" y="243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1" y="240"/>
                    <a:pt x="307" y="244"/>
                    <a:pt x="313" y="244"/>
                  </a:cubicBezTo>
                  <a:cubicBezTo>
                    <a:pt x="322" y="244"/>
                    <a:pt x="330" y="237"/>
                    <a:pt x="330" y="227"/>
                  </a:cubicBezTo>
                  <a:cubicBezTo>
                    <a:pt x="330" y="218"/>
                    <a:pt x="322" y="211"/>
                    <a:pt x="313" y="211"/>
                  </a:cubicBezTo>
                  <a:cubicBezTo>
                    <a:pt x="307" y="211"/>
                    <a:pt x="301" y="214"/>
                    <a:pt x="298" y="219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301" y="199"/>
                    <a:pt x="307" y="203"/>
                    <a:pt x="313" y="203"/>
                  </a:cubicBezTo>
                  <a:cubicBezTo>
                    <a:pt x="322" y="203"/>
                    <a:pt x="330" y="195"/>
                    <a:pt x="330" y="186"/>
                  </a:cubicBezTo>
                  <a:cubicBezTo>
                    <a:pt x="330" y="177"/>
                    <a:pt x="322" y="169"/>
                    <a:pt x="313" y="169"/>
                  </a:cubicBezTo>
                  <a:cubicBezTo>
                    <a:pt x="307" y="169"/>
                    <a:pt x="301" y="173"/>
                    <a:pt x="298" y="178"/>
                  </a:cubicBezTo>
                  <a:cubicBezTo>
                    <a:pt x="284" y="178"/>
                    <a:pt x="284" y="178"/>
                    <a:pt x="284" y="178"/>
                  </a:cubicBezTo>
                  <a:cubicBezTo>
                    <a:pt x="284" y="152"/>
                    <a:pt x="284" y="152"/>
                    <a:pt x="284" y="152"/>
                  </a:cubicBezTo>
                  <a:lnTo>
                    <a:pt x="298" y="152"/>
                  </a:lnTo>
                  <a:close/>
                  <a:moveTo>
                    <a:pt x="165" y="267"/>
                  </a:moveTo>
                  <a:cubicBezTo>
                    <a:pt x="109" y="267"/>
                    <a:pt x="63" y="221"/>
                    <a:pt x="63" y="165"/>
                  </a:cubicBezTo>
                  <a:cubicBezTo>
                    <a:pt x="63" y="109"/>
                    <a:pt x="109" y="63"/>
                    <a:pt x="165" y="63"/>
                  </a:cubicBezTo>
                  <a:cubicBezTo>
                    <a:pt x="221" y="63"/>
                    <a:pt x="267" y="109"/>
                    <a:pt x="267" y="165"/>
                  </a:cubicBezTo>
                  <a:cubicBezTo>
                    <a:pt x="267" y="221"/>
                    <a:pt x="221" y="267"/>
                    <a:pt x="165" y="267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 rot="15300000">
              <a:off x="2722394" y="3786444"/>
              <a:ext cx="264345" cy="213383"/>
              <a:chOff x="1682010" y="2990206"/>
              <a:chExt cx="258385" cy="208571"/>
            </a:xfrm>
            <a:solidFill>
              <a:schemeClr val="bg1"/>
            </a:solidFill>
          </p:grpSpPr>
          <p:sp>
            <p:nvSpPr>
              <p:cNvPr id="201" name="Freeform 24"/>
              <p:cNvSpPr>
                <a:spLocks noEditPoints="1"/>
              </p:cNvSpPr>
              <p:nvPr/>
            </p:nvSpPr>
            <p:spPr bwMode="auto">
              <a:xfrm>
                <a:off x="1682010" y="2990206"/>
                <a:ext cx="185789" cy="183509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Oval 25"/>
              <p:cNvSpPr>
                <a:spLocks noChangeArrowheads="1"/>
              </p:cNvSpPr>
              <p:nvPr/>
            </p:nvSpPr>
            <p:spPr bwMode="auto">
              <a:xfrm>
                <a:off x="1757092" y="3064045"/>
                <a:ext cx="35418" cy="353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Freeform 26"/>
              <p:cNvSpPr>
                <a:spLocks noEditPoints="1"/>
              </p:cNvSpPr>
              <p:nvPr/>
            </p:nvSpPr>
            <p:spPr bwMode="auto">
              <a:xfrm>
                <a:off x="1845222" y="3099359"/>
                <a:ext cx="95173" cy="99418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3206043" y="3361690"/>
              <a:ext cx="567480" cy="779733"/>
              <a:chOff x="2303354" y="2180403"/>
              <a:chExt cx="554685" cy="762152"/>
            </a:xfrm>
          </p:grpSpPr>
          <p:sp>
            <p:nvSpPr>
              <p:cNvPr id="195" name="Rectangle 194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198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9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598371" y="3362885"/>
              <a:ext cx="567480" cy="779733"/>
              <a:chOff x="2303354" y="2180403"/>
              <a:chExt cx="554685" cy="762152"/>
            </a:xfrm>
          </p:grpSpPr>
          <p:sp>
            <p:nvSpPr>
              <p:cNvPr id="189" name="Rectangle 188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192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3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4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1" name="Rectangle 190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A</a:t>
                </a:r>
              </a:p>
            </p:txBody>
          </p:sp>
        </p:grpSp>
        <p:sp>
          <p:nvSpPr>
            <p:cNvPr id="186" name="Rectangle 185"/>
            <p:cNvSpPr/>
            <p:nvPr/>
          </p:nvSpPr>
          <p:spPr bwMode="auto">
            <a:xfrm>
              <a:off x="2002178" y="3270544"/>
              <a:ext cx="543405" cy="104187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67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RUNTIME</a:t>
              </a: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1463324" y="3404593"/>
              <a:ext cx="485749" cy="745764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SLAVE</a:t>
              </a:r>
            </a:p>
          </p:txBody>
        </p:sp>
        <p:sp>
          <p:nvSpPr>
            <p:cNvPr id="188" name="Freeform 16"/>
            <p:cNvSpPr>
              <a:spLocks noEditPoints="1"/>
            </p:cNvSpPr>
            <p:nvPr/>
          </p:nvSpPr>
          <p:spPr bwMode="auto">
            <a:xfrm>
              <a:off x="1681163" y="4950012"/>
              <a:ext cx="79243" cy="102684"/>
            </a:xfrm>
            <a:custGeom>
              <a:avLst/>
              <a:gdLst>
                <a:gd name="T0" fmla="*/ 0 w 441"/>
                <a:gd name="T1" fmla="*/ 0 h 572"/>
                <a:gd name="T2" fmla="*/ 0 w 441"/>
                <a:gd name="T3" fmla="*/ 572 h 572"/>
                <a:gd name="T4" fmla="*/ 441 w 441"/>
                <a:gd name="T5" fmla="*/ 572 h 572"/>
                <a:gd name="T6" fmla="*/ 441 w 441"/>
                <a:gd name="T7" fmla="*/ 0 h 572"/>
                <a:gd name="T8" fmla="*/ 0 w 441"/>
                <a:gd name="T9" fmla="*/ 0 h 572"/>
                <a:gd name="T10" fmla="*/ 394 w 441"/>
                <a:gd name="T11" fmla="*/ 421 h 572"/>
                <a:gd name="T12" fmla="*/ 364 w 441"/>
                <a:gd name="T13" fmla="*/ 448 h 572"/>
                <a:gd name="T14" fmla="*/ 77 w 441"/>
                <a:gd name="T15" fmla="*/ 448 h 572"/>
                <a:gd name="T16" fmla="*/ 47 w 441"/>
                <a:gd name="T17" fmla="*/ 421 h 572"/>
                <a:gd name="T18" fmla="*/ 47 w 441"/>
                <a:gd name="T19" fmla="*/ 415 h 572"/>
                <a:gd name="T20" fmla="*/ 77 w 441"/>
                <a:gd name="T21" fmla="*/ 387 h 572"/>
                <a:gd name="T22" fmla="*/ 232 w 441"/>
                <a:gd name="T23" fmla="*/ 387 h 572"/>
                <a:gd name="T24" fmla="*/ 364 w 441"/>
                <a:gd name="T25" fmla="*/ 387 h 572"/>
                <a:gd name="T26" fmla="*/ 394 w 441"/>
                <a:gd name="T27" fmla="*/ 415 h 572"/>
                <a:gd name="T28" fmla="*/ 394 w 441"/>
                <a:gd name="T29" fmla="*/ 421 h 572"/>
                <a:gd name="T30" fmla="*/ 394 w 441"/>
                <a:gd name="T31" fmla="*/ 313 h 572"/>
                <a:gd name="T32" fmla="*/ 364 w 441"/>
                <a:gd name="T33" fmla="*/ 340 h 572"/>
                <a:gd name="T34" fmla="*/ 77 w 441"/>
                <a:gd name="T35" fmla="*/ 340 h 572"/>
                <a:gd name="T36" fmla="*/ 47 w 441"/>
                <a:gd name="T37" fmla="*/ 313 h 572"/>
                <a:gd name="T38" fmla="*/ 47 w 441"/>
                <a:gd name="T39" fmla="*/ 307 h 572"/>
                <a:gd name="T40" fmla="*/ 77 w 441"/>
                <a:gd name="T41" fmla="*/ 280 h 572"/>
                <a:gd name="T42" fmla="*/ 232 w 441"/>
                <a:gd name="T43" fmla="*/ 280 h 572"/>
                <a:gd name="T44" fmla="*/ 364 w 441"/>
                <a:gd name="T45" fmla="*/ 280 h 572"/>
                <a:gd name="T46" fmla="*/ 394 w 441"/>
                <a:gd name="T47" fmla="*/ 307 h 572"/>
                <a:gd name="T48" fmla="*/ 394 w 441"/>
                <a:gd name="T49" fmla="*/ 313 h 572"/>
                <a:gd name="T50" fmla="*/ 394 w 441"/>
                <a:gd name="T51" fmla="*/ 205 h 572"/>
                <a:gd name="T52" fmla="*/ 364 w 441"/>
                <a:gd name="T53" fmla="*/ 233 h 572"/>
                <a:gd name="T54" fmla="*/ 77 w 441"/>
                <a:gd name="T55" fmla="*/ 233 h 572"/>
                <a:gd name="T56" fmla="*/ 47 w 441"/>
                <a:gd name="T57" fmla="*/ 205 h 572"/>
                <a:gd name="T58" fmla="*/ 47 w 441"/>
                <a:gd name="T59" fmla="*/ 199 h 572"/>
                <a:gd name="T60" fmla="*/ 77 w 441"/>
                <a:gd name="T61" fmla="*/ 172 h 572"/>
                <a:gd name="T62" fmla="*/ 232 w 441"/>
                <a:gd name="T63" fmla="*/ 172 h 572"/>
                <a:gd name="T64" fmla="*/ 364 w 441"/>
                <a:gd name="T65" fmla="*/ 172 h 572"/>
                <a:gd name="T66" fmla="*/ 394 w 441"/>
                <a:gd name="T67" fmla="*/ 199 h 572"/>
                <a:gd name="T68" fmla="*/ 394 w 441"/>
                <a:gd name="T69" fmla="*/ 205 h 572"/>
                <a:gd name="T70" fmla="*/ 394 w 441"/>
                <a:gd name="T71" fmla="*/ 97 h 572"/>
                <a:gd name="T72" fmla="*/ 364 w 441"/>
                <a:gd name="T73" fmla="*/ 125 h 572"/>
                <a:gd name="T74" fmla="*/ 77 w 441"/>
                <a:gd name="T75" fmla="*/ 125 h 572"/>
                <a:gd name="T76" fmla="*/ 47 w 441"/>
                <a:gd name="T77" fmla="*/ 97 h 572"/>
                <a:gd name="T78" fmla="*/ 47 w 441"/>
                <a:gd name="T79" fmla="*/ 92 h 572"/>
                <a:gd name="T80" fmla="*/ 77 w 441"/>
                <a:gd name="T81" fmla="*/ 64 h 572"/>
                <a:gd name="T82" fmla="*/ 232 w 441"/>
                <a:gd name="T83" fmla="*/ 64 h 572"/>
                <a:gd name="T84" fmla="*/ 364 w 441"/>
                <a:gd name="T85" fmla="*/ 64 h 572"/>
                <a:gd name="T86" fmla="*/ 394 w 441"/>
                <a:gd name="T87" fmla="*/ 92 h 572"/>
                <a:gd name="T88" fmla="*/ 394 w 441"/>
                <a:gd name="T89" fmla="*/ 9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1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441" y="572"/>
                    <a:pt x="441" y="572"/>
                    <a:pt x="441" y="572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0" y="0"/>
                  </a:lnTo>
                  <a:close/>
                  <a:moveTo>
                    <a:pt x="394" y="421"/>
                  </a:moveTo>
                  <a:cubicBezTo>
                    <a:pt x="394" y="448"/>
                    <a:pt x="364" y="448"/>
                    <a:pt x="364" y="448"/>
                  </a:cubicBezTo>
                  <a:cubicBezTo>
                    <a:pt x="77" y="448"/>
                    <a:pt x="77" y="448"/>
                    <a:pt x="77" y="448"/>
                  </a:cubicBezTo>
                  <a:cubicBezTo>
                    <a:pt x="47" y="448"/>
                    <a:pt x="47" y="421"/>
                    <a:pt x="47" y="421"/>
                  </a:cubicBezTo>
                  <a:cubicBezTo>
                    <a:pt x="47" y="415"/>
                    <a:pt x="47" y="415"/>
                    <a:pt x="47" y="415"/>
                  </a:cubicBezTo>
                  <a:cubicBezTo>
                    <a:pt x="47" y="387"/>
                    <a:pt x="77" y="387"/>
                    <a:pt x="77" y="387"/>
                  </a:cubicBezTo>
                  <a:cubicBezTo>
                    <a:pt x="232" y="387"/>
                    <a:pt x="232" y="387"/>
                    <a:pt x="232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94" y="387"/>
                    <a:pt x="394" y="415"/>
                    <a:pt x="394" y="415"/>
                  </a:cubicBezTo>
                  <a:lnTo>
                    <a:pt x="394" y="421"/>
                  </a:lnTo>
                  <a:close/>
                  <a:moveTo>
                    <a:pt x="394" y="313"/>
                  </a:moveTo>
                  <a:cubicBezTo>
                    <a:pt x="394" y="340"/>
                    <a:pt x="364" y="340"/>
                    <a:pt x="364" y="340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47" y="340"/>
                    <a:pt x="47" y="313"/>
                    <a:pt x="47" y="313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47" y="280"/>
                    <a:pt x="77" y="280"/>
                    <a:pt x="77" y="280"/>
                  </a:cubicBezTo>
                  <a:cubicBezTo>
                    <a:pt x="232" y="280"/>
                    <a:pt x="232" y="280"/>
                    <a:pt x="232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94" y="280"/>
                    <a:pt x="394" y="307"/>
                    <a:pt x="394" y="307"/>
                  </a:cubicBezTo>
                  <a:lnTo>
                    <a:pt x="394" y="313"/>
                  </a:lnTo>
                  <a:close/>
                  <a:moveTo>
                    <a:pt x="394" y="205"/>
                  </a:moveTo>
                  <a:cubicBezTo>
                    <a:pt x="394" y="233"/>
                    <a:pt x="364" y="233"/>
                    <a:pt x="364" y="233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47" y="233"/>
                    <a:pt x="47" y="205"/>
                    <a:pt x="47" y="205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7" y="172"/>
                    <a:pt x="77" y="172"/>
                    <a:pt x="77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364" y="172"/>
                    <a:pt x="364" y="172"/>
                    <a:pt x="364" y="172"/>
                  </a:cubicBezTo>
                  <a:cubicBezTo>
                    <a:pt x="394" y="172"/>
                    <a:pt x="394" y="199"/>
                    <a:pt x="394" y="199"/>
                  </a:cubicBezTo>
                  <a:lnTo>
                    <a:pt x="394" y="205"/>
                  </a:lnTo>
                  <a:close/>
                  <a:moveTo>
                    <a:pt x="394" y="97"/>
                  </a:moveTo>
                  <a:cubicBezTo>
                    <a:pt x="394" y="125"/>
                    <a:pt x="364" y="125"/>
                    <a:pt x="364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47" y="125"/>
                    <a:pt x="47" y="97"/>
                    <a:pt x="47" y="9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64"/>
                    <a:pt x="77" y="64"/>
                    <a:pt x="77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94" y="64"/>
                    <a:pt x="394" y="92"/>
                    <a:pt x="394" y="92"/>
                  </a:cubicBezTo>
                  <a:lnTo>
                    <a:pt x="394" y="97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191508" y="3270544"/>
            <a:ext cx="2310199" cy="2538695"/>
            <a:chOff x="1463324" y="3270544"/>
            <a:chExt cx="2310199" cy="2538695"/>
          </a:xfrm>
        </p:grpSpPr>
        <p:sp>
          <p:nvSpPr>
            <p:cNvPr id="214" name="Rectangle 213"/>
            <p:cNvSpPr/>
            <p:nvPr/>
          </p:nvSpPr>
          <p:spPr bwMode="auto">
            <a:xfrm>
              <a:off x="1974119" y="5300114"/>
              <a:ext cx="1784711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Hardware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1467447" y="5300114"/>
              <a:ext cx="513199" cy="509125"/>
              <a:chOff x="5303837" y="4269398"/>
              <a:chExt cx="501628" cy="497646"/>
            </a:xfrm>
          </p:grpSpPr>
          <p:sp>
            <p:nvSpPr>
              <p:cNvPr id="257" name="Rectangle 256"/>
              <p:cNvSpPr/>
              <p:nvPr/>
            </p:nvSpPr>
            <p:spPr bwMode="auto">
              <a:xfrm>
                <a:off x="5303837" y="4269398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5453359" y="4399756"/>
                <a:ext cx="182844" cy="236930"/>
                <a:chOff x="5260945" y="2352669"/>
                <a:chExt cx="1663693" cy="2155821"/>
              </a:xfrm>
              <a:solidFill>
                <a:schemeClr val="tx2"/>
              </a:solidFill>
            </p:grpSpPr>
            <p:sp>
              <p:nvSpPr>
                <p:cNvPr id="259" name="Freeform 16"/>
                <p:cNvSpPr>
                  <a:spLocks noEditPoints="1"/>
                </p:cNvSpPr>
                <p:nvPr/>
              </p:nvSpPr>
              <p:spPr bwMode="auto">
                <a:xfrm>
                  <a:off x="5260945" y="2352669"/>
                  <a:ext cx="1663693" cy="2155821"/>
                </a:xfrm>
                <a:custGeom>
                  <a:avLst/>
                  <a:gdLst>
                    <a:gd name="T0" fmla="*/ 0 w 441"/>
                    <a:gd name="T1" fmla="*/ 0 h 572"/>
                    <a:gd name="T2" fmla="*/ 0 w 441"/>
                    <a:gd name="T3" fmla="*/ 572 h 572"/>
                    <a:gd name="T4" fmla="*/ 441 w 441"/>
                    <a:gd name="T5" fmla="*/ 572 h 572"/>
                    <a:gd name="T6" fmla="*/ 441 w 441"/>
                    <a:gd name="T7" fmla="*/ 0 h 572"/>
                    <a:gd name="T8" fmla="*/ 0 w 441"/>
                    <a:gd name="T9" fmla="*/ 0 h 572"/>
                    <a:gd name="T10" fmla="*/ 394 w 441"/>
                    <a:gd name="T11" fmla="*/ 421 h 572"/>
                    <a:gd name="T12" fmla="*/ 364 w 441"/>
                    <a:gd name="T13" fmla="*/ 448 h 572"/>
                    <a:gd name="T14" fmla="*/ 77 w 441"/>
                    <a:gd name="T15" fmla="*/ 448 h 572"/>
                    <a:gd name="T16" fmla="*/ 47 w 441"/>
                    <a:gd name="T17" fmla="*/ 421 h 572"/>
                    <a:gd name="T18" fmla="*/ 47 w 441"/>
                    <a:gd name="T19" fmla="*/ 415 h 572"/>
                    <a:gd name="T20" fmla="*/ 77 w 441"/>
                    <a:gd name="T21" fmla="*/ 387 h 572"/>
                    <a:gd name="T22" fmla="*/ 232 w 441"/>
                    <a:gd name="T23" fmla="*/ 387 h 572"/>
                    <a:gd name="T24" fmla="*/ 364 w 441"/>
                    <a:gd name="T25" fmla="*/ 387 h 572"/>
                    <a:gd name="T26" fmla="*/ 394 w 441"/>
                    <a:gd name="T27" fmla="*/ 415 h 572"/>
                    <a:gd name="T28" fmla="*/ 394 w 441"/>
                    <a:gd name="T29" fmla="*/ 421 h 572"/>
                    <a:gd name="T30" fmla="*/ 394 w 441"/>
                    <a:gd name="T31" fmla="*/ 313 h 572"/>
                    <a:gd name="T32" fmla="*/ 364 w 441"/>
                    <a:gd name="T33" fmla="*/ 340 h 572"/>
                    <a:gd name="T34" fmla="*/ 77 w 441"/>
                    <a:gd name="T35" fmla="*/ 340 h 572"/>
                    <a:gd name="T36" fmla="*/ 47 w 441"/>
                    <a:gd name="T37" fmla="*/ 313 h 572"/>
                    <a:gd name="T38" fmla="*/ 47 w 441"/>
                    <a:gd name="T39" fmla="*/ 307 h 572"/>
                    <a:gd name="T40" fmla="*/ 77 w 441"/>
                    <a:gd name="T41" fmla="*/ 280 h 572"/>
                    <a:gd name="T42" fmla="*/ 232 w 441"/>
                    <a:gd name="T43" fmla="*/ 280 h 572"/>
                    <a:gd name="T44" fmla="*/ 364 w 441"/>
                    <a:gd name="T45" fmla="*/ 280 h 572"/>
                    <a:gd name="T46" fmla="*/ 394 w 441"/>
                    <a:gd name="T47" fmla="*/ 307 h 572"/>
                    <a:gd name="T48" fmla="*/ 394 w 441"/>
                    <a:gd name="T49" fmla="*/ 313 h 572"/>
                    <a:gd name="T50" fmla="*/ 394 w 441"/>
                    <a:gd name="T51" fmla="*/ 205 h 572"/>
                    <a:gd name="T52" fmla="*/ 364 w 441"/>
                    <a:gd name="T53" fmla="*/ 233 h 572"/>
                    <a:gd name="T54" fmla="*/ 77 w 441"/>
                    <a:gd name="T55" fmla="*/ 233 h 572"/>
                    <a:gd name="T56" fmla="*/ 47 w 441"/>
                    <a:gd name="T57" fmla="*/ 205 h 572"/>
                    <a:gd name="T58" fmla="*/ 47 w 441"/>
                    <a:gd name="T59" fmla="*/ 199 h 572"/>
                    <a:gd name="T60" fmla="*/ 77 w 441"/>
                    <a:gd name="T61" fmla="*/ 172 h 572"/>
                    <a:gd name="T62" fmla="*/ 232 w 441"/>
                    <a:gd name="T63" fmla="*/ 172 h 572"/>
                    <a:gd name="T64" fmla="*/ 364 w 441"/>
                    <a:gd name="T65" fmla="*/ 172 h 572"/>
                    <a:gd name="T66" fmla="*/ 394 w 441"/>
                    <a:gd name="T67" fmla="*/ 199 h 572"/>
                    <a:gd name="T68" fmla="*/ 394 w 441"/>
                    <a:gd name="T69" fmla="*/ 205 h 572"/>
                    <a:gd name="T70" fmla="*/ 394 w 441"/>
                    <a:gd name="T71" fmla="*/ 97 h 572"/>
                    <a:gd name="T72" fmla="*/ 364 w 441"/>
                    <a:gd name="T73" fmla="*/ 125 h 572"/>
                    <a:gd name="T74" fmla="*/ 77 w 441"/>
                    <a:gd name="T75" fmla="*/ 125 h 572"/>
                    <a:gd name="T76" fmla="*/ 47 w 441"/>
                    <a:gd name="T77" fmla="*/ 97 h 572"/>
                    <a:gd name="T78" fmla="*/ 47 w 441"/>
                    <a:gd name="T79" fmla="*/ 92 h 572"/>
                    <a:gd name="T80" fmla="*/ 77 w 441"/>
                    <a:gd name="T81" fmla="*/ 64 h 572"/>
                    <a:gd name="T82" fmla="*/ 232 w 441"/>
                    <a:gd name="T83" fmla="*/ 64 h 572"/>
                    <a:gd name="T84" fmla="*/ 364 w 441"/>
                    <a:gd name="T85" fmla="*/ 64 h 572"/>
                    <a:gd name="T86" fmla="*/ 394 w 441"/>
                    <a:gd name="T87" fmla="*/ 92 h 572"/>
                    <a:gd name="T88" fmla="*/ 394 w 441"/>
                    <a:gd name="T89" fmla="*/ 9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41" h="572">
                      <a:moveTo>
                        <a:pt x="0" y="0"/>
                      </a:moveTo>
                      <a:cubicBezTo>
                        <a:pt x="0" y="572"/>
                        <a:pt x="0" y="572"/>
                        <a:pt x="0" y="572"/>
                      </a:cubicBezTo>
                      <a:cubicBezTo>
                        <a:pt x="441" y="572"/>
                        <a:pt x="441" y="572"/>
                        <a:pt x="441" y="572"/>
                      </a:cubicBezTo>
                      <a:cubicBezTo>
                        <a:pt x="441" y="0"/>
                        <a:pt x="441" y="0"/>
                        <a:pt x="441" y="0"/>
                      </a:cubicBezTo>
                      <a:lnTo>
                        <a:pt x="0" y="0"/>
                      </a:lnTo>
                      <a:close/>
                      <a:moveTo>
                        <a:pt x="394" y="421"/>
                      </a:moveTo>
                      <a:cubicBezTo>
                        <a:pt x="394" y="448"/>
                        <a:pt x="364" y="448"/>
                        <a:pt x="364" y="448"/>
                      </a:cubicBezTo>
                      <a:cubicBezTo>
                        <a:pt x="77" y="448"/>
                        <a:pt x="77" y="448"/>
                        <a:pt x="77" y="448"/>
                      </a:cubicBezTo>
                      <a:cubicBezTo>
                        <a:pt x="47" y="448"/>
                        <a:pt x="47" y="421"/>
                        <a:pt x="47" y="421"/>
                      </a:cubicBezTo>
                      <a:cubicBezTo>
                        <a:pt x="47" y="415"/>
                        <a:pt x="47" y="415"/>
                        <a:pt x="47" y="415"/>
                      </a:cubicBezTo>
                      <a:cubicBezTo>
                        <a:pt x="47" y="387"/>
                        <a:pt x="77" y="387"/>
                        <a:pt x="77" y="387"/>
                      </a:cubicBezTo>
                      <a:cubicBezTo>
                        <a:pt x="232" y="387"/>
                        <a:pt x="232" y="387"/>
                        <a:pt x="232" y="387"/>
                      </a:cubicBezTo>
                      <a:cubicBezTo>
                        <a:pt x="364" y="387"/>
                        <a:pt x="364" y="387"/>
                        <a:pt x="364" y="387"/>
                      </a:cubicBezTo>
                      <a:cubicBezTo>
                        <a:pt x="394" y="387"/>
                        <a:pt x="394" y="415"/>
                        <a:pt x="394" y="415"/>
                      </a:cubicBezTo>
                      <a:lnTo>
                        <a:pt x="394" y="421"/>
                      </a:lnTo>
                      <a:close/>
                      <a:moveTo>
                        <a:pt x="394" y="313"/>
                      </a:moveTo>
                      <a:cubicBezTo>
                        <a:pt x="394" y="340"/>
                        <a:pt x="364" y="340"/>
                        <a:pt x="364" y="340"/>
                      </a:cubicBezTo>
                      <a:cubicBezTo>
                        <a:pt x="77" y="340"/>
                        <a:pt x="77" y="340"/>
                        <a:pt x="77" y="340"/>
                      </a:cubicBezTo>
                      <a:cubicBezTo>
                        <a:pt x="47" y="340"/>
                        <a:pt x="47" y="313"/>
                        <a:pt x="47" y="313"/>
                      </a:cubicBezTo>
                      <a:cubicBezTo>
                        <a:pt x="47" y="307"/>
                        <a:pt x="47" y="307"/>
                        <a:pt x="47" y="307"/>
                      </a:cubicBezTo>
                      <a:cubicBezTo>
                        <a:pt x="47" y="280"/>
                        <a:pt x="77" y="280"/>
                        <a:pt x="77" y="280"/>
                      </a:cubicBezTo>
                      <a:cubicBezTo>
                        <a:pt x="232" y="280"/>
                        <a:pt x="232" y="280"/>
                        <a:pt x="232" y="280"/>
                      </a:cubicBezTo>
                      <a:cubicBezTo>
                        <a:pt x="364" y="280"/>
                        <a:pt x="364" y="280"/>
                        <a:pt x="364" y="280"/>
                      </a:cubicBezTo>
                      <a:cubicBezTo>
                        <a:pt x="394" y="280"/>
                        <a:pt x="394" y="307"/>
                        <a:pt x="394" y="307"/>
                      </a:cubicBezTo>
                      <a:lnTo>
                        <a:pt x="394" y="313"/>
                      </a:lnTo>
                      <a:close/>
                      <a:moveTo>
                        <a:pt x="394" y="205"/>
                      </a:moveTo>
                      <a:cubicBezTo>
                        <a:pt x="394" y="233"/>
                        <a:pt x="364" y="233"/>
                        <a:pt x="364" y="233"/>
                      </a:cubicBezTo>
                      <a:cubicBezTo>
                        <a:pt x="77" y="233"/>
                        <a:pt x="77" y="233"/>
                        <a:pt x="77" y="233"/>
                      </a:cubicBezTo>
                      <a:cubicBezTo>
                        <a:pt x="47" y="233"/>
                        <a:pt x="47" y="205"/>
                        <a:pt x="47" y="205"/>
                      </a:cubicBezTo>
                      <a:cubicBezTo>
                        <a:pt x="47" y="199"/>
                        <a:pt x="47" y="199"/>
                        <a:pt x="47" y="199"/>
                      </a:cubicBezTo>
                      <a:cubicBezTo>
                        <a:pt x="47" y="172"/>
                        <a:pt x="77" y="172"/>
                        <a:pt x="77" y="172"/>
                      </a:cubicBezTo>
                      <a:cubicBezTo>
                        <a:pt x="232" y="172"/>
                        <a:pt x="232" y="172"/>
                        <a:pt x="232" y="172"/>
                      </a:cubicBezTo>
                      <a:cubicBezTo>
                        <a:pt x="364" y="172"/>
                        <a:pt x="364" y="172"/>
                        <a:pt x="364" y="172"/>
                      </a:cubicBezTo>
                      <a:cubicBezTo>
                        <a:pt x="394" y="172"/>
                        <a:pt x="394" y="199"/>
                        <a:pt x="394" y="199"/>
                      </a:cubicBezTo>
                      <a:lnTo>
                        <a:pt x="394" y="205"/>
                      </a:lnTo>
                      <a:close/>
                      <a:moveTo>
                        <a:pt x="394" y="97"/>
                      </a:moveTo>
                      <a:cubicBezTo>
                        <a:pt x="394" y="125"/>
                        <a:pt x="364" y="125"/>
                        <a:pt x="364" y="125"/>
                      </a:cubicBezTo>
                      <a:cubicBezTo>
                        <a:pt x="77" y="125"/>
                        <a:pt x="77" y="125"/>
                        <a:pt x="77" y="125"/>
                      </a:cubicBezTo>
                      <a:cubicBezTo>
                        <a:pt x="47" y="125"/>
                        <a:pt x="47" y="97"/>
                        <a:pt x="47" y="97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47" y="64"/>
                        <a:pt x="77" y="64"/>
                        <a:pt x="77" y="64"/>
                      </a:cubicBezTo>
                      <a:cubicBezTo>
                        <a:pt x="232" y="64"/>
                        <a:pt x="232" y="64"/>
                        <a:pt x="232" y="64"/>
                      </a:cubicBezTo>
                      <a:cubicBezTo>
                        <a:pt x="364" y="64"/>
                        <a:pt x="364" y="64"/>
                        <a:pt x="364" y="64"/>
                      </a:cubicBezTo>
                      <a:cubicBezTo>
                        <a:pt x="394" y="64"/>
                        <a:pt x="394" y="92"/>
                        <a:pt x="394" y="92"/>
                      </a:cubicBezTo>
                      <a:lnTo>
                        <a:pt x="394" y="97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0" name="Oval 17"/>
                <p:cNvSpPr>
                  <a:spLocks noChangeArrowheads="1"/>
                </p:cNvSpPr>
                <p:nvPr/>
              </p:nvSpPr>
              <p:spPr bwMode="auto">
                <a:xfrm>
                  <a:off x="6546821" y="2643181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1" name="Oval 18"/>
                <p:cNvSpPr>
                  <a:spLocks noChangeArrowheads="1"/>
                </p:cNvSpPr>
                <p:nvPr/>
              </p:nvSpPr>
              <p:spPr bwMode="auto">
                <a:xfrm>
                  <a:off x="6546830" y="3049578"/>
                  <a:ext cx="128587" cy="125411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2" name="Oval 19"/>
                <p:cNvSpPr>
                  <a:spLocks noChangeArrowheads="1"/>
                </p:cNvSpPr>
                <p:nvPr/>
              </p:nvSpPr>
              <p:spPr bwMode="auto">
                <a:xfrm>
                  <a:off x="6546839" y="3457567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3" name="Oval 20"/>
                <p:cNvSpPr>
                  <a:spLocks noChangeArrowheads="1"/>
                </p:cNvSpPr>
                <p:nvPr/>
              </p:nvSpPr>
              <p:spPr bwMode="auto">
                <a:xfrm>
                  <a:off x="6546848" y="3863973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216" name="Rectangle 215"/>
            <p:cNvSpPr/>
            <p:nvPr/>
          </p:nvSpPr>
          <p:spPr bwMode="auto">
            <a:xfrm>
              <a:off x="1974122" y="4749226"/>
              <a:ext cx="1784708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Hypervisor</a:t>
              </a: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1467447" y="4749226"/>
              <a:ext cx="513199" cy="509125"/>
              <a:chOff x="5303836" y="3730931"/>
              <a:chExt cx="501628" cy="497646"/>
            </a:xfrm>
          </p:grpSpPr>
          <p:sp>
            <p:nvSpPr>
              <p:cNvPr id="255" name="Rectangle 254"/>
              <p:cNvSpPr/>
              <p:nvPr/>
            </p:nvSpPr>
            <p:spPr bwMode="auto">
              <a:xfrm>
                <a:off x="5303836" y="3730931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6" name="Freeform 11"/>
              <p:cNvSpPr>
                <a:spLocks noEditPoints="1"/>
              </p:cNvSpPr>
              <p:nvPr/>
            </p:nvSpPr>
            <p:spPr bwMode="auto">
              <a:xfrm>
                <a:off x="5414027" y="3888749"/>
                <a:ext cx="278036" cy="219069"/>
              </a:xfrm>
              <a:custGeom>
                <a:avLst/>
                <a:gdLst>
                  <a:gd name="T0" fmla="*/ 130 w 600"/>
                  <a:gd name="T1" fmla="*/ 461 h 472"/>
                  <a:gd name="T2" fmla="*/ 470 w 600"/>
                  <a:gd name="T3" fmla="*/ 461 h 472"/>
                  <a:gd name="T4" fmla="*/ 470 w 600"/>
                  <a:gd name="T5" fmla="*/ 472 h 472"/>
                  <a:gd name="T6" fmla="*/ 130 w 600"/>
                  <a:gd name="T7" fmla="*/ 472 h 472"/>
                  <a:gd name="T8" fmla="*/ 130 w 600"/>
                  <a:gd name="T9" fmla="*/ 461 h 472"/>
                  <a:gd name="T10" fmla="*/ 32 w 600"/>
                  <a:gd name="T11" fmla="*/ 35 h 472"/>
                  <a:gd name="T12" fmla="*/ 32 w 600"/>
                  <a:gd name="T13" fmla="*/ 345 h 472"/>
                  <a:gd name="T14" fmla="*/ 232 w 600"/>
                  <a:gd name="T15" fmla="*/ 345 h 472"/>
                  <a:gd name="T16" fmla="*/ 365 w 600"/>
                  <a:gd name="T17" fmla="*/ 345 h 472"/>
                  <a:gd name="T18" fmla="*/ 572 w 600"/>
                  <a:gd name="T19" fmla="*/ 345 h 472"/>
                  <a:gd name="T20" fmla="*/ 572 w 600"/>
                  <a:gd name="T21" fmla="*/ 35 h 472"/>
                  <a:gd name="T22" fmla="*/ 32 w 600"/>
                  <a:gd name="T23" fmla="*/ 35 h 472"/>
                  <a:gd name="T24" fmla="*/ 300 w 600"/>
                  <a:gd name="T25" fmla="*/ 8 h 472"/>
                  <a:gd name="T26" fmla="*/ 292 w 600"/>
                  <a:gd name="T27" fmla="*/ 16 h 472"/>
                  <a:gd name="T28" fmla="*/ 300 w 600"/>
                  <a:gd name="T29" fmla="*/ 24 h 472"/>
                  <a:gd name="T30" fmla="*/ 309 w 600"/>
                  <a:gd name="T31" fmla="*/ 16 h 472"/>
                  <a:gd name="T32" fmla="*/ 300 w 600"/>
                  <a:gd name="T33" fmla="*/ 8 h 472"/>
                  <a:gd name="T34" fmla="*/ 32 w 600"/>
                  <a:gd name="T35" fmla="*/ 0 h 472"/>
                  <a:gd name="T36" fmla="*/ 565 w 600"/>
                  <a:gd name="T37" fmla="*/ 0 h 472"/>
                  <a:gd name="T38" fmla="*/ 600 w 600"/>
                  <a:gd name="T39" fmla="*/ 35 h 472"/>
                  <a:gd name="T40" fmla="*/ 600 w 600"/>
                  <a:gd name="T41" fmla="*/ 344 h 472"/>
                  <a:gd name="T42" fmla="*/ 565 w 600"/>
                  <a:gd name="T43" fmla="*/ 383 h 472"/>
                  <a:gd name="T44" fmla="*/ 389 w 600"/>
                  <a:gd name="T45" fmla="*/ 383 h 472"/>
                  <a:gd name="T46" fmla="*/ 365 w 600"/>
                  <a:gd name="T47" fmla="*/ 383 h 472"/>
                  <a:gd name="T48" fmla="*/ 365 w 600"/>
                  <a:gd name="T49" fmla="*/ 406 h 472"/>
                  <a:gd name="T50" fmla="*/ 365 w 600"/>
                  <a:gd name="T51" fmla="*/ 422 h 472"/>
                  <a:gd name="T52" fmla="*/ 442 w 600"/>
                  <a:gd name="T53" fmla="*/ 422 h 472"/>
                  <a:gd name="T54" fmla="*/ 470 w 600"/>
                  <a:gd name="T55" fmla="*/ 461 h 472"/>
                  <a:gd name="T56" fmla="*/ 130 w 600"/>
                  <a:gd name="T57" fmla="*/ 461 h 472"/>
                  <a:gd name="T58" fmla="*/ 158 w 600"/>
                  <a:gd name="T59" fmla="*/ 422 h 472"/>
                  <a:gd name="T60" fmla="*/ 232 w 600"/>
                  <a:gd name="T61" fmla="*/ 422 h 472"/>
                  <a:gd name="T62" fmla="*/ 232 w 600"/>
                  <a:gd name="T63" fmla="*/ 406 h 472"/>
                  <a:gd name="T64" fmla="*/ 232 w 600"/>
                  <a:gd name="T65" fmla="*/ 383 h 472"/>
                  <a:gd name="T66" fmla="*/ 205 w 600"/>
                  <a:gd name="T67" fmla="*/ 383 h 472"/>
                  <a:gd name="T68" fmla="*/ 32 w 600"/>
                  <a:gd name="T69" fmla="*/ 383 h 472"/>
                  <a:gd name="T70" fmla="*/ 0 w 600"/>
                  <a:gd name="T71" fmla="*/ 344 h 472"/>
                  <a:gd name="T72" fmla="*/ 0 w 600"/>
                  <a:gd name="T73" fmla="*/ 35 h 472"/>
                  <a:gd name="T74" fmla="*/ 32 w 600"/>
                  <a:gd name="T75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0" h="472">
                    <a:moveTo>
                      <a:pt x="130" y="461"/>
                    </a:moveTo>
                    <a:cubicBezTo>
                      <a:pt x="470" y="461"/>
                      <a:pt x="470" y="461"/>
                      <a:pt x="470" y="461"/>
                    </a:cubicBezTo>
                    <a:cubicBezTo>
                      <a:pt x="470" y="472"/>
                      <a:pt x="470" y="472"/>
                      <a:pt x="470" y="472"/>
                    </a:cubicBezTo>
                    <a:cubicBezTo>
                      <a:pt x="130" y="472"/>
                      <a:pt x="130" y="472"/>
                      <a:pt x="130" y="472"/>
                    </a:cubicBezTo>
                    <a:cubicBezTo>
                      <a:pt x="130" y="461"/>
                      <a:pt x="130" y="461"/>
                      <a:pt x="130" y="461"/>
                    </a:cubicBezTo>
                    <a:close/>
                    <a:moveTo>
                      <a:pt x="32" y="35"/>
                    </a:moveTo>
                    <a:cubicBezTo>
                      <a:pt x="32" y="345"/>
                      <a:pt x="32" y="345"/>
                      <a:pt x="32" y="345"/>
                    </a:cubicBezTo>
                    <a:cubicBezTo>
                      <a:pt x="232" y="345"/>
                      <a:pt x="232" y="345"/>
                      <a:pt x="232" y="345"/>
                    </a:cubicBezTo>
                    <a:cubicBezTo>
                      <a:pt x="365" y="345"/>
                      <a:pt x="365" y="345"/>
                      <a:pt x="365" y="345"/>
                    </a:cubicBezTo>
                    <a:cubicBezTo>
                      <a:pt x="572" y="345"/>
                      <a:pt x="572" y="345"/>
                      <a:pt x="572" y="345"/>
                    </a:cubicBezTo>
                    <a:cubicBezTo>
                      <a:pt x="572" y="35"/>
                      <a:pt x="572" y="35"/>
                      <a:pt x="572" y="35"/>
                    </a:cubicBezTo>
                    <a:cubicBezTo>
                      <a:pt x="32" y="35"/>
                      <a:pt x="32" y="35"/>
                      <a:pt x="32" y="35"/>
                    </a:cubicBezTo>
                    <a:close/>
                    <a:moveTo>
                      <a:pt x="300" y="8"/>
                    </a:moveTo>
                    <a:cubicBezTo>
                      <a:pt x="295" y="8"/>
                      <a:pt x="292" y="12"/>
                      <a:pt x="292" y="16"/>
                    </a:cubicBezTo>
                    <a:cubicBezTo>
                      <a:pt x="292" y="20"/>
                      <a:pt x="295" y="24"/>
                      <a:pt x="300" y="24"/>
                    </a:cubicBezTo>
                    <a:cubicBezTo>
                      <a:pt x="305" y="24"/>
                      <a:pt x="309" y="20"/>
                      <a:pt x="309" y="16"/>
                    </a:cubicBezTo>
                    <a:cubicBezTo>
                      <a:pt x="309" y="12"/>
                      <a:pt x="305" y="8"/>
                      <a:pt x="300" y="8"/>
                    </a:cubicBezTo>
                    <a:close/>
                    <a:moveTo>
                      <a:pt x="32" y="0"/>
                    </a:moveTo>
                    <a:cubicBezTo>
                      <a:pt x="565" y="0"/>
                      <a:pt x="565" y="0"/>
                      <a:pt x="565" y="0"/>
                    </a:cubicBezTo>
                    <a:cubicBezTo>
                      <a:pt x="586" y="0"/>
                      <a:pt x="600" y="16"/>
                      <a:pt x="600" y="35"/>
                    </a:cubicBezTo>
                    <a:cubicBezTo>
                      <a:pt x="600" y="344"/>
                      <a:pt x="600" y="344"/>
                      <a:pt x="600" y="344"/>
                    </a:cubicBezTo>
                    <a:cubicBezTo>
                      <a:pt x="600" y="364"/>
                      <a:pt x="586" y="383"/>
                      <a:pt x="565" y="383"/>
                    </a:cubicBezTo>
                    <a:cubicBezTo>
                      <a:pt x="498" y="383"/>
                      <a:pt x="440" y="383"/>
                      <a:pt x="389" y="383"/>
                    </a:cubicBezTo>
                    <a:cubicBezTo>
                      <a:pt x="365" y="383"/>
                      <a:pt x="365" y="383"/>
                      <a:pt x="365" y="383"/>
                    </a:cubicBezTo>
                    <a:cubicBezTo>
                      <a:pt x="365" y="406"/>
                      <a:pt x="365" y="406"/>
                      <a:pt x="365" y="406"/>
                    </a:cubicBezTo>
                    <a:cubicBezTo>
                      <a:pt x="365" y="422"/>
                      <a:pt x="365" y="422"/>
                      <a:pt x="365" y="422"/>
                    </a:cubicBezTo>
                    <a:cubicBezTo>
                      <a:pt x="442" y="422"/>
                      <a:pt x="442" y="422"/>
                      <a:pt x="442" y="422"/>
                    </a:cubicBezTo>
                    <a:cubicBezTo>
                      <a:pt x="470" y="461"/>
                      <a:pt x="470" y="461"/>
                      <a:pt x="470" y="461"/>
                    </a:cubicBezTo>
                    <a:cubicBezTo>
                      <a:pt x="130" y="461"/>
                      <a:pt x="130" y="461"/>
                      <a:pt x="130" y="461"/>
                    </a:cubicBezTo>
                    <a:cubicBezTo>
                      <a:pt x="158" y="422"/>
                      <a:pt x="158" y="422"/>
                      <a:pt x="158" y="422"/>
                    </a:cubicBezTo>
                    <a:cubicBezTo>
                      <a:pt x="232" y="422"/>
                      <a:pt x="232" y="422"/>
                      <a:pt x="232" y="422"/>
                    </a:cubicBezTo>
                    <a:cubicBezTo>
                      <a:pt x="232" y="406"/>
                      <a:pt x="232" y="406"/>
                      <a:pt x="232" y="406"/>
                    </a:cubicBezTo>
                    <a:cubicBezTo>
                      <a:pt x="232" y="383"/>
                      <a:pt x="232" y="383"/>
                      <a:pt x="232" y="383"/>
                    </a:cubicBezTo>
                    <a:cubicBezTo>
                      <a:pt x="205" y="383"/>
                      <a:pt x="205" y="383"/>
                      <a:pt x="205" y="383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14" y="383"/>
                      <a:pt x="0" y="364"/>
                      <a:pt x="0" y="34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4" y="0"/>
                      <a:pt x="32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21" name="Rectangle 220"/>
            <p:cNvSpPr/>
            <p:nvPr/>
          </p:nvSpPr>
          <p:spPr bwMode="auto">
            <a:xfrm>
              <a:off x="1974119" y="4195229"/>
              <a:ext cx="1784709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Kernel</a:t>
              </a: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467446" y="4195230"/>
              <a:ext cx="513199" cy="509125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002178" y="3405788"/>
              <a:ext cx="543405" cy="743140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33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Freeform 73"/>
            <p:cNvSpPr>
              <a:spLocks noChangeAspect="1" noEditPoints="1"/>
            </p:cNvSpPr>
            <p:nvPr/>
          </p:nvSpPr>
          <p:spPr bwMode="black">
            <a:xfrm>
              <a:off x="1569598" y="4296986"/>
              <a:ext cx="305612" cy="305611"/>
            </a:xfrm>
            <a:custGeom>
              <a:avLst/>
              <a:gdLst>
                <a:gd name="T0" fmla="*/ 313 w 330"/>
                <a:gd name="T1" fmla="*/ 161 h 330"/>
                <a:gd name="T2" fmla="*/ 313 w 330"/>
                <a:gd name="T3" fmla="*/ 128 h 330"/>
                <a:gd name="T4" fmla="*/ 284 w 330"/>
                <a:gd name="T5" fmla="*/ 137 h 330"/>
                <a:gd name="T6" fmla="*/ 298 w 330"/>
                <a:gd name="T7" fmla="*/ 111 h 330"/>
                <a:gd name="T8" fmla="*/ 330 w 330"/>
                <a:gd name="T9" fmla="*/ 103 h 330"/>
                <a:gd name="T10" fmla="*/ 298 w 330"/>
                <a:gd name="T11" fmla="*/ 95 h 330"/>
                <a:gd name="T12" fmla="*/ 284 w 330"/>
                <a:gd name="T13" fmla="*/ 87 h 330"/>
                <a:gd name="T14" fmla="*/ 235 w 330"/>
                <a:gd name="T15" fmla="*/ 46 h 330"/>
                <a:gd name="T16" fmla="*/ 244 w 330"/>
                <a:gd name="T17" fmla="*/ 17 h 330"/>
                <a:gd name="T18" fmla="*/ 211 w 330"/>
                <a:gd name="T19" fmla="*/ 17 h 330"/>
                <a:gd name="T20" fmla="*/ 219 w 330"/>
                <a:gd name="T21" fmla="*/ 46 h 330"/>
                <a:gd name="T22" fmla="*/ 194 w 330"/>
                <a:gd name="T23" fmla="*/ 32 h 330"/>
                <a:gd name="T24" fmla="*/ 186 w 330"/>
                <a:gd name="T25" fmla="*/ 0 h 330"/>
                <a:gd name="T26" fmla="*/ 178 w 330"/>
                <a:gd name="T27" fmla="*/ 32 h 330"/>
                <a:gd name="T28" fmla="*/ 152 w 330"/>
                <a:gd name="T29" fmla="*/ 46 h 330"/>
                <a:gd name="T30" fmla="*/ 161 w 330"/>
                <a:gd name="T31" fmla="*/ 17 h 330"/>
                <a:gd name="T32" fmla="*/ 128 w 330"/>
                <a:gd name="T33" fmla="*/ 17 h 330"/>
                <a:gd name="T34" fmla="*/ 137 w 330"/>
                <a:gd name="T35" fmla="*/ 46 h 330"/>
                <a:gd name="T36" fmla="*/ 111 w 330"/>
                <a:gd name="T37" fmla="*/ 32 h 330"/>
                <a:gd name="T38" fmla="*/ 103 w 330"/>
                <a:gd name="T39" fmla="*/ 0 h 330"/>
                <a:gd name="T40" fmla="*/ 95 w 330"/>
                <a:gd name="T41" fmla="*/ 32 h 330"/>
                <a:gd name="T42" fmla="*/ 87 w 330"/>
                <a:gd name="T43" fmla="*/ 46 h 330"/>
                <a:gd name="T44" fmla="*/ 46 w 330"/>
                <a:gd name="T45" fmla="*/ 95 h 330"/>
                <a:gd name="T46" fmla="*/ 17 w 330"/>
                <a:gd name="T47" fmla="*/ 86 h 330"/>
                <a:gd name="T48" fmla="*/ 17 w 330"/>
                <a:gd name="T49" fmla="*/ 120 h 330"/>
                <a:gd name="T50" fmla="*/ 46 w 330"/>
                <a:gd name="T51" fmla="*/ 111 h 330"/>
                <a:gd name="T52" fmla="*/ 32 w 330"/>
                <a:gd name="T53" fmla="*/ 137 h 330"/>
                <a:gd name="T54" fmla="*/ 0 w 330"/>
                <a:gd name="T55" fmla="*/ 144 h 330"/>
                <a:gd name="T56" fmla="*/ 32 w 330"/>
                <a:gd name="T57" fmla="*/ 152 h 330"/>
                <a:gd name="T58" fmla="*/ 46 w 330"/>
                <a:gd name="T59" fmla="*/ 178 h 330"/>
                <a:gd name="T60" fmla="*/ 17 w 330"/>
                <a:gd name="T61" fmla="*/ 169 h 330"/>
                <a:gd name="T62" fmla="*/ 17 w 330"/>
                <a:gd name="T63" fmla="*/ 203 h 330"/>
                <a:gd name="T64" fmla="*/ 46 w 330"/>
                <a:gd name="T65" fmla="*/ 194 h 330"/>
                <a:gd name="T66" fmla="*/ 32 w 330"/>
                <a:gd name="T67" fmla="*/ 219 h 330"/>
                <a:gd name="T68" fmla="*/ 0 w 330"/>
                <a:gd name="T69" fmla="*/ 227 h 330"/>
                <a:gd name="T70" fmla="*/ 32 w 330"/>
                <a:gd name="T71" fmla="*/ 235 h 330"/>
                <a:gd name="T72" fmla="*/ 46 w 330"/>
                <a:gd name="T73" fmla="*/ 243 h 330"/>
                <a:gd name="T74" fmla="*/ 95 w 330"/>
                <a:gd name="T75" fmla="*/ 284 h 330"/>
                <a:gd name="T76" fmla="*/ 86 w 330"/>
                <a:gd name="T77" fmla="*/ 313 h 330"/>
                <a:gd name="T78" fmla="*/ 120 w 330"/>
                <a:gd name="T79" fmla="*/ 313 h 330"/>
                <a:gd name="T80" fmla="*/ 111 w 330"/>
                <a:gd name="T81" fmla="*/ 284 h 330"/>
                <a:gd name="T82" fmla="*/ 137 w 330"/>
                <a:gd name="T83" fmla="*/ 298 h 330"/>
                <a:gd name="T84" fmla="*/ 144 w 330"/>
                <a:gd name="T85" fmla="*/ 330 h 330"/>
                <a:gd name="T86" fmla="*/ 152 w 330"/>
                <a:gd name="T87" fmla="*/ 298 h 330"/>
                <a:gd name="T88" fmla="*/ 178 w 330"/>
                <a:gd name="T89" fmla="*/ 284 h 330"/>
                <a:gd name="T90" fmla="*/ 169 w 330"/>
                <a:gd name="T91" fmla="*/ 313 h 330"/>
                <a:gd name="T92" fmla="*/ 203 w 330"/>
                <a:gd name="T93" fmla="*/ 313 h 330"/>
                <a:gd name="T94" fmla="*/ 194 w 330"/>
                <a:gd name="T95" fmla="*/ 284 h 330"/>
                <a:gd name="T96" fmla="*/ 219 w 330"/>
                <a:gd name="T97" fmla="*/ 298 h 330"/>
                <a:gd name="T98" fmla="*/ 227 w 330"/>
                <a:gd name="T99" fmla="*/ 330 h 330"/>
                <a:gd name="T100" fmla="*/ 235 w 330"/>
                <a:gd name="T101" fmla="*/ 298 h 330"/>
                <a:gd name="T102" fmla="*/ 243 w 330"/>
                <a:gd name="T103" fmla="*/ 284 h 330"/>
                <a:gd name="T104" fmla="*/ 284 w 330"/>
                <a:gd name="T105" fmla="*/ 235 h 330"/>
                <a:gd name="T106" fmla="*/ 313 w 330"/>
                <a:gd name="T107" fmla="*/ 244 h 330"/>
                <a:gd name="T108" fmla="*/ 313 w 330"/>
                <a:gd name="T109" fmla="*/ 211 h 330"/>
                <a:gd name="T110" fmla="*/ 284 w 330"/>
                <a:gd name="T111" fmla="*/ 219 h 330"/>
                <a:gd name="T112" fmla="*/ 298 w 330"/>
                <a:gd name="T113" fmla="*/ 194 h 330"/>
                <a:gd name="T114" fmla="*/ 330 w 330"/>
                <a:gd name="T115" fmla="*/ 186 h 330"/>
                <a:gd name="T116" fmla="*/ 298 w 330"/>
                <a:gd name="T117" fmla="*/ 178 h 330"/>
                <a:gd name="T118" fmla="*/ 284 w 330"/>
                <a:gd name="T119" fmla="*/ 152 h 330"/>
                <a:gd name="T120" fmla="*/ 165 w 330"/>
                <a:gd name="T121" fmla="*/ 267 h 330"/>
                <a:gd name="T122" fmla="*/ 165 w 330"/>
                <a:gd name="T123" fmla="*/ 63 h 330"/>
                <a:gd name="T124" fmla="*/ 165 w 330"/>
                <a:gd name="T125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0" h="330">
                  <a:moveTo>
                    <a:pt x="298" y="152"/>
                  </a:moveTo>
                  <a:cubicBezTo>
                    <a:pt x="301" y="158"/>
                    <a:pt x="307" y="161"/>
                    <a:pt x="313" y="161"/>
                  </a:cubicBezTo>
                  <a:cubicBezTo>
                    <a:pt x="322" y="161"/>
                    <a:pt x="330" y="154"/>
                    <a:pt x="330" y="144"/>
                  </a:cubicBezTo>
                  <a:cubicBezTo>
                    <a:pt x="330" y="135"/>
                    <a:pt x="322" y="128"/>
                    <a:pt x="313" y="128"/>
                  </a:cubicBezTo>
                  <a:cubicBezTo>
                    <a:pt x="307" y="128"/>
                    <a:pt x="301" y="131"/>
                    <a:pt x="298" y="137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98" y="111"/>
                    <a:pt x="298" y="111"/>
                    <a:pt x="298" y="111"/>
                  </a:cubicBezTo>
                  <a:cubicBezTo>
                    <a:pt x="301" y="116"/>
                    <a:pt x="307" y="120"/>
                    <a:pt x="313" y="120"/>
                  </a:cubicBezTo>
                  <a:cubicBezTo>
                    <a:pt x="322" y="120"/>
                    <a:pt x="330" y="112"/>
                    <a:pt x="330" y="103"/>
                  </a:cubicBezTo>
                  <a:cubicBezTo>
                    <a:pt x="330" y="94"/>
                    <a:pt x="322" y="86"/>
                    <a:pt x="313" y="86"/>
                  </a:cubicBezTo>
                  <a:cubicBezTo>
                    <a:pt x="307" y="86"/>
                    <a:pt x="301" y="90"/>
                    <a:pt x="298" y="95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65"/>
                    <a:pt x="266" y="46"/>
                    <a:pt x="243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40" y="29"/>
                    <a:pt x="244" y="23"/>
                    <a:pt x="244" y="17"/>
                  </a:cubicBezTo>
                  <a:cubicBezTo>
                    <a:pt x="244" y="8"/>
                    <a:pt x="237" y="0"/>
                    <a:pt x="227" y="0"/>
                  </a:cubicBezTo>
                  <a:cubicBezTo>
                    <a:pt x="218" y="0"/>
                    <a:pt x="211" y="8"/>
                    <a:pt x="211" y="17"/>
                  </a:cubicBezTo>
                  <a:cubicBezTo>
                    <a:pt x="211" y="23"/>
                    <a:pt x="214" y="29"/>
                    <a:pt x="219" y="32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9" y="29"/>
                    <a:pt x="203" y="23"/>
                    <a:pt x="203" y="17"/>
                  </a:cubicBezTo>
                  <a:cubicBezTo>
                    <a:pt x="203" y="8"/>
                    <a:pt x="195" y="0"/>
                    <a:pt x="186" y="0"/>
                  </a:cubicBezTo>
                  <a:cubicBezTo>
                    <a:pt x="177" y="0"/>
                    <a:pt x="169" y="8"/>
                    <a:pt x="169" y="17"/>
                  </a:cubicBezTo>
                  <a:cubicBezTo>
                    <a:pt x="169" y="23"/>
                    <a:pt x="173" y="29"/>
                    <a:pt x="178" y="32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8" y="29"/>
                    <a:pt x="161" y="23"/>
                    <a:pt x="161" y="17"/>
                  </a:cubicBezTo>
                  <a:cubicBezTo>
                    <a:pt x="161" y="8"/>
                    <a:pt x="154" y="0"/>
                    <a:pt x="144" y="0"/>
                  </a:cubicBezTo>
                  <a:cubicBezTo>
                    <a:pt x="135" y="0"/>
                    <a:pt x="128" y="8"/>
                    <a:pt x="128" y="17"/>
                  </a:cubicBezTo>
                  <a:cubicBezTo>
                    <a:pt x="128" y="23"/>
                    <a:pt x="131" y="29"/>
                    <a:pt x="137" y="3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6" y="29"/>
                    <a:pt x="120" y="23"/>
                    <a:pt x="120" y="17"/>
                  </a:cubicBezTo>
                  <a:cubicBezTo>
                    <a:pt x="120" y="8"/>
                    <a:pt x="112" y="0"/>
                    <a:pt x="103" y="0"/>
                  </a:cubicBezTo>
                  <a:cubicBezTo>
                    <a:pt x="94" y="0"/>
                    <a:pt x="86" y="8"/>
                    <a:pt x="86" y="17"/>
                  </a:cubicBezTo>
                  <a:cubicBezTo>
                    <a:pt x="86" y="23"/>
                    <a:pt x="90" y="29"/>
                    <a:pt x="95" y="32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5" y="46"/>
                    <a:pt x="46" y="65"/>
                    <a:pt x="46" y="87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9" y="90"/>
                    <a:pt x="23" y="86"/>
                    <a:pt x="17" y="86"/>
                  </a:cubicBezTo>
                  <a:cubicBezTo>
                    <a:pt x="8" y="86"/>
                    <a:pt x="0" y="94"/>
                    <a:pt x="0" y="103"/>
                  </a:cubicBezTo>
                  <a:cubicBezTo>
                    <a:pt x="0" y="112"/>
                    <a:pt x="8" y="120"/>
                    <a:pt x="17" y="120"/>
                  </a:cubicBezTo>
                  <a:cubicBezTo>
                    <a:pt x="23" y="120"/>
                    <a:pt x="29" y="116"/>
                    <a:pt x="32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9" y="131"/>
                    <a:pt x="23" y="128"/>
                    <a:pt x="17" y="128"/>
                  </a:cubicBezTo>
                  <a:cubicBezTo>
                    <a:pt x="8" y="128"/>
                    <a:pt x="0" y="135"/>
                    <a:pt x="0" y="144"/>
                  </a:cubicBezTo>
                  <a:cubicBezTo>
                    <a:pt x="0" y="154"/>
                    <a:pt x="8" y="161"/>
                    <a:pt x="17" y="161"/>
                  </a:cubicBezTo>
                  <a:cubicBezTo>
                    <a:pt x="23" y="161"/>
                    <a:pt x="29" y="158"/>
                    <a:pt x="32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29" y="173"/>
                    <a:pt x="23" y="169"/>
                    <a:pt x="17" y="169"/>
                  </a:cubicBezTo>
                  <a:cubicBezTo>
                    <a:pt x="8" y="169"/>
                    <a:pt x="0" y="177"/>
                    <a:pt x="0" y="186"/>
                  </a:cubicBezTo>
                  <a:cubicBezTo>
                    <a:pt x="0" y="195"/>
                    <a:pt x="8" y="203"/>
                    <a:pt x="17" y="203"/>
                  </a:cubicBezTo>
                  <a:cubicBezTo>
                    <a:pt x="23" y="203"/>
                    <a:pt x="29" y="199"/>
                    <a:pt x="32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29" y="214"/>
                    <a:pt x="23" y="211"/>
                    <a:pt x="17" y="211"/>
                  </a:cubicBezTo>
                  <a:cubicBezTo>
                    <a:pt x="8" y="211"/>
                    <a:pt x="0" y="218"/>
                    <a:pt x="0" y="227"/>
                  </a:cubicBezTo>
                  <a:cubicBezTo>
                    <a:pt x="0" y="237"/>
                    <a:pt x="8" y="244"/>
                    <a:pt x="17" y="244"/>
                  </a:cubicBezTo>
                  <a:cubicBezTo>
                    <a:pt x="23" y="244"/>
                    <a:pt x="29" y="240"/>
                    <a:pt x="32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66"/>
                    <a:pt x="65" y="284"/>
                    <a:pt x="87" y="284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90" y="301"/>
                    <a:pt x="86" y="307"/>
                    <a:pt x="86" y="313"/>
                  </a:cubicBezTo>
                  <a:cubicBezTo>
                    <a:pt x="86" y="322"/>
                    <a:pt x="94" y="330"/>
                    <a:pt x="103" y="330"/>
                  </a:cubicBezTo>
                  <a:cubicBezTo>
                    <a:pt x="112" y="330"/>
                    <a:pt x="120" y="322"/>
                    <a:pt x="120" y="313"/>
                  </a:cubicBezTo>
                  <a:cubicBezTo>
                    <a:pt x="120" y="307"/>
                    <a:pt x="116" y="301"/>
                    <a:pt x="111" y="298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98"/>
                    <a:pt x="137" y="298"/>
                    <a:pt x="137" y="298"/>
                  </a:cubicBezTo>
                  <a:cubicBezTo>
                    <a:pt x="131" y="301"/>
                    <a:pt x="128" y="307"/>
                    <a:pt x="128" y="313"/>
                  </a:cubicBezTo>
                  <a:cubicBezTo>
                    <a:pt x="128" y="322"/>
                    <a:pt x="135" y="330"/>
                    <a:pt x="144" y="330"/>
                  </a:cubicBezTo>
                  <a:cubicBezTo>
                    <a:pt x="154" y="330"/>
                    <a:pt x="161" y="322"/>
                    <a:pt x="161" y="313"/>
                  </a:cubicBezTo>
                  <a:cubicBezTo>
                    <a:pt x="161" y="307"/>
                    <a:pt x="158" y="301"/>
                    <a:pt x="152" y="298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298"/>
                    <a:pt x="178" y="298"/>
                    <a:pt x="178" y="298"/>
                  </a:cubicBezTo>
                  <a:cubicBezTo>
                    <a:pt x="173" y="301"/>
                    <a:pt x="169" y="307"/>
                    <a:pt x="169" y="313"/>
                  </a:cubicBezTo>
                  <a:cubicBezTo>
                    <a:pt x="169" y="322"/>
                    <a:pt x="177" y="330"/>
                    <a:pt x="186" y="330"/>
                  </a:cubicBezTo>
                  <a:cubicBezTo>
                    <a:pt x="195" y="330"/>
                    <a:pt x="203" y="322"/>
                    <a:pt x="203" y="313"/>
                  </a:cubicBezTo>
                  <a:cubicBezTo>
                    <a:pt x="203" y="307"/>
                    <a:pt x="199" y="301"/>
                    <a:pt x="194" y="298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219" y="298"/>
                    <a:pt x="219" y="298"/>
                    <a:pt x="219" y="298"/>
                  </a:cubicBezTo>
                  <a:cubicBezTo>
                    <a:pt x="214" y="301"/>
                    <a:pt x="211" y="307"/>
                    <a:pt x="211" y="313"/>
                  </a:cubicBezTo>
                  <a:cubicBezTo>
                    <a:pt x="211" y="322"/>
                    <a:pt x="218" y="330"/>
                    <a:pt x="227" y="330"/>
                  </a:cubicBezTo>
                  <a:cubicBezTo>
                    <a:pt x="237" y="330"/>
                    <a:pt x="244" y="322"/>
                    <a:pt x="244" y="313"/>
                  </a:cubicBezTo>
                  <a:cubicBezTo>
                    <a:pt x="244" y="307"/>
                    <a:pt x="240" y="301"/>
                    <a:pt x="235" y="298"/>
                  </a:cubicBezTo>
                  <a:cubicBezTo>
                    <a:pt x="235" y="284"/>
                    <a:pt x="235" y="284"/>
                    <a:pt x="235" y="284"/>
                  </a:cubicBezTo>
                  <a:cubicBezTo>
                    <a:pt x="243" y="284"/>
                    <a:pt x="243" y="284"/>
                    <a:pt x="243" y="284"/>
                  </a:cubicBezTo>
                  <a:cubicBezTo>
                    <a:pt x="266" y="284"/>
                    <a:pt x="284" y="266"/>
                    <a:pt x="284" y="243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1" y="240"/>
                    <a:pt x="307" y="244"/>
                    <a:pt x="313" y="244"/>
                  </a:cubicBezTo>
                  <a:cubicBezTo>
                    <a:pt x="322" y="244"/>
                    <a:pt x="330" y="237"/>
                    <a:pt x="330" y="227"/>
                  </a:cubicBezTo>
                  <a:cubicBezTo>
                    <a:pt x="330" y="218"/>
                    <a:pt x="322" y="211"/>
                    <a:pt x="313" y="211"/>
                  </a:cubicBezTo>
                  <a:cubicBezTo>
                    <a:pt x="307" y="211"/>
                    <a:pt x="301" y="214"/>
                    <a:pt x="298" y="219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301" y="199"/>
                    <a:pt x="307" y="203"/>
                    <a:pt x="313" y="203"/>
                  </a:cubicBezTo>
                  <a:cubicBezTo>
                    <a:pt x="322" y="203"/>
                    <a:pt x="330" y="195"/>
                    <a:pt x="330" y="186"/>
                  </a:cubicBezTo>
                  <a:cubicBezTo>
                    <a:pt x="330" y="177"/>
                    <a:pt x="322" y="169"/>
                    <a:pt x="313" y="169"/>
                  </a:cubicBezTo>
                  <a:cubicBezTo>
                    <a:pt x="307" y="169"/>
                    <a:pt x="301" y="173"/>
                    <a:pt x="298" y="178"/>
                  </a:cubicBezTo>
                  <a:cubicBezTo>
                    <a:pt x="284" y="178"/>
                    <a:pt x="284" y="178"/>
                    <a:pt x="284" y="178"/>
                  </a:cubicBezTo>
                  <a:cubicBezTo>
                    <a:pt x="284" y="152"/>
                    <a:pt x="284" y="152"/>
                    <a:pt x="284" y="152"/>
                  </a:cubicBezTo>
                  <a:lnTo>
                    <a:pt x="298" y="152"/>
                  </a:lnTo>
                  <a:close/>
                  <a:moveTo>
                    <a:pt x="165" y="267"/>
                  </a:moveTo>
                  <a:cubicBezTo>
                    <a:pt x="109" y="267"/>
                    <a:pt x="63" y="221"/>
                    <a:pt x="63" y="165"/>
                  </a:cubicBezTo>
                  <a:cubicBezTo>
                    <a:pt x="63" y="109"/>
                    <a:pt x="109" y="63"/>
                    <a:pt x="165" y="63"/>
                  </a:cubicBezTo>
                  <a:cubicBezTo>
                    <a:pt x="221" y="63"/>
                    <a:pt x="267" y="109"/>
                    <a:pt x="267" y="165"/>
                  </a:cubicBezTo>
                  <a:cubicBezTo>
                    <a:pt x="267" y="221"/>
                    <a:pt x="221" y="267"/>
                    <a:pt x="165" y="267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9" name="Group 228"/>
            <p:cNvGrpSpPr/>
            <p:nvPr/>
          </p:nvGrpSpPr>
          <p:grpSpPr>
            <a:xfrm rot="15300000">
              <a:off x="2722394" y="3786444"/>
              <a:ext cx="264345" cy="213383"/>
              <a:chOff x="1682010" y="2990206"/>
              <a:chExt cx="258385" cy="208571"/>
            </a:xfrm>
            <a:solidFill>
              <a:schemeClr val="bg1"/>
            </a:solidFill>
          </p:grpSpPr>
          <p:sp>
            <p:nvSpPr>
              <p:cNvPr id="252" name="Freeform 24"/>
              <p:cNvSpPr>
                <a:spLocks noEditPoints="1"/>
              </p:cNvSpPr>
              <p:nvPr/>
            </p:nvSpPr>
            <p:spPr bwMode="auto">
              <a:xfrm>
                <a:off x="1682010" y="2990206"/>
                <a:ext cx="185789" cy="183509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Oval 25"/>
              <p:cNvSpPr>
                <a:spLocks noChangeArrowheads="1"/>
              </p:cNvSpPr>
              <p:nvPr/>
            </p:nvSpPr>
            <p:spPr bwMode="auto">
              <a:xfrm>
                <a:off x="1757092" y="3064045"/>
                <a:ext cx="35418" cy="353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Freeform 26"/>
              <p:cNvSpPr>
                <a:spLocks noEditPoints="1"/>
              </p:cNvSpPr>
              <p:nvPr/>
            </p:nvSpPr>
            <p:spPr bwMode="auto">
              <a:xfrm>
                <a:off x="1845222" y="3099359"/>
                <a:ext cx="95173" cy="99418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3206043" y="3361690"/>
              <a:ext cx="567480" cy="779733"/>
              <a:chOff x="2303354" y="2180403"/>
              <a:chExt cx="554685" cy="762152"/>
            </a:xfrm>
          </p:grpSpPr>
          <p:sp>
            <p:nvSpPr>
              <p:cNvPr id="243" name="Rectangle 242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47" name="Group 246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249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0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1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8" name="Rectangle 247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2598371" y="3362885"/>
              <a:ext cx="567480" cy="779733"/>
              <a:chOff x="2303354" y="2180403"/>
              <a:chExt cx="554685" cy="762152"/>
            </a:xfrm>
          </p:grpSpPr>
          <p:sp>
            <p:nvSpPr>
              <p:cNvPr id="236" name="Rectangle 235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240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</p:grpSp>
        <p:sp>
          <p:nvSpPr>
            <p:cNvPr id="233" name="Rectangle 232"/>
            <p:cNvSpPr/>
            <p:nvPr/>
          </p:nvSpPr>
          <p:spPr bwMode="auto">
            <a:xfrm>
              <a:off x="2002178" y="3270544"/>
              <a:ext cx="543405" cy="104187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67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RUNTIME</a:t>
              </a: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63324" y="3404593"/>
              <a:ext cx="485749" cy="745764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SLAVE</a:t>
              </a:r>
            </a:p>
          </p:txBody>
        </p:sp>
        <p:sp>
          <p:nvSpPr>
            <p:cNvPr id="235" name="Freeform 16"/>
            <p:cNvSpPr>
              <a:spLocks noEditPoints="1"/>
            </p:cNvSpPr>
            <p:nvPr/>
          </p:nvSpPr>
          <p:spPr bwMode="auto">
            <a:xfrm>
              <a:off x="1681163" y="4950012"/>
              <a:ext cx="79243" cy="102684"/>
            </a:xfrm>
            <a:custGeom>
              <a:avLst/>
              <a:gdLst>
                <a:gd name="T0" fmla="*/ 0 w 441"/>
                <a:gd name="T1" fmla="*/ 0 h 572"/>
                <a:gd name="T2" fmla="*/ 0 w 441"/>
                <a:gd name="T3" fmla="*/ 572 h 572"/>
                <a:gd name="T4" fmla="*/ 441 w 441"/>
                <a:gd name="T5" fmla="*/ 572 h 572"/>
                <a:gd name="T6" fmla="*/ 441 w 441"/>
                <a:gd name="T7" fmla="*/ 0 h 572"/>
                <a:gd name="T8" fmla="*/ 0 w 441"/>
                <a:gd name="T9" fmla="*/ 0 h 572"/>
                <a:gd name="T10" fmla="*/ 394 w 441"/>
                <a:gd name="T11" fmla="*/ 421 h 572"/>
                <a:gd name="T12" fmla="*/ 364 w 441"/>
                <a:gd name="T13" fmla="*/ 448 h 572"/>
                <a:gd name="T14" fmla="*/ 77 w 441"/>
                <a:gd name="T15" fmla="*/ 448 h 572"/>
                <a:gd name="T16" fmla="*/ 47 w 441"/>
                <a:gd name="T17" fmla="*/ 421 h 572"/>
                <a:gd name="T18" fmla="*/ 47 w 441"/>
                <a:gd name="T19" fmla="*/ 415 h 572"/>
                <a:gd name="T20" fmla="*/ 77 w 441"/>
                <a:gd name="T21" fmla="*/ 387 h 572"/>
                <a:gd name="T22" fmla="*/ 232 w 441"/>
                <a:gd name="T23" fmla="*/ 387 h 572"/>
                <a:gd name="T24" fmla="*/ 364 w 441"/>
                <a:gd name="T25" fmla="*/ 387 h 572"/>
                <a:gd name="T26" fmla="*/ 394 w 441"/>
                <a:gd name="T27" fmla="*/ 415 h 572"/>
                <a:gd name="T28" fmla="*/ 394 w 441"/>
                <a:gd name="T29" fmla="*/ 421 h 572"/>
                <a:gd name="T30" fmla="*/ 394 w 441"/>
                <a:gd name="T31" fmla="*/ 313 h 572"/>
                <a:gd name="T32" fmla="*/ 364 w 441"/>
                <a:gd name="T33" fmla="*/ 340 h 572"/>
                <a:gd name="T34" fmla="*/ 77 w 441"/>
                <a:gd name="T35" fmla="*/ 340 h 572"/>
                <a:gd name="T36" fmla="*/ 47 w 441"/>
                <a:gd name="T37" fmla="*/ 313 h 572"/>
                <a:gd name="T38" fmla="*/ 47 w 441"/>
                <a:gd name="T39" fmla="*/ 307 h 572"/>
                <a:gd name="T40" fmla="*/ 77 w 441"/>
                <a:gd name="T41" fmla="*/ 280 h 572"/>
                <a:gd name="T42" fmla="*/ 232 w 441"/>
                <a:gd name="T43" fmla="*/ 280 h 572"/>
                <a:gd name="T44" fmla="*/ 364 w 441"/>
                <a:gd name="T45" fmla="*/ 280 h 572"/>
                <a:gd name="T46" fmla="*/ 394 w 441"/>
                <a:gd name="T47" fmla="*/ 307 h 572"/>
                <a:gd name="T48" fmla="*/ 394 w 441"/>
                <a:gd name="T49" fmla="*/ 313 h 572"/>
                <a:gd name="T50" fmla="*/ 394 w 441"/>
                <a:gd name="T51" fmla="*/ 205 h 572"/>
                <a:gd name="T52" fmla="*/ 364 w 441"/>
                <a:gd name="T53" fmla="*/ 233 h 572"/>
                <a:gd name="T54" fmla="*/ 77 w 441"/>
                <a:gd name="T55" fmla="*/ 233 h 572"/>
                <a:gd name="T56" fmla="*/ 47 w 441"/>
                <a:gd name="T57" fmla="*/ 205 h 572"/>
                <a:gd name="T58" fmla="*/ 47 w 441"/>
                <a:gd name="T59" fmla="*/ 199 h 572"/>
                <a:gd name="T60" fmla="*/ 77 w 441"/>
                <a:gd name="T61" fmla="*/ 172 h 572"/>
                <a:gd name="T62" fmla="*/ 232 w 441"/>
                <a:gd name="T63" fmla="*/ 172 h 572"/>
                <a:gd name="T64" fmla="*/ 364 w 441"/>
                <a:gd name="T65" fmla="*/ 172 h 572"/>
                <a:gd name="T66" fmla="*/ 394 w 441"/>
                <a:gd name="T67" fmla="*/ 199 h 572"/>
                <a:gd name="T68" fmla="*/ 394 w 441"/>
                <a:gd name="T69" fmla="*/ 205 h 572"/>
                <a:gd name="T70" fmla="*/ 394 w 441"/>
                <a:gd name="T71" fmla="*/ 97 h 572"/>
                <a:gd name="T72" fmla="*/ 364 w 441"/>
                <a:gd name="T73" fmla="*/ 125 h 572"/>
                <a:gd name="T74" fmla="*/ 77 w 441"/>
                <a:gd name="T75" fmla="*/ 125 h 572"/>
                <a:gd name="T76" fmla="*/ 47 w 441"/>
                <a:gd name="T77" fmla="*/ 97 h 572"/>
                <a:gd name="T78" fmla="*/ 47 w 441"/>
                <a:gd name="T79" fmla="*/ 92 h 572"/>
                <a:gd name="T80" fmla="*/ 77 w 441"/>
                <a:gd name="T81" fmla="*/ 64 h 572"/>
                <a:gd name="T82" fmla="*/ 232 w 441"/>
                <a:gd name="T83" fmla="*/ 64 h 572"/>
                <a:gd name="T84" fmla="*/ 364 w 441"/>
                <a:gd name="T85" fmla="*/ 64 h 572"/>
                <a:gd name="T86" fmla="*/ 394 w 441"/>
                <a:gd name="T87" fmla="*/ 92 h 572"/>
                <a:gd name="T88" fmla="*/ 394 w 441"/>
                <a:gd name="T89" fmla="*/ 9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1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441" y="572"/>
                    <a:pt x="441" y="572"/>
                    <a:pt x="441" y="572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0" y="0"/>
                  </a:lnTo>
                  <a:close/>
                  <a:moveTo>
                    <a:pt x="394" y="421"/>
                  </a:moveTo>
                  <a:cubicBezTo>
                    <a:pt x="394" y="448"/>
                    <a:pt x="364" y="448"/>
                    <a:pt x="364" y="448"/>
                  </a:cubicBezTo>
                  <a:cubicBezTo>
                    <a:pt x="77" y="448"/>
                    <a:pt x="77" y="448"/>
                    <a:pt x="77" y="448"/>
                  </a:cubicBezTo>
                  <a:cubicBezTo>
                    <a:pt x="47" y="448"/>
                    <a:pt x="47" y="421"/>
                    <a:pt x="47" y="421"/>
                  </a:cubicBezTo>
                  <a:cubicBezTo>
                    <a:pt x="47" y="415"/>
                    <a:pt x="47" y="415"/>
                    <a:pt x="47" y="415"/>
                  </a:cubicBezTo>
                  <a:cubicBezTo>
                    <a:pt x="47" y="387"/>
                    <a:pt x="77" y="387"/>
                    <a:pt x="77" y="387"/>
                  </a:cubicBezTo>
                  <a:cubicBezTo>
                    <a:pt x="232" y="387"/>
                    <a:pt x="232" y="387"/>
                    <a:pt x="232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94" y="387"/>
                    <a:pt x="394" y="415"/>
                    <a:pt x="394" y="415"/>
                  </a:cubicBezTo>
                  <a:lnTo>
                    <a:pt x="394" y="421"/>
                  </a:lnTo>
                  <a:close/>
                  <a:moveTo>
                    <a:pt x="394" y="313"/>
                  </a:moveTo>
                  <a:cubicBezTo>
                    <a:pt x="394" y="340"/>
                    <a:pt x="364" y="340"/>
                    <a:pt x="364" y="340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47" y="340"/>
                    <a:pt x="47" y="313"/>
                    <a:pt x="47" y="313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47" y="280"/>
                    <a:pt x="77" y="280"/>
                    <a:pt x="77" y="280"/>
                  </a:cubicBezTo>
                  <a:cubicBezTo>
                    <a:pt x="232" y="280"/>
                    <a:pt x="232" y="280"/>
                    <a:pt x="232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94" y="280"/>
                    <a:pt x="394" y="307"/>
                    <a:pt x="394" y="307"/>
                  </a:cubicBezTo>
                  <a:lnTo>
                    <a:pt x="394" y="313"/>
                  </a:lnTo>
                  <a:close/>
                  <a:moveTo>
                    <a:pt x="394" y="205"/>
                  </a:moveTo>
                  <a:cubicBezTo>
                    <a:pt x="394" y="233"/>
                    <a:pt x="364" y="233"/>
                    <a:pt x="364" y="233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47" y="233"/>
                    <a:pt x="47" y="205"/>
                    <a:pt x="47" y="205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7" y="172"/>
                    <a:pt x="77" y="172"/>
                    <a:pt x="77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364" y="172"/>
                    <a:pt x="364" y="172"/>
                    <a:pt x="364" y="172"/>
                  </a:cubicBezTo>
                  <a:cubicBezTo>
                    <a:pt x="394" y="172"/>
                    <a:pt x="394" y="199"/>
                    <a:pt x="394" y="199"/>
                  </a:cubicBezTo>
                  <a:lnTo>
                    <a:pt x="394" y="205"/>
                  </a:lnTo>
                  <a:close/>
                  <a:moveTo>
                    <a:pt x="394" y="97"/>
                  </a:moveTo>
                  <a:cubicBezTo>
                    <a:pt x="394" y="125"/>
                    <a:pt x="364" y="125"/>
                    <a:pt x="364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47" y="125"/>
                    <a:pt x="47" y="97"/>
                    <a:pt x="47" y="9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64"/>
                    <a:pt x="77" y="64"/>
                    <a:pt x="77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94" y="64"/>
                    <a:pt x="394" y="92"/>
                    <a:pt x="394" y="92"/>
                  </a:cubicBezTo>
                  <a:lnTo>
                    <a:pt x="394" y="97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24472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 341"/>
          <p:cNvSpPr/>
          <p:nvPr/>
        </p:nvSpPr>
        <p:spPr bwMode="auto">
          <a:xfrm>
            <a:off x="2594770" y="3185121"/>
            <a:ext cx="543405" cy="4423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677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rPr>
              <a:t>A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533897" y="836369"/>
            <a:ext cx="291583" cy="50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2" name="Rectangle 171"/>
          <p:cNvSpPr/>
          <p:nvPr/>
        </p:nvSpPr>
        <p:spPr>
          <a:xfrm>
            <a:off x="7166109" y="889265"/>
            <a:ext cx="272655" cy="45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3" name="Rectangle 172"/>
          <p:cNvSpPr/>
          <p:nvPr/>
        </p:nvSpPr>
        <p:spPr>
          <a:xfrm rot="5400000">
            <a:off x="5828494" y="1930797"/>
            <a:ext cx="272655" cy="1348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27" name="Connector: Elbow 226"/>
          <p:cNvCxnSpPr>
            <a:cxnSpLocks/>
            <a:stCxn id="174" idx="0"/>
            <a:endCxn id="187" idx="0"/>
          </p:cNvCxnSpPr>
          <p:nvPr/>
        </p:nvCxnSpPr>
        <p:spPr>
          <a:xfrm rot="5400000" flipH="1" flipV="1">
            <a:off x="3387277" y="1723515"/>
            <a:ext cx="12700" cy="3362156"/>
          </a:xfrm>
          <a:prstGeom prst="bentConnector3">
            <a:avLst>
              <a:gd name="adj1" fmla="val 8218606"/>
            </a:avLst>
          </a:prstGeom>
          <a:ln w="1905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/>
          <p:cNvCxnSpPr>
            <a:cxnSpLocks/>
            <a:stCxn id="187" idx="0"/>
            <a:endCxn id="234" idx="0"/>
          </p:cNvCxnSpPr>
          <p:nvPr/>
        </p:nvCxnSpPr>
        <p:spPr>
          <a:xfrm rot="5400000" flipH="1" flipV="1">
            <a:off x="6751369" y="1721579"/>
            <a:ext cx="12700" cy="3366028"/>
          </a:xfrm>
          <a:prstGeom prst="bentConnector3">
            <a:avLst>
              <a:gd name="adj1" fmla="val 8218598"/>
            </a:avLst>
          </a:prstGeom>
          <a:ln w="1905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63324" y="3270544"/>
            <a:ext cx="2310199" cy="2538695"/>
            <a:chOff x="1463324" y="3270544"/>
            <a:chExt cx="2310199" cy="2538695"/>
          </a:xfrm>
        </p:grpSpPr>
        <p:sp>
          <p:nvSpPr>
            <p:cNvPr id="329" name="Rectangle 328"/>
            <p:cNvSpPr/>
            <p:nvPr/>
          </p:nvSpPr>
          <p:spPr bwMode="auto">
            <a:xfrm>
              <a:off x="1974119" y="5300114"/>
              <a:ext cx="1784711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Hardware</a:t>
              </a:r>
            </a:p>
          </p:txBody>
        </p:sp>
        <p:grpSp>
          <p:nvGrpSpPr>
            <p:cNvPr id="330" name="Group 329"/>
            <p:cNvGrpSpPr/>
            <p:nvPr/>
          </p:nvGrpSpPr>
          <p:grpSpPr>
            <a:xfrm>
              <a:off x="1467447" y="5300114"/>
              <a:ext cx="513199" cy="509125"/>
              <a:chOff x="5303837" y="4269398"/>
              <a:chExt cx="501628" cy="497646"/>
            </a:xfrm>
          </p:grpSpPr>
          <p:sp>
            <p:nvSpPr>
              <p:cNvPr id="352" name="Rectangle 351"/>
              <p:cNvSpPr/>
              <p:nvPr/>
            </p:nvSpPr>
            <p:spPr bwMode="auto">
              <a:xfrm>
                <a:off x="5303837" y="4269398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53" name="Group 352"/>
              <p:cNvGrpSpPr/>
              <p:nvPr/>
            </p:nvGrpSpPr>
            <p:grpSpPr>
              <a:xfrm>
                <a:off x="5453359" y="4399756"/>
                <a:ext cx="182844" cy="236930"/>
                <a:chOff x="5260945" y="2352669"/>
                <a:chExt cx="1663693" cy="2155821"/>
              </a:xfrm>
              <a:solidFill>
                <a:schemeClr val="tx2"/>
              </a:solidFill>
            </p:grpSpPr>
            <p:sp>
              <p:nvSpPr>
                <p:cNvPr id="354" name="Freeform 16"/>
                <p:cNvSpPr>
                  <a:spLocks noEditPoints="1"/>
                </p:cNvSpPr>
                <p:nvPr/>
              </p:nvSpPr>
              <p:spPr bwMode="auto">
                <a:xfrm>
                  <a:off x="5260945" y="2352669"/>
                  <a:ext cx="1663693" cy="2155821"/>
                </a:xfrm>
                <a:custGeom>
                  <a:avLst/>
                  <a:gdLst>
                    <a:gd name="T0" fmla="*/ 0 w 441"/>
                    <a:gd name="T1" fmla="*/ 0 h 572"/>
                    <a:gd name="T2" fmla="*/ 0 w 441"/>
                    <a:gd name="T3" fmla="*/ 572 h 572"/>
                    <a:gd name="T4" fmla="*/ 441 w 441"/>
                    <a:gd name="T5" fmla="*/ 572 h 572"/>
                    <a:gd name="T6" fmla="*/ 441 w 441"/>
                    <a:gd name="T7" fmla="*/ 0 h 572"/>
                    <a:gd name="T8" fmla="*/ 0 w 441"/>
                    <a:gd name="T9" fmla="*/ 0 h 572"/>
                    <a:gd name="T10" fmla="*/ 394 w 441"/>
                    <a:gd name="T11" fmla="*/ 421 h 572"/>
                    <a:gd name="T12" fmla="*/ 364 w 441"/>
                    <a:gd name="T13" fmla="*/ 448 h 572"/>
                    <a:gd name="T14" fmla="*/ 77 w 441"/>
                    <a:gd name="T15" fmla="*/ 448 h 572"/>
                    <a:gd name="T16" fmla="*/ 47 w 441"/>
                    <a:gd name="T17" fmla="*/ 421 h 572"/>
                    <a:gd name="T18" fmla="*/ 47 w 441"/>
                    <a:gd name="T19" fmla="*/ 415 h 572"/>
                    <a:gd name="T20" fmla="*/ 77 w 441"/>
                    <a:gd name="T21" fmla="*/ 387 h 572"/>
                    <a:gd name="T22" fmla="*/ 232 w 441"/>
                    <a:gd name="T23" fmla="*/ 387 h 572"/>
                    <a:gd name="T24" fmla="*/ 364 w 441"/>
                    <a:gd name="T25" fmla="*/ 387 h 572"/>
                    <a:gd name="T26" fmla="*/ 394 w 441"/>
                    <a:gd name="T27" fmla="*/ 415 h 572"/>
                    <a:gd name="T28" fmla="*/ 394 w 441"/>
                    <a:gd name="T29" fmla="*/ 421 h 572"/>
                    <a:gd name="T30" fmla="*/ 394 w 441"/>
                    <a:gd name="T31" fmla="*/ 313 h 572"/>
                    <a:gd name="T32" fmla="*/ 364 w 441"/>
                    <a:gd name="T33" fmla="*/ 340 h 572"/>
                    <a:gd name="T34" fmla="*/ 77 w 441"/>
                    <a:gd name="T35" fmla="*/ 340 h 572"/>
                    <a:gd name="T36" fmla="*/ 47 w 441"/>
                    <a:gd name="T37" fmla="*/ 313 h 572"/>
                    <a:gd name="T38" fmla="*/ 47 w 441"/>
                    <a:gd name="T39" fmla="*/ 307 h 572"/>
                    <a:gd name="T40" fmla="*/ 77 w 441"/>
                    <a:gd name="T41" fmla="*/ 280 h 572"/>
                    <a:gd name="T42" fmla="*/ 232 w 441"/>
                    <a:gd name="T43" fmla="*/ 280 h 572"/>
                    <a:gd name="T44" fmla="*/ 364 w 441"/>
                    <a:gd name="T45" fmla="*/ 280 h 572"/>
                    <a:gd name="T46" fmla="*/ 394 w 441"/>
                    <a:gd name="T47" fmla="*/ 307 h 572"/>
                    <a:gd name="T48" fmla="*/ 394 w 441"/>
                    <a:gd name="T49" fmla="*/ 313 h 572"/>
                    <a:gd name="T50" fmla="*/ 394 w 441"/>
                    <a:gd name="T51" fmla="*/ 205 h 572"/>
                    <a:gd name="T52" fmla="*/ 364 w 441"/>
                    <a:gd name="T53" fmla="*/ 233 h 572"/>
                    <a:gd name="T54" fmla="*/ 77 w 441"/>
                    <a:gd name="T55" fmla="*/ 233 h 572"/>
                    <a:gd name="T56" fmla="*/ 47 w 441"/>
                    <a:gd name="T57" fmla="*/ 205 h 572"/>
                    <a:gd name="T58" fmla="*/ 47 w 441"/>
                    <a:gd name="T59" fmla="*/ 199 h 572"/>
                    <a:gd name="T60" fmla="*/ 77 w 441"/>
                    <a:gd name="T61" fmla="*/ 172 h 572"/>
                    <a:gd name="T62" fmla="*/ 232 w 441"/>
                    <a:gd name="T63" fmla="*/ 172 h 572"/>
                    <a:gd name="T64" fmla="*/ 364 w 441"/>
                    <a:gd name="T65" fmla="*/ 172 h 572"/>
                    <a:gd name="T66" fmla="*/ 394 w 441"/>
                    <a:gd name="T67" fmla="*/ 199 h 572"/>
                    <a:gd name="T68" fmla="*/ 394 w 441"/>
                    <a:gd name="T69" fmla="*/ 205 h 572"/>
                    <a:gd name="T70" fmla="*/ 394 w 441"/>
                    <a:gd name="T71" fmla="*/ 97 h 572"/>
                    <a:gd name="T72" fmla="*/ 364 w 441"/>
                    <a:gd name="T73" fmla="*/ 125 h 572"/>
                    <a:gd name="T74" fmla="*/ 77 w 441"/>
                    <a:gd name="T75" fmla="*/ 125 h 572"/>
                    <a:gd name="T76" fmla="*/ 47 w 441"/>
                    <a:gd name="T77" fmla="*/ 97 h 572"/>
                    <a:gd name="T78" fmla="*/ 47 w 441"/>
                    <a:gd name="T79" fmla="*/ 92 h 572"/>
                    <a:gd name="T80" fmla="*/ 77 w 441"/>
                    <a:gd name="T81" fmla="*/ 64 h 572"/>
                    <a:gd name="T82" fmla="*/ 232 w 441"/>
                    <a:gd name="T83" fmla="*/ 64 h 572"/>
                    <a:gd name="T84" fmla="*/ 364 w 441"/>
                    <a:gd name="T85" fmla="*/ 64 h 572"/>
                    <a:gd name="T86" fmla="*/ 394 w 441"/>
                    <a:gd name="T87" fmla="*/ 92 h 572"/>
                    <a:gd name="T88" fmla="*/ 394 w 441"/>
                    <a:gd name="T89" fmla="*/ 9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41" h="572">
                      <a:moveTo>
                        <a:pt x="0" y="0"/>
                      </a:moveTo>
                      <a:cubicBezTo>
                        <a:pt x="0" y="572"/>
                        <a:pt x="0" y="572"/>
                        <a:pt x="0" y="572"/>
                      </a:cubicBezTo>
                      <a:cubicBezTo>
                        <a:pt x="441" y="572"/>
                        <a:pt x="441" y="572"/>
                        <a:pt x="441" y="572"/>
                      </a:cubicBezTo>
                      <a:cubicBezTo>
                        <a:pt x="441" y="0"/>
                        <a:pt x="441" y="0"/>
                        <a:pt x="441" y="0"/>
                      </a:cubicBezTo>
                      <a:lnTo>
                        <a:pt x="0" y="0"/>
                      </a:lnTo>
                      <a:close/>
                      <a:moveTo>
                        <a:pt x="394" y="421"/>
                      </a:moveTo>
                      <a:cubicBezTo>
                        <a:pt x="394" y="448"/>
                        <a:pt x="364" y="448"/>
                        <a:pt x="364" y="448"/>
                      </a:cubicBezTo>
                      <a:cubicBezTo>
                        <a:pt x="77" y="448"/>
                        <a:pt x="77" y="448"/>
                        <a:pt x="77" y="448"/>
                      </a:cubicBezTo>
                      <a:cubicBezTo>
                        <a:pt x="47" y="448"/>
                        <a:pt x="47" y="421"/>
                        <a:pt x="47" y="421"/>
                      </a:cubicBezTo>
                      <a:cubicBezTo>
                        <a:pt x="47" y="415"/>
                        <a:pt x="47" y="415"/>
                        <a:pt x="47" y="415"/>
                      </a:cubicBezTo>
                      <a:cubicBezTo>
                        <a:pt x="47" y="387"/>
                        <a:pt x="77" y="387"/>
                        <a:pt x="77" y="387"/>
                      </a:cubicBezTo>
                      <a:cubicBezTo>
                        <a:pt x="232" y="387"/>
                        <a:pt x="232" y="387"/>
                        <a:pt x="232" y="387"/>
                      </a:cubicBezTo>
                      <a:cubicBezTo>
                        <a:pt x="364" y="387"/>
                        <a:pt x="364" y="387"/>
                        <a:pt x="364" y="387"/>
                      </a:cubicBezTo>
                      <a:cubicBezTo>
                        <a:pt x="394" y="387"/>
                        <a:pt x="394" y="415"/>
                        <a:pt x="394" y="415"/>
                      </a:cubicBezTo>
                      <a:lnTo>
                        <a:pt x="394" y="421"/>
                      </a:lnTo>
                      <a:close/>
                      <a:moveTo>
                        <a:pt x="394" y="313"/>
                      </a:moveTo>
                      <a:cubicBezTo>
                        <a:pt x="394" y="340"/>
                        <a:pt x="364" y="340"/>
                        <a:pt x="364" y="340"/>
                      </a:cubicBezTo>
                      <a:cubicBezTo>
                        <a:pt x="77" y="340"/>
                        <a:pt x="77" y="340"/>
                        <a:pt x="77" y="340"/>
                      </a:cubicBezTo>
                      <a:cubicBezTo>
                        <a:pt x="47" y="340"/>
                        <a:pt x="47" y="313"/>
                        <a:pt x="47" y="313"/>
                      </a:cubicBezTo>
                      <a:cubicBezTo>
                        <a:pt x="47" y="307"/>
                        <a:pt x="47" y="307"/>
                        <a:pt x="47" y="307"/>
                      </a:cubicBezTo>
                      <a:cubicBezTo>
                        <a:pt x="47" y="280"/>
                        <a:pt x="77" y="280"/>
                        <a:pt x="77" y="280"/>
                      </a:cubicBezTo>
                      <a:cubicBezTo>
                        <a:pt x="232" y="280"/>
                        <a:pt x="232" y="280"/>
                        <a:pt x="232" y="280"/>
                      </a:cubicBezTo>
                      <a:cubicBezTo>
                        <a:pt x="364" y="280"/>
                        <a:pt x="364" y="280"/>
                        <a:pt x="364" y="280"/>
                      </a:cubicBezTo>
                      <a:cubicBezTo>
                        <a:pt x="394" y="280"/>
                        <a:pt x="394" y="307"/>
                        <a:pt x="394" y="307"/>
                      </a:cubicBezTo>
                      <a:lnTo>
                        <a:pt x="394" y="313"/>
                      </a:lnTo>
                      <a:close/>
                      <a:moveTo>
                        <a:pt x="394" y="205"/>
                      </a:moveTo>
                      <a:cubicBezTo>
                        <a:pt x="394" y="233"/>
                        <a:pt x="364" y="233"/>
                        <a:pt x="364" y="233"/>
                      </a:cubicBezTo>
                      <a:cubicBezTo>
                        <a:pt x="77" y="233"/>
                        <a:pt x="77" y="233"/>
                        <a:pt x="77" y="233"/>
                      </a:cubicBezTo>
                      <a:cubicBezTo>
                        <a:pt x="47" y="233"/>
                        <a:pt x="47" y="205"/>
                        <a:pt x="47" y="205"/>
                      </a:cubicBezTo>
                      <a:cubicBezTo>
                        <a:pt x="47" y="199"/>
                        <a:pt x="47" y="199"/>
                        <a:pt x="47" y="199"/>
                      </a:cubicBezTo>
                      <a:cubicBezTo>
                        <a:pt x="47" y="172"/>
                        <a:pt x="77" y="172"/>
                        <a:pt x="77" y="172"/>
                      </a:cubicBezTo>
                      <a:cubicBezTo>
                        <a:pt x="232" y="172"/>
                        <a:pt x="232" y="172"/>
                        <a:pt x="232" y="172"/>
                      </a:cubicBezTo>
                      <a:cubicBezTo>
                        <a:pt x="364" y="172"/>
                        <a:pt x="364" y="172"/>
                        <a:pt x="364" y="172"/>
                      </a:cubicBezTo>
                      <a:cubicBezTo>
                        <a:pt x="394" y="172"/>
                        <a:pt x="394" y="199"/>
                        <a:pt x="394" y="199"/>
                      </a:cubicBezTo>
                      <a:lnTo>
                        <a:pt x="394" y="205"/>
                      </a:lnTo>
                      <a:close/>
                      <a:moveTo>
                        <a:pt x="394" y="97"/>
                      </a:moveTo>
                      <a:cubicBezTo>
                        <a:pt x="394" y="125"/>
                        <a:pt x="364" y="125"/>
                        <a:pt x="364" y="125"/>
                      </a:cubicBezTo>
                      <a:cubicBezTo>
                        <a:pt x="77" y="125"/>
                        <a:pt x="77" y="125"/>
                        <a:pt x="77" y="125"/>
                      </a:cubicBezTo>
                      <a:cubicBezTo>
                        <a:pt x="47" y="125"/>
                        <a:pt x="47" y="97"/>
                        <a:pt x="47" y="97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47" y="64"/>
                        <a:pt x="77" y="64"/>
                        <a:pt x="77" y="64"/>
                      </a:cubicBezTo>
                      <a:cubicBezTo>
                        <a:pt x="232" y="64"/>
                        <a:pt x="232" y="64"/>
                        <a:pt x="232" y="64"/>
                      </a:cubicBezTo>
                      <a:cubicBezTo>
                        <a:pt x="364" y="64"/>
                        <a:pt x="364" y="64"/>
                        <a:pt x="364" y="64"/>
                      </a:cubicBezTo>
                      <a:cubicBezTo>
                        <a:pt x="394" y="64"/>
                        <a:pt x="394" y="92"/>
                        <a:pt x="394" y="92"/>
                      </a:cubicBezTo>
                      <a:lnTo>
                        <a:pt x="394" y="97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5" name="Oval 17"/>
                <p:cNvSpPr>
                  <a:spLocks noChangeArrowheads="1"/>
                </p:cNvSpPr>
                <p:nvPr/>
              </p:nvSpPr>
              <p:spPr bwMode="auto">
                <a:xfrm>
                  <a:off x="6546821" y="2643181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6" name="Oval 18"/>
                <p:cNvSpPr>
                  <a:spLocks noChangeArrowheads="1"/>
                </p:cNvSpPr>
                <p:nvPr/>
              </p:nvSpPr>
              <p:spPr bwMode="auto">
                <a:xfrm>
                  <a:off x="6546830" y="3049578"/>
                  <a:ext cx="128587" cy="125411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7" name="Oval 19"/>
                <p:cNvSpPr>
                  <a:spLocks noChangeArrowheads="1"/>
                </p:cNvSpPr>
                <p:nvPr/>
              </p:nvSpPr>
              <p:spPr bwMode="auto">
                <a:xfrm>
                  <a:off x="6546839" y="3457567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8" name="Oval 20"/>
                <p:cNvSpPr>
                  <a:spLocks noChangeArrowheads="1"/>
                </p:cNvSpPr>
                <p:nvPr/>
              </p:nvSpPr>
              <p:spPr bwMode="auto">
                <a:xfrm>
                  <a:off x="6546848" y="3863973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331" name="Rectangle 330"/>
            <p:cNvSpPr/>
            <p:nvPr/>
          </p:nvSpPr>
          <p:spPr bwMode="auto">
            <a:xfrm>
              <a:off x="1974122" y="4749226"/>
              <a:ext cx="1784708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Hypervisor</a:t>
              </a:r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1467447" y="4749226"/>
              <a:ext cx="513199" cy="509125"/>
              <a:chOff x="5303836" y="3730931"/>
              <a:chExt cx="501628" cy="497646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303836" y="3730931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1" name="Freeform 11"/>
              <p:cNvSpPr>
                <a:spLocks noEditPoints="1"/>
              </p:cNvSpPr>
              <p:nvPr/>
            </p:nvSpPr>
            <p:spPr bwMode="auto">
              <a:xfrm>
                <a:off x="5414027" y="3888749"/>
                <a:ext cx="278036" cy="219069"/>
              </a:xfrm>
              <a:custGeom>
                <a:avLst/>
                <a:gdLst>
                  <a:gd name="T0" fmla="*/ 130 w 600"/>
                  <a:gd name="T1" fmla="*/ 461 h 472"/>
                  <a:gd name="T2" fmla="*/ 470 w 600"/>
                  <a:gd name="T3" fmla="*/ 461 h 472"/>
                  <a:gd name="T4" fmla="*/ 470 w 600"/>
                  <a:gd name="T5" fmla="*/ 472 h 472"/>
                  <a:gd name="T6" fmla="*/ 130 w 600"/>
                  <a:gd name="T7" fmla="*/ 472 h 472"/>
                  <a:gd name="T8" fmla="*/ 130 w 600"/>
                  <a:gd name="T9" fmla="*/ 461 h 472"/>
                  <a:gd name="T10" fmla="*/ 32 w 600"/>
                  <a:gd name="T11" fmla="*/ 35 h 472"/>
                  <a:gd name="T12" fmla="*/ 32 w 600"/>
                  <a:gd name="T13" fmla="*/ 345 h 472"/>
                  <a:gd name="T14" fmla="*/ 232 w 600"/>
                  <a:gd name="T15" fmla="*/ 345 h 472"/>
                  <a:gd name="T16" fmla="*/ 365 w 600"/>
                  <a:gd name="T17" fmla="*/ 345 h 472"/>
                  <a:gd name="T18" fmla="*/ 572 w 600"/>
                  <a:gd name="T19" fmla="*/ 345 h 472"/>
                  <a:gd name="T20" fmla="*/ 572 w 600"/>
                  <a:gd name="T21" fmla="*/ 35 h 472"/>
                  <a:gd name="T22" fmla="*/ 32 w 600"/>
                  <a:gd name="T23" fmla="*/ 35 h 472"/>
                  <a:gd name="T24" fmla="*/ 300 w 600"/>
                  <a:gd name="T25" fmla="*/ 8 h 472"/>
                  <a:gd name="T26" fmla="*/ 292 w 600"/>
                  <a:gd name="T27" fmla="*/ 16 h 472"/>
                  <a:gd name="T28" fmla="*/ 300 w 600"/>
                  <a:gd name="T29" fmla="*/ 24 h 472"/>
                  <a:gd name="T30" fmla="*/ 309 w 600"/>
                  <a:gd name="T31" fmla="*/ 16 h 472"/>
                  <a:gd name="T32" fmla="*/ 300 w 600"/>
                  <a:gd name="T33" fmla="*/ 8 h 472"/>
                  <a:gd name="T34" fmla="*/ 32 w 600"/>
                  <a:gd name="T35" fmla="*/ 0 h 472"/>
                  <a:gd name="T36" fmla="*/ 565 w 600"/>
                  <a:gd name="T37" fmla="*/ 0 h 472"/>
                  <a:gd name="T38" fmla="*/ 600 w 600"/>
                  <a:gd name="T39" fmla="*/ 35 h 472"/>
                  <a:gd name="T40" fmla="*/ 600 w 600"/>
                  <a:gd name="T41" fmla="*/ 344 h 472"/>
                  <a:gd name="T42" fmla="*/ 565 w 600"/>
                  <a:gd name="T43" fmla="*/ 383 h 472"/>
                  <a:gd name="T44" fmla="*/ 389 w 600"/>
                  <a:gd name="T45" fmla="*/ 383 h 472"/>
                  <a:gd name="T46" fmla="*/ 365 w 600"/>
                  <a:gd name="T47" fmla="*/ 383 h 472"/>
                  <a:gd name="T48" fmla="*/ 365 w 600"/>
                  <a:gd name="T49" fmla="*/ 406 h 472"/>
                  <a:gd name="T50" fmla="*/ 365 w 600"/>
                  <a:gd name="T51" fmla="*/ 422 h 472"/>
                  <a:gd name="T52" fmla="*/ 442 w 600"/>
                  <a:gd name="T53" fmla="*/ 422 h 472"/>
                  <a:gd name="T54" fmla="*/ 470 w 600"/>
                  <a:gd name="T55" fmla="*/ 461 h 472"/>
                  <a:gd name="T56" fmla="*/ 130 w 600"/>
                  <a:gd name="T57" fmla="*/ 461 h 472"/>
                  <a:gd name="T58" fmla="*/ 158 w 600"/>
                  <a:gd name="T59" fmla="*/ 422 h 472"/>
                  <a:gd name="T60" fmla="*/ 232 w 600"/>
                  <a:gd name="T61" fmla="*/ 422 h 472"/>
                  <a:gd name="T62" fmla="*/ 232 w 600"/>
                  <a:gd name="T63" fmla="*/ 406 h 472"/>
                  <a:gd name="T64" fmla="*/ 232 w 600"/>
                  <a:gd name="T65" fmla="*/ 383 h 472"/>
                  <a:gd name="T66" fmla="*/ 205 w 600"/>
                  <a:gd name="T67" fmla="*/ 383 h 472"/>
                  <a:gd name="T68" fmla="*/ 32 w 600"/>
                  <a:gd name="T69" fmla="*/ 383 h 472"/>
                  <a:gd name="T70" fmla="*/ 0 w 600"/>
                  <a:gd name="T71" fmla="*/ 344 h 472"/>
                  <a:gd name="T72" fmla="*/ 0 w 600"/>
                  <a:gd name="T73" fmla="*/ 35 h 472"/>
                  <a:gd name="T74" fmla="*/ 32 w 600"/>
                  <a:gd name="T75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0" h="472">
                    <a:moveTo>
                      <a:pt x="130" y="461"/>
                    </a:moveTo>
                    <a:cubicBezTo>
                      <a:pt x="470" y="461"/>
                      <a:pt x="470" y="461"/>
                      <a:pt x="470" y="461"/>
                    </a:cubicBezTo>
                    <a:cubicBezTo>
                      <a:pt x="470" y="472"/>
                      <a:pt x="470" y="472"/>
                      <a:pt x="470" y="472"/>
                    </a:cubicBezTo>
                    <a:cubicBezTo>
                      <a:pt x="130" y="472"/>
                      <a:pt x="130" y="472"/>
                      <a:pt x="130" y="472"/>
                    </a:cubicBezTo>
                    <a:cubicBezTo>
                      <a:pt x="130" y="461"/>
                      <a:pt x="130" y="461"/>
                      <a:pt x="130" y="461"/>
                    </a:cubicBezTo>
                    <a:close/>
                    <a:moveTo>
                      <a:pt x="32" y="35"/>
                    </a:moveTo>
                    <a:cubicBezTo>
                      <a:pt x="32" y="345"/>
                      <a:pt x="32" y="345"/>
                      <a:pt x="32" y="345"/>
                    </a:cubicBezTo>
                    <a:cubicBezTo>
                      <a:pt x="232" y="345"/>
                      <a:pt x="232" y="345"/>
                      <a:pt x="232" y="345"/>
                    </a:cubicBezTo>
                    <a:cubicBezTo>
                      <a:pt x="365" y="345"/>
                      <a:pt x="365" y="345"/>
                      <a:pt x="365" y="345"/>
                    </a:cubicBezTo>
                    <a:cubicBezTo>
                      <a:pt x="572" y="345"/>
                      <a:pt x="572" y="345"/>
                      <a:pt x="572" y="345"/>
                    </a:cubicBezTo>
                    <a:cubicBezTo>
                      <a:pt x="572" y="35"/>
                      <a:pt x="572" y="35"/>
                      <a:pt x="572" y="35"/>
                    </a:cubicBezTo>
                    <a:cubicBezTo>
                      <a:pt x="32" y="35"/>
                      <a:pt x="32" y="35"/>
                      <a:pt x="32" y="35"/>
                    </a:cubicBezTo>
                    <a:close/>
                    <a:moveTo>
                      <a:pt x="300" y="8"/>
                    </a:moveTo>
                    <a:cubicBezTo>
                      <a:pt x="295" y="8"/>
                      <a:pt x="292" y="12"/>
                      <a:pt x="292" y="16"/>
                    </a:cubicBezTo>
                    <a:cubicBezTo>
                      <a:pt x="292" y="20"/>
                      <a:pt x="295" y="24"/>
                      <a:pt x="300" y="24"/>
                    </a:cubicBezTo>
                    <a:cubicBezTo>
                      <a:pt x="305" y="24"/>
                      <a:pt x="309" y="20"/>
                      <a:pt x="309" y="16"/>
                    </a:cubicBezTo>
                    <a:cubicBezTo>
                      <a:pt x="309" y="12"/>
                      <a:pt x="305" y="8"/>
                      <a:pt x="300" y="8"/>
                    </a:cubicBezTo>
                    <a:close/>
                    <a:moveTo>
                      <a:pt x="32" y="0"/>
                    </a:moveTo>
                    <a:cubicBezTo>
                      <a:pt x="565" y="0"/>
                      <a:pt x="565" y="0"/>
                      <a:pt x="565" y="0"/>
                    </a:cubicBezTo>
                    <a:cubicBezTo>
                      <a:pt x="586" y="0"/>
                      <a:pt x="600" y="16"/>
                      <a:pt x="600" y="35"/>
                    </a:cubicBezTo>
                    <a:cubicBezTo>
                      <a:pt x="600" y="344"/>
                      <a:pt x="600" y="344"/>
                      <a:pt x="600" y="344"/>
                    </a:cubicBezTo>
                    <a:cubicBezTo>
                      <a:pt x="600" y="364"/>
                      <a:pt x="586" y="383"/>
                      <a:pt x="565" y="383"/>
                    </a:cubicBezTo>
                    <a:cubicBezTo>
                      <a:pt x="498" y="383"/>
                      <a:pt x="440" y="383"/>
                      <a:pt x="389" y="383"/>
                    </a:cubicBezTo>
                    <a:cubicBezTo>
                      <a:pt x="365" y="383"/>
                      <a:pt x="365" y="383"/>
                      <a:pt x="365" y="383"/>
                    </a:cubicBezTo>
                    <a:cubicBezTo>
                      <a:pt x="365" y="406"/>
                      <a:pt x="365" y="406"/>
                      <a:pt x="365" y="406"/>
                    </a:cubicBezTo>
                    <a:cubicBezTo>
                      <a:pt x="365" y="422"/>
                      <a:pt x="365" y="422"/>
                      <a:pt x="365" y="422"/>
                    </a:cubicBezTo>
                    <a:cubicBezTo>
                      <a:pt x="442" y="422"/>
                      <a:pt x="442" y="422"/>
                      <a:pt x="442" y="422"/>
                    </a:cubicBezTo>
                    <a:cubicBezTo>
                      <a:pt x="470" y="461"/>
                      <a:pt x="470" y="461"/>
                      <a:pt x="470" y="461"/>
                    </a:cubicBezTo>
                    <a:cubicBezTo>
                      <a:pt x="130" y="461"/>
                      <a:pt x="130" y="461"/>
                      <a:pt x="130" y="461"/>
                    </a:cubicBezTo>
                    <a:cubicBezTo>
                      <a:pt x="158" y="422"/>
                      <a:pt x="158" y="422"/>
                      <a:pt x="158" y="422"/>
                    </a:cubicBezTo>
                    <a:cubicBezTo>
                      <a:pt x="232" y="422"/>
                      <a:pt x="232" y="422"/>
                      <a:pt x="232" y="422"/>
                    </a:cubicBezTo>
                    <a:cubicBezTo>
                      <a:pt x="232" y="406"/>
                      <a:pt x="232" y="406"/>
                      <a:pt x="232" y="406"/>
                    </a:cubicBezTo>
                    <a:cubicBezTo>
                      <a:pt x="232" y="383"/>
                      <a:pt x="232" y="383"/>
                      <a:pt x="232" y="383"/>
                    </a:cubicBezTo>
                    <a:cubicBezTo>
                      <a:pt x="205" y="383"/>
                      <a:pt x="205" y="383"/>
                      <a:pt x="205" y="383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14" y="383"/>
                      <a:pt x="0" y="364"/>
                      <a:pt x="0" y="34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4" y="0"/>
                      <a:pt x="32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34" name="Rectangle 333"/>
            <p:cNvSpPr/>
            <p:nvPr/>
          </p:nvSpPr>
          <p:spPr bwMode="auto">
            <a:xfrm>
              <a:off x="1974119" y="4195229"/>
              <a:ext cx="1784709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Kernel</a:t>
              </a: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1467446" y="4195230"/>
              <a:ext cx="513199" cy="509125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002178" y="3405788"/>
              <a:ext cx="543405" cy="743140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33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7" name="Freeform 73"/>
            <p:cNvSpPr>
              <a:spLocks noChangeAspect="1" noEditPoints="1"/>
            </p:cNvSpPr>
            <p:nvPr/>
          </p:nvSpPr>
          <p:spPr bwMode="black">
            <a:xfrm>
              <a:off x="1569598" y="4296986"/>
              <a:ext cx="305612" cy="305611"/>
            </a:xfrm>
            <a:custGeom>
              <a:avLst/>
              <a:gdLst>
                <a:gd name="T0" fmla="*/ 313 w 330"/>
                <a:gd name="T1" fmla="*/ 161 h 330"/>
                <a:gd name="T2" fmla="*/ 313 w 330"/>
                <a:gd name="T3" fmla="*/ 128 h 330"/>
                <a:gd name="T4" fmla="*/ 284 w 330"/>
                <a:gd name="T5" fmla="*/ 137 h 330"/>
                <a:gd name="T6" fmla="*/ 298 w 330"/>
                <a:gd name="T7" fmla="*/ 111 h 330"/>
                <a:gd name="T8" fmla="*/ 330 w 330"/>
                <a:gd name="T9" fmla="*/ 103 h 330"/>
                <a:gd name="T10" fmla="*/ 298 w 330"/>
                <a:gd name="T11" fmla="*/ 95 h 330"/>
                <a:gd name="T12" fmla="*/ 284 w 330"/>
                <a:gd name="T13" fmla="*/ 87 h 330"/>
                <a:gd name="T14" fmla="*/ 235 w 330"/>
                <a:gd name="T15" fmla="*/ 46 h 330"/>
                <a:gd name="T16" fmla="*/ 244 w 330"/>
                <a:gd name="T17" fmla="*/ 17 h 330"/>
                <a:gd name="T18" fmla="*/ 211 w 330"/>
                <a:gd name="T19" fmla="*/ 17 h 330"/>
                <a:gd name="T20" fmla="*/ 219 w 330"/>
                <a:gd name="T21" fmla="*/ 46 h 330"/>
                <a:gd name="T22" fmla="*/ 194 w 330"/>
                <a:gd name="T23" fmla="*/ 32 h 330"/>
                <a:gd name="T24" fmla="*/ 186 w 330"/>
                <a:gd name="T25" fmla="*/ 0 h 330"/>
                <a:gd name="T26" fmla="*/ 178 w 330"/>
                <a:gd name="T27" fmla="*/ 32 h 330"/>
                <a:gd name="T28" fmla="*/ 152 w 330"/>
                <a:gd name="T29" fmla="*/ 46 h 330"/>
                <a:gd name="T30" fmla="*/ 161 w 330"/>
                <a:gd name="T31" fmla="*/ 17 h 330"/>
                <a:gd name="T32" fmla="*/ 128 w 330"/>
                <a:gd name="T33" fmla="*/ 17 h 330"/>
                <a:gd name="T34" fmla="*/ 137 w 330"/>
                <a:gd name="T35" fmla="*/ 46 h 330"/>
                <a:gd name="T36" fmla="*/ 111 w 330"/>
                <a:gd name="T37" fmla="*/ 32 h 330"/>
                <a:gd name="T38" fmla="*/ 103 w 330"/>
                <a:gd name="T39" fmla="*/ 0 h 330"/>
                <a:gd name="T40" fmla="*/ 95 w 330"/>
                <a:gd name="T41" fmla="*/ 32 h 330"/>
                <a:gd name="T42" fmla="*/ 87 w 330"/>
                <a:gd name="T43" fmla="*/ 46 h 330"/>
                <a:gd name="T44" fmla="*/ 46 w 330"/>
                <a:gd name="T45" fmla="*/ 95 h 330"/>
                <a:gd name="T46" fmla="*/ 17 w 330"/>
                <a:gd name="T47" fmla="*/ 86 h 330"/>
                <a:gd name="T48" fmla="*/ 17 w 330"/>
                <a:gd name="T49" fmla="*/ 120 h 330"/>
                <a:gd name="T50" fmla="*/ 46 w 330"/>
                <a:gd name="T51" fmla="*/ 111 h 330"/>
                <a:gd name="T52" fmla="*/ 32 w 330"/>
                <a:gd name="T53" fmla="*/ 137 h 330"/>
                <a:gd name="T54" fmla="*/ 0 w 330"/>
                <a:gd name="T55" fmla="*/ 144 h 330"/>
                <a:gd name="T56" fmla="*/ 32 w 330"/>
                <a:gd name="T57" fmla="*/ 152 h 330"/>
                <a:gd name="T58" fmla="*/ 46 w 330"/>
                <a:gd name="T59" fmla="*/ 178 h 330"/>
                <a:gd name="T60" fmla="*/ 17 w 330"/>
                <a:gd name="T61" fmla="*/ 169 h 330"/>
                <a:gd name="T62" fmla="*/ 17 w 330"/>
                <a:gd name="T63" fmla="*/ 203 h 330"/>
                <a:gd name="T64" fmla="*/ 46 w 330"/>
                <a:gd name="T65" fmla="*/ 194 h 330"/>
                <a:gd name="T66" fmla="*/ 32 w 330"/>
                <a:gd name="T67" fmla="*/ 219 h 330"/>
                <a:gd name="T68" fmla="*/ 0 w 330"/>
                <a:gd name="T69" fmla="*/ 227 h 330"/>
                <a:gd name="T70" fmla="*/ 32 w 330"/>
                <a:gd name="T71" fmla="*/ 235 h 330"/>
                <a:gd name="T72" fmla="*/ 46 w 330"/>
                <a:gd name="T73" fmla="*/ 243 h 330"/>
                <a:gd name="T74" fmla="*/ 95 w 330"/>
                <a:gd name="T75" fmla="*/ 284 h 330"/>
                <a:gd name="T76" fmla="*/ 86 w 330"/>
                <a:gd name="T77" fmla="*/ 313 h 330"/>
                <a:gd name="T78" fmla="*/ 120 w 330"/>
                <a:gd name="T79" fmla="*/ 313 h 330"/>
                <a:gd name="T80" fmla="*/ 111 w 330"/>
                <a:gd name="T81" fmla="*/ 284 h 330"/>
                <a:gd name="T82" fmla="*/ 137 w 330"/>
                <a:gd name="T83" fmla="*/ 298 h 330"/>
                <a:gd name="T84" fmla="*/ 144 w 330"/>
                <a:gd name="T85" fmla="*/ 330 h 330"/>
                <a:gd name="T86" fmla="*/ 152 w 330"/>
                <a:gd name="T87" fmla="*/ 298 h 330"/>
                <a:gd name="T88" fmla="*/ 178 w 330"/>
                <a:gd name="T89" fmla="*/ 284 h 330"/>
                <a:gd name="T90" fmla="*/ 169 w 330"/>
                <a:gd name="T91" fmla="*/ 313 h 330"/>
                <a:gd name="T92" fmla="*/ 203 w 330"/>
                <a:gd name="T93" fmla="*/ 313 h 330"/>
                <a:gd name="T94" fmla="*/ 194 w 330"/>
                <a:gd name="T95" fmla="*/ 284 h 330"/>
                <a:gd name="T96" fmla="*/ 219 w 330"/>
                <a:gd name="T97" fmla="*/ 298 h 330"/>
                <a:gd name="T98" fmla="*/ 227 w 330"/>
                <a:gd name="T99" fmla="*/ 330 h 330"/>
                <a:gd name="T100" fmla="*/ 235 w 330"/>
                <a:gd name="T101" fmla="*/ 298 h 330"/>
                <a:gd name="T102" fmla="*/ 243 w 330"/>
                <a:gd name="T103" fmla="*/ 284 h 330"/>
                <a:gd name="T104" fmla="*/ 284 w 330"/>
                <a:gd name="T105" fmla="*/ 235 h 330"/>
                <a:gd name="T106" fmla="*/ 313 w 330"/>
                <a:gd name="T107" fmla="*/ 244 h 330"/>
                <a:gd name="T108" fmla="*/ 313 w 330"/>
                <a:gd name="T109" fmla="*/ 211 h 330"/>
                <a:gd name="T110" fmla="*/ 284 w 330"/>
                <a:gd name="T111" fmla="*/ 219 h 330"/>
                <a:gd name="T112" fmla="*/ 298 w 330"/>
                <a:gd name="T113" fmla="*/ 194 h 330"/>
                <a:gd name="T114" fmla="*/ 330 w 330"/>
                <a:gd name="T115" fmla="*/ 186 h 330"/>
                <a:gd name="T116" fmla="*/ 298 w 330"/>
                <a:gd name="T117" fmla="*/ 178 h 330"/>
                <a:gd name="T118" fmla="*/ 284 w 330"/>
                <a:gd name="T119" fmla="*/ 152 h 330"/>
                <a:gd name="T120" fmla="*/ 165 w 330"/>
                <a:gd name="T121" fmla="*/ 267 h 330"/>
                <a:gd name="T122" fmla="*/ 165 w 330"/>
                <a:gd name="T123" fmla="*/ 63 h 330"/>
                <a:gd name="T124" fmla="*/ 165 w 330"/>
                <a:gd name="T125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0" h="330">
                  <a:moveTo>
                    <a:pt x="298" y="152"/>
                  </a:moveTo>
                  <a:cubicBezTo>
                    <a:pt x="301" y="158"/>
                    <a:pt x="307" y="161"/>
                    <a:pt x="313" y="161"/>
                  </a:cubicBezTo>
                  <a:cubicBezTo>
                    <a:pt x="322" y="161"/>
                    <a:pt x="330" y="154"/>
                    <a:pt x="330" y="144"/>
                  </a:cubicBezTo>
                  <a:cubicBezTo>
                    <a:pt x="330" y="135"/>
                    <a:pt x="322" y="128"/>
                    <a:pt x="313" y="128"/>
                  </a:cubicBezTo>
                  <a:cubicBezTo>
                    <a:pt x="307" y="128"/>
                    <a:pt x="301" y="131"/>
                    <a:pt x="298" y="137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98" y="111"/>
                    <a:pt x="298" y="111"/>
                    <a:pt x="298" y="111"/>
                  </a:cubicBezTo>
                  <a:cubicBezTo>
                    <a:pt x="301" y="116"/>
                    <a:pt x="307" y="120"/>
                    <a:pt x="313" y="120"/>
                  </a:cubicBezTo>
                  <a:cubicBezTo>
                    <a:pt x="322" y="120"/>
                    <a:pt x="330" y="112"/>
                    <a:pt x="330" y="103"/>
                  </a:cubicBezTo>
                  <a:cubicBezTo>
                    <a:pt x="330" y="94"/>
                    <a:pt x="322" y="86"/>
                    <a:pt x="313" y="86"/>
                  </a:cubicBezTo>
                  <a:cubicBezTo>
                    <a:pt x="307" y="86"/>
                    <a:pt x="301" y="90"/>
                    <a:pt x="298" y="95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65"/>
                    <a:pt x="266" y="46"/>
                    <a:pt x="243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40" y="29"/>
                    <a:pt x="244" y="23"/>
                    <a:pt x="244" y="17"/>
                  </a:cubicBezTo>
                  <a:cubicBezTo>
                    <a:pt x="244" y="8"/>
                    <a:pt x="237" y="0"/>
                    <a:pt x="227" y="0"/>
                  </a:cubicBezTo>
                  <a:cubicBezTo>
                    <a:pt x="218" y="0"/>
                    <a:pt x="211" y="8"/>
                    <a:pt x="211" y="17"/>
                  </a:cubicBezTo>
                  <a:cubicBezTo>
                    <a:pt x="211" y="23"/>
                    <a:pt x="214" y="29"/>
                    <a:pt x="219" y="32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9" y="29"/>
                    <a:pt x="203" y="23"/>
                    <a:pt x="203" y="17"/>
                  </a:cubicBezTo>
                  <a:cubicBezTo>
                    <a:pt x="203" y="8"/>
                    <a:pt x="195" y="0"/>
                    <a:pt x="186" y="0"/>
                  </a:cubicBezTo>
                  <a:cubicBezTo>
                    <a:pt x="177" y="0"/>
                    <a:pt x="169" y="8"/>
                    <a:pt x="169" y="17"/>
                  </a:cubicBezTo>
                  <a:cubicBezTo>
                    <a:pt x="169" y="23"/>
                    <a:pt x="173" y="29"/>
                    <a:pt x="178" y="32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8" y="29"/>
                    <a:pt x="161" y="23"/>
                    <a:pt x="161" y="17"/>
                  </a:cubicBezTo>
                  <a:cubicBezTo>
                    <a:pt x="161" y="8"/>
                    <a:pt x="154" y="0"/>
                    <a:pt x="144" y="0"/>
                  </a:cubicBezTo>
                  <a:cubicBezTo>
                    <a:pt x="135" y="0"/>
                    <a:pt x="128" y="8"/>
                    <a:pt x="128" y="17"/>
                  </a:cubicBezTo>
                  <a:cubicBezTo>
                    <a:pt x="128" y="23"/>
                    <a:pt x="131" y="29"/>
                    <a:pt x="137" y="3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6" y="29"/>
                    <a:pt x="120" y="23"/>
                    <a:pt x="120" y="17"/>
                  </a:cubicBezTo>
                  <a:cubicBezTo>
                    <a:pt x="120" y="8"/>
                    <a:pt x="112" y="0"/>
                    <a:pt x="103" y="0"/>
                  </a:cubicBezTo>
                  <a:cubicBezTo>
                    <a:pt x="94" y="0"/>
                    <a:pt x="86" y="8"/>
                    <a:pt x="86" y="17"/>
                  </a:cubicBezTo>
                  <a:cubicBezTo>
                    <a:pt x="86" y="23"/>
                    <a:pt x="90" y="29"/>
                    <a:pt x="95" y="32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5" y="46"/>
                    <a:pt x="46" y="65"/>
                    <a:pt x="46" y="87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9" y="90"/>
                    <a:pt x="23" y="86"/>
                    <a:pt x="17" y="86"/>
                  </a:cubicBezTo>
                  <a:cubicBezTo>
                    <a:pt x="8" y="86"/>
                    <a:pt x="0" y="94"/>
                    <a:pt x="0" y="103"/>
                  </a:cubicBezTo>
                  <a:cubicBezTo>
                    <a:pt x="0" y="112"/>
                    <a:pt x="8" y="120"/>
                    <a:pt x="17" y="120"/>
                  </a:cubicBezTo>
                  <a:cubicBezTo>
                    <a:pt x="23" y="120"/>
                    <a:pt x="29" y="116"/>
                    <a:pt x="32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9" y="131"/>
                    <a:pt x="23" y="128"/>
                    <a:pt x="17" y="128"/>
                  </a:cubicBezTo>
                  <a:cubicBezTo>
                    <a:pt x="8" y="128"/>
                    <a:pt x="0" y="135"/>
                    <a:pt x="0" y="144"/>
                  </a:cubicBezTo>
                  <a:cubicBezTo>
                    <a:pt x="0" y="154"/>
                    <a:pt x="8" y="161"/>
                    <a:pt x="17" y="161"/>
                  </a:cubicBezTo>
                  <a:cubicBezTo>
                    <a:pt x="23" y="161"/>
                    <a:pt x="29" y="158"/>
                    <a:pt x="32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29" y="173"/>
                    <a:pt x="23" y="169"/>
                    <a:pt x="17" y="169"/>
                  </a:cubicBezTo>
                  <a:cubicBezTo>
                    <a:pt x="8" y="169"/>
                    <a:pt x="0" y="177"/>
                    <a:pt x="0" y="186"/>
                  </a:cubicBezTo>
                  <a:cubicBezTo>
                    <a:pt x="0" y="195"/>
                    <a:pt x="8" y="203"/>
                    <a:pt x="17" y="203"/>
                  </a:cubicBezTo>
                  <a:cubicBezTo>
                    <a:pt x="23" y="203"/>
                    <a:pt x="29" y="199"/>
                    <a:pt x="32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29" y="214"/>
                    <a:pt x="23" y="211"/>
                    <a:pt x="17" y="211"/>
                  </a:cubicBezTo>
                  <a:cubicBezTo>
                    <a:pt x="8" y="211"/>
                    <a:pt x="0" y="218"/>
                    <a:pt x="0" y="227"/>
                  </a:cubicBezTo>
                  <a:cubicBezTo>
                    <a:pt x="0" y="237"/>
                    <a:pt x="8" y="244"/>
                    <a:pt x="17" y="244"/>
                  </a:cubicBezTo>
                  <a:cubicBezTo>
                    <a:pt x="23" y="244"/>
                    <a:pt x="29" y="240"/>
                    <a:pt x="32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66"/>
                    <a:pt x="65" y="284"/>
                    <a:pt x="87" y="284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90" y="301"/>
                    <a:pt x="86" y="307"/>
                    <a:pt x="86" y="313"/>
                  </a:cubicBezTo>
                  <a:cubicBezTo>
                    <a:pt x="86" y="322"/>
                    <a:pt x="94" y="330"/>
                    <a:pt x="103" y="330"/>
                  </a:cubicBezTo>
                  <a:cubicBezTo>
                    <a:pt x="112" y="330"/>
                    <a:pt x="120" y="322"/>
                    <a:pt x="120" y="313"/>
                  </a:cubicBezTo>
                  <a:cubicBezTo>
                    <a:pt x="120" y="307"/>
                    <a:pt x="116" y="301"/>
                    <a:pt x="111" y="298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98"/>
                    <a:pt x="137" y="298"/>
                    <a:pt x="137" y="298"/>
                  </a:cubicBezTo>
                  <a:cubicBezTo>
                    <a:pt x="131" y="301"/>
                    <a:pt x="128" y="307"/>
                    <a:pt x="128" y="313"/>
                  </a:cubicBezTo>
                  <a:cubicBezTo>
                    <a:pt x="128" y="322"/>
                    <a:pt x="135" y="330"/>
                    <a:pt x="144" y="330"/>
                  </a:cubicBezTo>
                  <a:cubicBezTo>
                    <a:pt x="154" y="330"/>
                    <a:pt x="161" y="322"/>
                    <a:pt x="161" y="313"/>
                  </a:cubicBezTo>
                  <a:cubicBezTo>
                    <a:pt x="161" y="307"/>
                    <a:pt x="158" y="301"/>
                    <a:pt x="152" y="298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298"/>
                    <a:pt x="178" y="298"/>
                    <a:pt x="178" y="298"/>
                  </a:cubicBezTo>
                  <a:cubicBezTo>
                    <a:pt x="173" y="301"/>
                    <a:pt x="169" y="307"/>
                    <a:pt x="169" y="313"/>
                  </a:cubicBezTo>
                  <a:cubicBezTo>
                    <a:pt x="169" y="322"/>
                    <a:pt x="177" y="330"/>
                    <a:pt x="186" y="330"/>
                  </a:cubicBezTo>
                  <a:cubicBezTo>
                    <a:pt x="195" y="330"/>
                    <a:pt x="203" y="322"/>
                    <a:pt x="203" y="313"/>
                  </a:cubicBezTo>
                  <a:cubicBezTo>
                    <a:pt x="203" y="307"/>
                    <a:pt x="199" y="301"/>
                    <a:pt x="194" y="298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219" y="298"/>
                    <a:pt x="219" y="298"/>
                    <a:pt x="219" y="298"/>
                  </a:cubicBezTo>
                  <a:cubicBezTo>
                    <a:pt x="214" y="301"/>
                    <a:pt x="211" y="307"/>
                    <a:pt x="211" y="313"/>
                  </a:cubicBezTo>
                  <a:cubicBezTo>
                    <a:pt x="211" y="322"/>
                    <a:pt x="218" y="330"/>
                    <a:pt x="227" y="330"/>
                  </a:cubicBezTo>
                  <a:cubicBezTo>
                    <a:pt x="237" y="330"/>
                    <a:pt x="244" y="322"/>
                    <a:pt x="244" y="313"/>
                  </a:cubicBezTo>
                  <a:cubicBezTo>
                    <a:pt x="244" y="307"/>
                    <a:pt x="240" y="301"/>
                    <a:pt x="235" y="298"/>
                  </a:cubicBezTo>
                  <a:cubicBezTo>
                    <a:pt x="235" y="284"/>
                    <a:pt x="235" y="284"/>
                    <a:pt x="235" y="284"/>
                  </a:cubicBezTo>
                  <a:cubicBezTo>
                    <a:pt x="243" y="284"/>
                    <a:pt x="243" y="284"/>
                    <a:pt x="243" y="284"/>
                  </a:cubicBezTo>
                  <a:cubicBezTo>
                    <a:pt x="266" y="284"/>
                    <a:pt x="284" y="266"/>
                    <a:pt x="284" y="243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1" y="240"/>
                    <a:pt x="307" y="244"/>
                    <a:pt x="313" y="244"/>
                  </a:cubicBezTo>
                  <a:cubicBezTo>
                    <a:pt x="322" y="244"/>
                    <a:pt x="330" y="237"/>
                    <a:pt x="330" y="227"/>
                  </a:cubicBezTo>
                  <a:cubicBezTo>
                    <a:pt x="330" y="218"/>
                    <a:pt x="322" y="211"/>
                    <a:pt x="313" y="211"/>
                  </a:cubicBezTo>
                  <a:cubicBezTo>
                    <a:pt x="307" y="211"/>
                    <a:pt x="301" y="214"/>
                    <a:pt x="298" y="219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301" y="199"/>
                    <a:pt x="307" y="203"/>
                    <a:pt x="313" y="203"/>
                  </a:cubicBezTo>
                  <a:cubicBezTo>
                    <a:pt x="322" y="203"/>
                    <a:pt x="330" y="195"/>
                    <a:pt x="330" y="186"/>
                  </a:cubicBezTo>
                  <a:cubicBezTo>
                    <a:pt x="330" y="177"/>
                    <a:pt x="322" y="169"/>
                    <a:pt x="313" y="169"/>
                  </a:cubicBezTo>
                  <a:cubicBezTo>
                    <a:pt x="307" y="169"/>
                    <a:pt x="301" y="173"/>
                    <a:pt x="298" y="178"/>
                  </a:cubicBezTo>
                  <a:cubicBezTo>
                    <a:pt x="284" y="178"/>
                    <a:pt x="284" y="178"/>
                    <a:pt x="284" y="178"/>
                  </a:cubicBezTo>
                  <a:cubicBezTo>
                    <a:pt x="284" y="152"/>
                    <a:pt x="284" y="152"/>
                    <a:pt x="284" y="152"/>
                  </a:cubicBezTo>
                  <a:lnTo>
                    <a:pt x="298" y="152"/>
                  </a:lnTo>
                  <a:close/>
                  <a:moveTo>
                    <a:pt x="165" y="267"/>
                  </a:moveTo>
                  <a:cubicBezTo>
                    <a:pt x="109" y="267"/>
                    <a:pt x="63" y="221"/>
                    <a:pt x="63" y="165"/>
                  </a:cubicBezTo>
                  <a:cubicBezTo>
                    <a:pt x="63" y="109"/>
                    <a:pt x="109" y="63"/>
                    <a:pt x="165" y="63"/>
                  </a:cubicBezTo>
                  <a:cubicBezTo>
                    <a:pt x="221" y="63"/>
                    <a:pt x="267" y="109"/>
                    <a:pt x="267" y="165"/>
                  </a:cubicBezTo>
                  <a:cubicBezTo>
                    <a:pt x="267" y="221"/>
                    <a:pt x="221" y="267"/>
                    <a:pt x="165" y="267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0" name="Group 339"/>
            <p:cNvGrpSpPr/>
            <p:nvPr/>
          </p:nvGrpSpPr>
          <p:grpSpPr>
            <a:xfrm rot="15300000">
              <a:off x="2722394" y="3786444"/>
              <a:ext cx="264345" cy="213383"/>
              <a:chOff x="1682010" y="2990206"/>
              <a:chExt cx="258385" cy="208571"/>
            </a:xfrm>
            <a:solidFill>
              <a:schemeClr val="bg1"/>
            </a:solidFill>
          </p:grpSpPr>
          <p:sp>
            <p:nvSpPr>
              <p:cNvPr id="347" name="Freeform 24"/>
              <p:cNvSpPr>
                <a:spLocks noEditPoints="1"/>
              </p:cNvSpPr>
              <p:nvPr/>
            </p:nvSpPr>
            <p:spPr bwMode="auto">
              <a:xfrm>
                <a:off x="1682010" y="2990206"/>
                <a:ext cx="185789" cy="183509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8" name="Oval 25"/>
              <p:cNvSpPr>
                <a:spLocks noChangeArrowheads="1"/>
              </p:cNvSpPr>
              <p:nvPr/>
            </p:nvSpPr>
            <p:spPr bwMode="auto">
              <a:xfrm>
                <a:off x="1757092" y="3064045"/>
                <a:ext cx="35418" cy="353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9" name="Freeform 26"/>
              <p:cNvSpPr>
                <a:spLocks noEditPoints="1"/>
              </p:cNvSpPr>
              <p:nvPr/>
            </p:nvSpPr>
            <p:spPr bwMode="auto">
              <a:xfrm>
                <a:off x="1845222" y="3099359"/>
                <a:ext cx="95173" cy="99418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206043" y="3361690"/>
              <a:ext cx="567480" cy="779733"/>
              <a:chOff x="2303354" y="2180403"/>
              <a:chExt cx="554685" cy="762152"/>
            </a:xfrm>
          </p:grpSpPr>
          <p:sp>
            <p:nvSpPr>
              <p:cNvPr id="338" name="Rectangle 337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41" name="Group 340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344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5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6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3" name="Rectangle 342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>
              <a:off x="2598371" y="3362885"/>
              <a:ext cx="567480" cy="779733"/>
              <a:chOff x="2303354" y="2180403"/>
              <a:chExt cx="554685" cy="762152"/>
            </a:xfrm>
          </p:grpSpPr>
          <p:sp>
            <p:nvSpPr>
              <p:cNvPr id="360" name="Rectangle 359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61" name="Group 360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363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4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5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62" name="Rectangle 361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A</a:t>
                </a:r>
              </a:p>
            </p:txBody>
          </p:sp>
        </p:grpSp>
        <p:sp>
          <p:nvSpPr>
            <p:cNvPr id="367" name="Rectangle 366"/>
            <p:cNvSpPr/>
            <p:nvPr/>
          </p:nvSpPr>
          <p:spPr bwMode="auto">
            <a:xfrm>
              <a:off x="2002178" y="3270544"/>
              <a:ext cx="543405" cy="104187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67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RUNTIME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1463324" y="3404593"/>
              <a:ext cx="485749" cy="745764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SLAVE</a:t>
              </a:r>
            </a:p>
          </p:txBody>
        </p:sp>
        <p:sp>
          <p:nvSpPr>
            <p:cNvPr id="169" name="Freeform 16"/>
            <p:cNvSpPr>
              <a:spLocks noEditPoints="1"/>
            </p:cNvSpPr>
            <p:nvPr/>
          </p:nvSpPr>
          <p:spPr bwMode="auto">
            <a:xfrm>
              <a:off x="1681163" y="4950012"/>
              <a:ext cx="79243" cy="102684"/>
            </a:xfrm>
            <a:custGeom>
              <a:avLst/>
              <a:gdLst>
                <a:gd name="T0" fmla="*/ 0 w 441"/>
                <a:gd name="T1" fmla="*/ 0 h 572"/>
                <a:gd name="T2" fmla="*/ 0 w 441"/>
                <a:gd name="T3" fmla="*/ 572 h 572"/>
                <a:gd name="T4" fmla="*/ 441 w 441"/>
                <a:gd name="T5" fmla="*/ 572 h 572"/>
                <a:gd name="T6" fmla="*/ 441 w 441"/>
                <a:gd name="T7" fmla="*/ 0 h 572"/>
                <a:gd name="T8" fmla="*/ 0 w 441"/>
                <a:gd name="T9" fmla="*/ 0 h 572"/>
                <a:gd name="T10" fmla="*/ 394 w 441"/>
                <a:gd name="T11" fmla="*/ 421 h 572"/>
                <a:gd name="T12" fmla="*/ 364 w 441"/>
                <a:gd name="T13" fmla="*/ 448 h 572"/>
                <a:gd name="T14" fmla="*/ 77 w 441"/>
                <a:gd name="T15" fmla="*/ 448 h 572"/>
                <a:gd name="T16" fmla="*/ 47 w 441"/>
                <a:gd name="T17" fmla="*/ 421 h 572"/>
                <a:gd name="T18" fmla="*/ 47 w 441"/>
                <a:gd name="T19" fmla="*/ 415 h 572"/>
                <a:gd name="T20" fmla="*/ 77 w 441"/>
                <a:gd name="T21" fmla="*/ 387 h 572"/>
                <a:gd name="T22" fmla="*/ 232 w 441"/>
                <a:gd name="T23" fmla="*/ 387 h 572"/>
                <a:gd name="T24" fmla="*/ 364 w 441"/>
                <a:gd name="T25" fmla="*/ 387 h 572"/>
                <a:gd name="T26" fmla="*/ 394 w 441"/>
                <a:gd name="T27" fmla="*/ 415 h 572"/>
                <a:gd name="T28" fmla="*/ 394 w 441"/>
                <a:gd name="T29" fmla="*/ 421 h 572"/>
                <a:gd name="T30" fmla="*/ 394 w 441"/>
                <a:gd name="T31" fmla="*/ 313 h 572"/>
                <a:gd name="T32" fmla="*/ 364 w 441"/>
                <a:gd name="T33" fmla="*/ 340 h 572"/>
                <a:gd name="T34" fmla="*/ 77 w 441"/>
                <a:gd name="T35" fmla="*/ 340 h 572"/>
                <a:gd name="T36" fmla="*/ 47 w 441"/>
                <a:gd name="T37" fmla="*/ 313 h 572"/>
                <a:gd name="T38" fmla="*/ 47 w 441"/>
                <a:gd name="T39" fmla="*/ 307 h 572"/>
                <a:gd name="T40" fmla="*/ 77 w 441"/>
                <a:gd name="T41" fmla="*/ 280 h 572"/>
                <a:gd name="T42" fmla="*/ 232 w 441"/>
                <a:gd name="T43" fmla="*/ 280 h 572"/>
                <a:gd name="T44" fmla="*/ 364 w 441"/>
                <a:gd name="T45" fmla="*/ 280 h 572"/>
                <a:gd name="T46" fmla="*/ 394 w 441"/>
                <a:gd name="T47" fmla="*/ 307 h 572"/>
                <a:gd name="T48" fmla="*/ 394 w 441"/>
                <a:gd name="T49" fmla="*/ 313 h 572"/>
                <a:gd name="T50" fmla="*/ 394 w 441"/>
                <a:gd name="T51" fmla="*/ 205 h 572"/>
                <a:gd name="T52" fmla="*/ 364 w 441"/>
                <a:gd name="T53" fmla="*/ 233 h 572"/>
                <a:gd name="T54" fmla="*/ 77 w 441"/>
                <a:gd name="T55" fmla="*/ 233 h 572"/>
                <a:gd name="T56" fmla="*/ 47 w 441"/>
                <a:gd name="T57" fmla="*/ 205 h 572"/>
                <a:gd name="T58" fmla="*/ 47 w 441"/>
                <a:gd name="T59" fmla="*/ 199 h 572"/>
                <a:gd name="T60" fmla="*/ 77 w 441"/>
                <a:gd name="T61" fmla="*/ 172 h 572"/>
                <a:gd name="T62" fmla="*/ 232 w 441"/>
                <a:gd name="T63" fmla="*/ 172 h 572"/>
                <a:gd name="T64" fmla="*/ 364 w 441"/>
                <a:gd name="T65" fmla="*/ 172 h 572"/>
                <a:gd name="T66" fmla="*/ 394 w 441"/>
                <a:gd name="T67" fmla="*/ 199 h 572"/>
                <a:gd name="T68" fmla="*/ 394 w 441"/>
                <a:gd name="T69" fmla="*/ 205 h 572"/>
                <a:gd name="T70" fmla="*/ 394 w 441"/>
                <a:gd name="T71" fmla="*/ 97 h 572"/>
                <a:gd name="T72" fmla="*/ 364 w 441"/>
                <a:gd name="T73" fmla="*/ 125 h 572"/>
                <a:gd name="T74" fmla="*/ 77 w 441"/>
                <a:gd name="T75" fmla="*/ 125 h 572"/>
                <a:gd name="T76" fmla="*/ 47 w 441"/>
                <a:gd name="T77" fmla="*/ 97 h 572"/>
                <a:gd name="T78" fmla="*/ 47 w 441"/>
                <a:gd name="T79" fmla="*/ 92 h 572"/>
                <a:gd name="T80" fmla="*/ 77 w 441"/>
                <a:gd name="T81" fmla="*/ 64 h 572"/>
                <a:gd name="T82" fmla="*/ 232 w 441"/>
                <a:gd name="T83" fmla="*/ 64 h 572"/>
                <a:gd name="T84" fmla="*/ 364 w 441"/>
                <a:gd name="T85" fmla="*/ 64 h 572"/>
                <a:gd name="T86" fmla="*/ 394 w 441"/>
                <a:gd name="T87" fmla="*/ 92 h 572"/>
                <a:gd name="T88" fmla="*/ 394 w 441"/>
                <a:gd name="T89" fmla="*/ 9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1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441" y="572"/>
                    <a:pt x="441" y="572"/>
                    <a:pt x="441" y="572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0" y="0"/>
                  </a:lnTo>
                  <a:close/>
                  <a:moveTo>
                    <a:pt x="394" y="421"/>
                  </a:moveTo>
                  <a:cubicBezTo>
                    <a:pt x="394" y="448"/>
                    <a:pt x="364" y="448"/>
                    <a:pt x="364" y="448"/>
                  </a:cubicBezTo>
                  <a:cubicBezTo>
                    <a:pt x="77" y="448"/>
                    <a:pt x="77" y="448"/>
                    <a:pt x="77" y="448"/>
                  </a:cubicBezTo>
                  <a:cubicBezTo>
                    <a:pt x="47" y="448"/>
                    <a:pt x="47" y="421"/>
                    <a:pt x="47" y="421"/>
                  </a:cubicBezTo>
                  <a:cubicBezTo>
                    <a:pt x="47" y="415"/>
                    <a:pt x="47" y="415"/>
                    <a:pt x="47" y="415"/>
                  </a:cubicBezTo>
                  <a:cubicBezTo>
                    <a:pt x="47" y="387"/>
                    <a:pt x="77" y="387"/>
                    <a:pt x="77" y="387"/>
                  </a:cubicBezTo>
                  <a:cubicBezTo>
                    <a:pt x="232" y="387"/>
                    <a:pt x="232" y="387"/>
                    <a:pt x="232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94" y="387"/>
                    <a:pt x="394" y="415"/>
                    <a:pt x="394" y="415"/>
                  </a:cubicBezTo>
                  <a:lnTo>
                    <a:pt x="394" y="421"/>
                  </a:lnTo>
                  <a:close/>
                  <a:moveTo>
                    <a:pt x="394" y="313"/>
                  </a:moveTo>
                  <a:cubicBezTo>
                    <a:pt x="394" y="340"/>
                    <a:pt x="364" y="340"/>
                    <a:pt x="364" y="340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47" y="340"/>
                    <a:pt x="47" y="313"/>
                    <a:pt x="47" y="313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47" y="280"/>
                    <a:pt x="77" y="280"/>
                    <a:pt x="77" y="280"/>
                  </a:cubicBezTo>
                  <a:cubicBezTo>
                    <a:pt x="232" y="280"/>
                    <a:pt x="232" y="280"/>
                    <a:pt x="232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94" y="280"/>
                    <a:pt x="394" y="307"/>
                    <a:pt x="394" y="307"/>
                  </a:cubicBezTo>
                  <a:lnTo>
                    <a:pt x="394" y="313"/>
                  </a:lnTo>
                  <a:close/>
                  <a:moveTo>
                    <a:pt x="394" y="205"/>
                  </a:moveTo>
                  <a:cubicBezTo>
                    <a:pt x="394" y="233"/>
                    <a:pt x="364" y="233"/>
                    <a:pt x="364" y="233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47" y="233"/>
                    <a:pt x="47" y="205"/>
                    <a:pt x="47" y="205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7" y="172"/>
                    <a:pt x="77" y="172"/>
                    <a:pt x="77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364" y="172"/>
                    <a:pt x="364" y="172"/>
                    <a:pt x="364" y="172"/>
                  </a:cubicBezTo>
                  <a:cubicBezTo>
                    <a:pt x="394" y="172"/>
                    <a:pt x="394" y="199"/>
                    <a:pt x="394" y="199"/>
                  </a:cubicBezTo>
                  <a:lnTo>
                    <a:pt x="394" y="205"/>
                  </a:lnTo>
                  <a:close/>
                  <a:moveTo>
                    <a:pt x="394" y="97"/>
                  </a:moveTo>
                  <a:cubicBezTo>
                    <a:pt x="394" y="125"/>
                    <a:pt x="364" y="125"/>
                    <a:pt x="364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47" y="125"/>
                    <a:pt x="47" y="97"/>
                    <a:pt x="47" y="9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64"/>
                    <a:pt x="77" y="64"/>
                    <a:pt x="77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94" y="64"/>
                    <a:pt x="394" y="92"/>
                    <a:pt x="394" y="92"/>
                  </a:cubicBezTo>
                  <a:lnTo>
                    <a:pt x="394" y="97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825480" y="3270544"/>
            <a:ext cx="2310199" cy="2538695"/>
            <a:chOff x="1463324" y="3270544"/>
            <a:chExt cx="2310199" cy="2538695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974119" y="5300114"/>
              <a:ext cx="1784711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Hardware</a:t>
              </a:r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1467447" y="5300114"/>
              <a:ext cx="513199" cy="509125"/>
              <a:chOff x="5303837" y="4269398"/>
              <a:chExt cx="501628" cy="497646"/>
            </a:xfrm>
          </p:grpSpPr>
          <p:sp>
            <p:nvSpPr>
              <p:cNvPr id="206" name="Rectangle 205"/>
              <p:cNvSpPr/>
              <p:nvPr/>
            </p:nvSpPr>
            <p:spPr bwMode="auto">
              <a:xfrm>
                <a:off x="5303837" y="4269398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07" name="Group 206"/>
              <p:cNvGrpSpPr/>
              <p:nvPr/>
            </p:nvGrpSpPr>
            <p:grpSpPr>
              <a:xfrm>
                <a:off x="5453359" y="4399756"/>
                <a:ext cx="182844" cy="236930"/>
                <a:chOff x="5260945" y="2352669"/>
                <a:chExt cx="1663693" cy="2155821"/>
              </a:xfrm>
              <a:solidFill>
                <a:schemeClr val="tx2"/>
              </a:solidFill>
            </p:grpSpPr>
            <p:sp>
              <p:nvSpPr>
                <p:cNvPr id="208" name="Freeform 16"/>
                <p:cNvSpPr>
                  <a:spLocks noEditPoints="1"/>
                </p:cNvSpPr>
                <p:nvPr/>
              </p:nvSpPr>
              <p:spPr bwMode="auto">
                <a:xfrm>
                  <a:off x="5260945" y="2352669"/>
                  <a:ext cx="1663693" cy="2155821"/>
                </a:xfrm>
                <a:custGeom>
                  <a:avLst/>
                  <a:gdLst>
                    <a:gd name="T0" fmla="*/ 0 w 441"/>
                    <a:gd name="T1" fmla="*/ 0 h 572"/>
                    <a:gd name="T2" fmla="*/ 0 w 441"/>
                    <a:gd name="T3" fmla="*/ 572 h 572"/>
                    <a:gd name="T4" fmla="*/ 441 w 441"/>
                    <a:gd name="T5" fmla="*/ 572 h 572"/>
                    <a:gd name="T6" fmla="*/ 441 w 441"/>
                    <a:gd name="T7" fmla="*/ 0 h 572"/>
                    <a:gd name="T8" fmla="*/ 0 w 441"/>
                    <a:gd name="T9" fmla="*/ 0 h 572"/>
                    <a:gd name="T10" fmla="*/ 394 w 441"/>
                    <a:gd name="T11" fmla="*/ 421 h 572"/>
                    <a:gd name="T12" fmla="*/ 364 w 441"/>
                    <a:gd name="T13" fmla="*/ 448 h 572"/>
                    <a:gd name="T14" fmla="*/ 77 w 441"/>
                    <a:gd name="T15" fmla="*/ 448 h 572"/>
                    <a:gd name="T16" fmla="*/ 47 w 441"/>
                    <a:gd name="T17" fmla="*/ 421 h 572"/>
                    <a:gd name="T18" fmla="*/ 47 w 441"/>
                    <a:gd name="T19" fmla="*/ 415 h 572"/>
                    <a:gd name="T20" fmla="*/ 77 w 441"/>
                    <a:gd name="T21" fmla="*/ 387 h 572"/>
                    <a:gd name="T22" fmla="*/ 232 w 441"/>
                    <a:gd name="T23" fmla="*/ 387 h 572"/>
                    <a:gd name="T24" fmla="*/ 364 w 441"/>
                    <a:gd name="T25" fmla="*/ 387 h 572"/>
                    <a:gd name="T26" fmla="*/ 394 w 441"/>
                    <a:gd name="T27" fmla="*/ 415 h 572"/>
                    <a:gd name="T28" fmla="*/ 394 w 441"/>
                    <a:gd name="T29" fmla="*/ 421 h 572"/>
                    <a:gd name="T30" fmla="*/ 394 w 441"/>
                    <a:gd name="T31" fmla="*/ 313 h 572"/>
                    <a:gd name="T32" fmla="*/ 364 w 441"/>
                    <a:gd name="T33" fmla="*/ 340 h 572"/>
                    <a:gd name="T34" fmla="*/ 77 w 441"/>
                    <a:gd name="T35" fmla="*/ 340 h 572"/>
                    <a:gd name="T36" fmla="*/ 47 w 441"/>
                    <a:gd name="T37" fmla="*/ 313 h 572"/>
                    <a:gd name="T38" fmla="*/ 47 w 441"/>
                    <a:gd name="T39" fmla="*/ 307 h 572"/>
                    <a:gd name="T40" fmla="*/ 77 w 441"/>
                    <a:gd name="T41" fmla="*/ 280 h 572"/>
                    <a:gd name="T42" fmla="*/ 232 w 441"/>
                    <a:gd name="T43" fmla="*/ 280 h 572"/>
                    <a:gd name="T44" fmla="*/ 364 w 441"/>
                    <a:gd name="T45" fmla="*/ 280 h 572"/>
                    <a:gd name="T46" fmla="*/ 394 w 441"/>
                    <a:gd name="T47" fmla="*/ 307 h 572"/>
                    <a:gd name="T48" fmla="*/ 394 w 441"/>
                    <a:gd name="T49" fmla="*/ 313 h 572"/>
                    <a:gd name="T50" fmla="*/ 394 w 441"/>
                    <a:gd name="T51" fmla="*/ 205 h 572"/>
                    <a:gd name="T52" fmla="*/ 364 w 441"/>
                    <a:gd name="T53" fmla="*/ 233 h 572"/>
                    <a:gd name="T54" fmla="*/ 77 w 441"/>
                    <a:gd name="T55" fmla="*/ 233 h 572"/>
                    <a:gd name="T56" fmla="*/ 47 w 441"/>
                    <a:gd name="T57" fmla="*/ 205 h 572"/>
                    <a:gd name="T58" fmla="*/ 47 w 441"/>
                    <a:gd name="T59" fmla="*/ 199 h 572"/>
                    <a:gd name="T60" fmla="*/ 77 w 441"/>
                    <a:gd name="T61" fmla="*/ 172 h 572"/>
                    <a:gd name="T62" fmla="*/ 232 w 441"/>
                    <a:gd name="T63" fmla="*/ 172 h 572"/>
                    <a:gd name="T64" fmla="*/ 364 w 441"/>
                    <a:gd name="T65" fmla="*/ 172 h 572"/>
                    <a:gd name="T66" fmla="*/ 394 w 441"/>
                    <a:gd name="T67" fmla="*/ 199 h 572"/>
                    <a:gd name="T68" fmla="*/ 394 w 441"/>
                    <a:gd name="T69" fmla="*/ 205 h 572"/>
                    <a:gd name="T70" fmla="*/ 394 w 441"/>
                    <a:gd name="T71" fmla="*/ 97 h 572"/>
                    <a:gd name="T72" fmla="*/ 364 w 441"/>
                    <a:gd name="T73" fmla="*/ 125 h 572"/>
                    <a:gd name="T74" fmla="*/ 77 w 441"/>
                    <a:gd name="T75" fmla="*/ 125 h 572"/>
                    <a:gd name="T76" fmla="*/ 47 w 441"/>
                    <a:gd name="T77" fmla="*/ 97 h 572"/>
                    <a:gd name="T78" fmla="*/ 47 w 441"/>
                    <a:gd name="T79" fmla="*/ 92 h 572"/>
                    <a:gd name="T80" fmla="*/ 77 w 441"/>
                    <a:gd name="T81" fmla="*/ 64 h 572"/>
                    <a:gd name="T82" fmla="*/ 232 w 441"/>
                    <a:gd name="T83" fmla="*/ 64 h 572"/>
                    <a:gd name="T84" fmla="*/ 364 w 441"/>
                    <a:gd name="T85" fmla="*/ 64 h 572"/>
                    <a:gd name="T86" fmla="*/ 394 w 441"/>
                    <a:gd name="T87" fmla="*/ 92 h 572"/>
                    <a:gd name="T88" fmla="*/ 394 w 441"/>
                    <a:gd name="T89" fmla="*/ 9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41" h="572">
                      <a:moveTo>
                        <a:pt x="0" y="0"/>
                      </a:moveTo>
                      <a:cubicBezTo>
                        <a:pt x="0" y="572"/>
                        <a:pt x="0" y="572"/>
                        <a:pt x="0" y="572"/>
                      </a:cubicBezTo>
                      <a:cubicBezTo>
                        <a:pt x="441" y="572"/>
                        <a:pt x="441" y="572"/>
                        <a:pt x="441" y="572"/>
                      </a:cubicBezTo>
                      <a:cubicBezTo>
                        <a:pt x="441" y="0"/>
                        <a:pt x="441" y="0"/>
                        <a:pt x="441" y="0"/>
                      </a:cubicBezTo>
                      <a:lnTo>
                        <a:pt x="0" y="0"/>
                      </a:lnTo>
                      <a:close/>
                      <a:moveTo>
                        <a:pt x="394" y="421"/>
                      </a:moveTo>
                      <a:cubicBezTo>
                        <a:pt x="394" y="448"/>
                        <a:pt x="364" y="448"/>
                        <a:pt x="364" y="448"/>
                      </a:cubicBezTo>
                      <a:cubicBezTo>
                        <a:pt x="77" y="448"/>
                        <a:pt x="77" y="448"/>
                        <a:pt x="77" y="448"/>
                      </a:cubicBezTo>
                      <a:cubicBezTo>
                        <a:pt x="47" y="448"/>
                        <a:pt x="47" y="421"/>
                        <a:pt x="47" y="421"/>
                      </a:cubicBezTo>
                      <a:cubicBezTo>
                        <a:pt x="47" y="415"/>
                        <a:pt x="47" y="415"/>
                        <a:pt x="47" y="415"/>
                      </a:cubicBezTo>
                      <a:cubicBezTo>
                        <a:pt x="47" y="387"/>
                        <a:pt x="77" y="387"/>
                        <a:pt x="77" y="387"/>
                      </a:cubicBezTo>
                      <a:cubicBezTo>
                        <a:pt x="232" y="387"/>
                        <a:pt x="232" y="387"/>
                        <a:pt x="232" y="387"/>
                      </a:cubicBezTo>
                      <a:cubicBezTo>
                        <a:pt x="364" y="387"/>
                        <a:pt x="364" y="387"/>
                        <a:pt x="364" y="387"/>
                      </a:cubicBezTo>
                      <a:cubicBezTo>
                        <a:pt x="394" y="387"/>
                        <a:pt x="394" y="415"/>
                        <a:pt x="394" y="415"/>
                      </a:cubicBezTo>
                      <a:lnTo>
                        <a:pt x="394" y="421"/>
                      </a:lnTo>
                      <a:close/>
                      <a:moveTo>
                        <a:pt x="394" y="313"/>
                      </a:moveTo>
                      <a:cubicBezTo>
                        <a:pt x="394" y="340"/>
                        <a:pt x="364" y="340"/>
                        <a:pt x="364" y="340"/>
                      </a:cubicBezTo>
                      <a:cubicBezTo>
                        <a:pt x="77" y="340"/>
                        <a:pt x="77" y="340"/>
                        <a:pt x="77" y="340"/>
                      </a:cubicBezTo>
                      <a:cubicBezTo>
                        <a:pt x="47" y="340"/>
                        <a:pt x="47" y="313"/>
                        <a:pt x="47" y="313"/>
                      </a:cubicBezTo>
                      <a:cubicBezTo>
                        <a:pt x="47" y="307"/>
                        <a:pt x="47" y="307"/>
                        <a:pt x="47" y="307"/>
                      </a:cubicBezTo>
                      <a:cubicBezTo>
                        <a:pt x="47" y="280"/>
                        <a:pt x="77" y="280"/>
                        <a:pt x="77" y="280"/>
                      </a:cubicBezTo>
                      <a:cubicBezTo>
                        <a:pt x="232" y="280"/>
                        <a:pt x="232" y="280"/>
                        <a:pt x="232" y="280"/>
                      </a:cubicBezTo>
                      <a:cubicBezTo>
                        <a:pt x="364" y="280"/>
                        <a:pt x="364" y="280"/>
                        <a:pt x="364" y="280"/>
                      </a:cubicBezTo>
                      <a:cubicBezTo>
                        <a:pt x="394" y="280"/>
                        <a:pt x="394" y="307"/>
                        <a:pt x="394" y="307"/>
                      </a:cubicBezTo>
                      <a:lnTo>
                        <a:pt x="394" y="313"/>
                      </a:lnTo>
                      <a:close/>
                      <a:moveTo>
                        <a:pt x="394" y="205"/>
                      </a:moveTo>
                      <a:cubicBezTo>
                        <a:pt x="394" y="233"/>
                        <a:pt x="364" y="233"/>
                        <a:pt x="364" y="233"/>
                      </a:cubicBezTo>
                      <a:cubicBezTo>
                        <a:pt x="77" y="233"/>
                        <a:pt x="77" y="233"/>
                        <a:pt x="77" y="233"/>
                      </a:cubicBezTo>
                      <a:cubicBezTo>
                        <a:pt x="47" y="233"/>
                        <a:pt x="47" y="205"/>
                        <a:pt x="47" y="205"/>
                      </a:cubicBezTo>
                      <a:cubicBezTo>
                        <a:pt x="47" y="199"/>
                        <a:pt x="47" y="199"/>
                        <a:pt x="47" y="199"/>
                      </a:cubicBezTo>
                      <a:cubicBezTo>
                        <a:pt x="47" y="172"/>
                        <a:pt x="77" y="172"/>
                        <a:pt x="77" y="172"/>
                      </a:cubicBezTo>
                      <a:cubicBezTo>
                        <a:pt x="232" y="172"/>
                        <a:pt x="232" y="172"/>
                        <a:pt x="232" y="172"/>
                      </a:cubicBezTo>
                      <a:cubicBezTo>
                        <a:pt x="364" y="172"/>
                        <a:pt x="364" y="172"/>
                        <a:pt x="364" y="172"/>
                      </a:cubicBezTo>
                      <a:cubicBezTo>
                        <a:pt x="394" y="172"/>
                        <a:pt x="394" y="199"/>
                        <a:pt x="394" y="199"/>
                      </a:cubicBezTo>
                      <a:lnTo>
                        <a:pt x="394" y="205"/>
                      </a:lnTo>
                      <a:close/>
                      <a:moveTo>
                        <a:pt x="394" y="97"/>
                      </a:moveTo>
                      <a:cubicBezTo>
                        <a:pt x="394" y="125"/>
                        <a:pt x="364" y="125"/>
                        <a:pt x="364" y="125"/>
                      </a:cubicBezTo>
                      <a:cubicBezTo>
                        <a:pt x="77" y="125"/>
                        <a:pt x="77" y="125"/>
                        <a:pt x="77" y="125"/>
                      </a:cubicBezTo>
                      <a:cubicBezTo>
                        <a:pt x="47" y="125"/>
                        <a:pt x="47" y="97"/>
                        <a:pt x="47" y="97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47" y="64"/>
                        <a:pt x="77" y="64"/>
                        <a:pt x="77" y="64"/>
                      </a:cubicBezTo>
                      <a:cubicBezTo>
                        <a:pt x="232" y="64"/>
                        <a:pt x="232" y="64"/>
                        <a:pt x="232" y="64"/>
                      </a:cubicBezTo>
                      <a:cubicBezTo>
                        <a:pt x="364" y="64"/>
                        <a:pt x="364" y="64"/>
                        <a:pt x="364" y="64"/>
                      </a:cubicBezTo>
                      <a:cubicBezTo>
                        <a:pt x="394" y="64"/>
                        <a:pt x="394" y="92"/>
                        <a:pt x="394" y="92"/>
                      </a:cubicBezTo>
                      <a:lnTo>
                        <a:pt x="394" y="97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9" name="Oval 17"/>
                <p:cNvSpPr>
                  <a:spLocks noChangeArrowheads="1"/>
                </p:cNvSpPr>
                <p:nvPr/>
              </p:nvSpPr>
              <p:spPr bwMode="auto">
                <a:xfrm>
                  <a:off x="6546821" y="2643181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0" name="Oval 18"/>
                <p:cNvSpPr>
                  <a:spLocks noChangeArrowheads="1"/>
                </p:cNvSpPr>
                <p:nvPr/>
              </p:nvSpPr>
              <p:spPr bwMode="auto">
                <a:xfrm>
                  <a:off x="6546830" y="3049578"/>
                  <a:ext cx="128587" cy="125411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1" name="Oval 19"/>
                <p:cNvSpPr>
                  <a:spLocks noChangeArrowheads="1"/>
                </p:cNvSpPr>
                <p:nvPr/>
              </p:nvSpPr>
              <p:spPr bwMode="auto">
                <a:xfrm>
                  <a:off x="6546839" y="3457567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2" name="Oval 20"/>
                <p:cNvSpPr>
                  <a:spLocks noChangeArrowheads="1"/>
                </p:cNvSpPr>
                <p:nvPr/>
              </p:nvSpPr>
              <p:spPr bwMode="auto">
                <a:xfrm>
                  <a:off x="6546848" y="3863973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77" name="Rectangle 176"/>
            <p:cNvSpPr/>
            <p:nvPr/>
          </p:nvSpPr>
          <p:spPr bwMode="auto">
            <a:xfrm>
              <a:off x="1974122" y="4749226"/>
              <a:ext cx="1784708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Hypervisor</a:t>
              </a: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1467447" y="4749226"/>
              <a:ext cx="513199" cy="509125"/>
              <a:chOff x="5303836" y="3730931"/>
              <a:chExt cx="501628" cy="497646"/>
            </a:xfrm>
          </p:grpSpPr>
          <p:sp>
            <p:nvSpPr>
              <p:cNvPr id="204" name="Rectangle 203"/>
              <p:cNvSpPr/>
              <p:nvPr/>
            </p:nvSpPr>
            <p:spPr bwMode="auto">
              <a:xfrm>
                <a:off x="5303836" y="3730931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5" name="Freeform 11"/>
              <p:cNvSpPr>
                <a:spLocks noEditPoints="1"/>
              </p:cNvSpPr>
              <p:nvPr/>
            </p:nvSpPr>
            <p:spPr bwMode="auto">
              <a:xfrm>
                <a:off x="5414027" y="3888749"/>
                <a:ext cx="278036" cy="219069"/>
              </a:xfrm>
              <a:custGeom>
                <a:avLst/>
                <a:gdLst>
                  <a:gd name="T0" fmla="*/ 130 w 600"/>
                  <a:gd name="T1" fmla="*/ 461 h 472"/>
                  <a:gd name="T2" fmla="*/ 470 w 600"/>
                  <a:gd name="T3" fmla="*/ 461 h 472"/>
                  <a:gd name="T4" fmla="*/ 470 w 600"/>
                  <a:gd name="T5" fmla="*/ 472 h 472"/>
                  <a:gd name="T6" fmla="*/ 130 w 600"/>
                  <a:gd name="T7" fmla="*/ 472 h 472"/>
                  <a:gd name="T8" fmla="*/ 130 w 600"/>
                  <a:gd name="T9" fmla="*/ 461 h 472"/>
                  <a:gd name="T10" fmla="*/ 32 w 600"/>
                  <a:gd name="T11" fmla="*/ 35 h 472"/>
                  <a:gd name="T12" fmla="*/ 32 w 600"/>
                  <a:gd name="T13" fmla="*/ 345 h 472"/>
                  <a:gd name="T14" fmla="*/ 232 w 600"/>
                  <a:gd name="T15" fmla="*/ 345 h 472"/>
                  <a:gd name="T16" fmla="*/ 365 w 600"/>
                  <a:gd name="T17" fmla="*/ 345 h 472"/>
                  <a:gd name="T18" fmla="*/ 572 w 600"/>
                  <a:gd name="T19" fmla="*/ 345 h 472"/>
                  <a:gd name="T20" fmla="*/ 572 w 600"/>
                  <a:gd name="T21" fmla="*/ 35 h 472"/>
                  <a:gd name="T22" fmla="*/ 32 w 600"/>
                  <a:gd name="T23" fmla="*/ 35 h 472"/>
                  <a:gd name="T24" fmla="*/ 300 w 600"/>
                  <a:gd name="T25" fmla="*/ 8 h 472"/>
                  <a:gd name="T26" fmla="*/ 292 w 600"/>
                  <a:gd name="T27" fmla="*/ 16 h 472"/>
                  <a:gd name="T28" fmla="*/ 300 w 600"/>
                  <a:gd name="T29" fmla="*/ 24 h 472"/>
                  <a:gd name="T30" fmla="*/ 309 w 600"/>
                  <a:gd name="T31" fmla="*/ 16 h 472"/>
                  <a:gd name="T32" fmla="*/ 300 w 600"/>
                  <a:gd name="T33" fmla="*/ 8 h 472"/>
                  <a:gd name="T34" fmla="*/ 32 w 600"/>
                  <a:gd name="T35" fmla="*/ 0 h 472"/>
                  <a:gd name="T36" fmla="*/ 565 w 600"/>
                  <a:gd name="T37" fmla="*/ 0 h 472"/>
                  <a:gd name="T38" fmla="*/ 600 w 600"/>
                  <a:gd name="T39" fmla="*/ 35 h 472"/>
                  <a:gd name="T40" fmla="*/ 600 w 600"/>
                  <a:gd name="T41" fmla="*/ 344 h 472"/>
                  <a:gd name="T42" fmla="*/ 565 w 600"/>
                  <a:gd name="T43" fmla="*/ 383 h 472"/>
                  <a:gd name="T44" fmla="*/ 389 w 600"/>
                  <a:gd name="T45" fmla="*/ 383 h 472"/>
                  <a:gd name="T46" fmla="*/ 365 w 600"/>
                  <a:gd name="T47" fmla="*/ 383 h 472"/>
                  <a:gd name="T48" fmla="*/ 365 w 600"/>
                  <a:gd name="T49" fmla="*/ 406 h 472"/>
                  <a:gd name="T50" fmla="*/ 365 w 600"/>
                  <a:gd name="T51" fmla="*/ 422 h 472"/>
                  <a:gd name="T52" fmla="*/ 442 w 600"/>
                  <a:gd name="T53" fmla="*/ 422 h 472"/>
                  <a:gd name="T54" fmla="*/ 470 w 600"/>
                  <a:gd name="T55" fmla="*/ 461 h 472"/>
                  <a:gd name="T56" fmla="*/ 130 w 600"/>
                  <a:gd name="T57" fmla="*/ 461 h 472"/>
                  <a:gd name="T58" fmla="*/ 158 w 600"/>
                  <a:gd name="T59" fmla="*/ 422 h 472"/>
                  <a:gd name="T60" fmla="*/ 232 w 600"/>
                  <a:gd name="T61" fmla="*/ 422 h 472"/>
                  <a:gd name="T62" fmla="*/ 232 w 600"/>
                  <a:gd name="T63" fmla="*/ 406 h 472"/>
                  <a:gd name="T64" fmla="*/ 232 w 600"/>
                  <a:gd name="T65" fmla="*/ 383 h 472"/>
                  <a:gd name="T66" fmla="*/ 205 w 600"/>
                  <a:gd name="T67" fmla="*/ 383 h 472"/>
                  <a:gd name="T68" fmla="*/ 32 w 600"/>
                  <a:gd name="T69" fmla="*/ 383 h 472"/>
                  <a:gd name="T70" fmla="*/ 0 w 600"/>
                  <a:gd name="T71" fmla="*/ 344 h 472"/>
                  <a:gd name="T72" fmla="*/ 0 w 600"/>
                  <a:gd name="T73" fmla="*/ 35 h 472"/>
                  <a:gd name="T74" fmla="*/ 32 w 600"/>
                  <a:gd name="T75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0" h="472">
                    <a:moveTo>
                      <a:pt x="130" y="461"/>
                    </a:moveTo>
                    <a:cubicBezTo>
                      <a:pt x="470" y="461"/>
                      <a:pt x="470" y="461"/>
                      <a:pt x="470" y="461"/>
                    </a:cubicBezTo>
                    <a:cubicBezTo>
                      <a:pt x="470" y="472"/>
                      <a:pt x="470" y="472"/>
                      <a:pt x="470" y="472"/>
                    </a:cubicBezTo>
                    <a:cubicBezTo>
                      <a:pt x="130" y="472"/>
                      <a:pt x="130" y="472"/>
                      <a:pt x="130" y="472"/>
                    </a:cubicBezTo>
                    <a:cubicBezTo>
                      <a:pt x="130" y="461"/>
                      <a:pt x="130" y="461"/>
                      <a:pt x="130" y="461"/>
                    </a:cubicBezTo>
                    <a:close/>
                    <a:moveTo>
                      <a:pt x="32" y="35"/>
                    </a:moveTo>
                    <a:cubicBezTo>
                      <a:pt x="32" y="345"/>
                      <a:pt x="32" y="345"/>
                      <a:pt x="32" y="345"/>
                    </a:cubicBezTo>
                    <a:cubicBezTo>
                      <a:pt x="232" y="345"/>
                      <a:pt x="232" y="345"/>
                      <a:pt x="232" y="345"/>
                    </a:cubicBezTo>
                    <a:cubicBezTo>
                      <a:pt x="365" y="345"/>
                      <a:pt x="365" y="345"/>
                      <a:pt x="365" y="345"/>
                    </a:cubicBezTo>
                    <a:cubicBezTo>
                      <a:pt x="572" y="345"/>
                      <a:pt x="572" y="345"/>
                      <a:pt x="572" y="345"/>
                    </a:cubicBezTo>
                    <a:cubicBezTo>
                      <a:pt x="572" y="35"/>
                      <a:pt x="572" y="35"/>
                      <a:pt x="572" y="35"/>
                    </a:cubicBezTo>
                    <a:cubicBezTo>
                      <a:pt x="32" y="35"/>
                      <a:pt x="32" y="35"/>
                      <a:pt x="32" y="35"/>
                    </a:cubicBezTo>
                    <a:close/>
                    <a:moveTo>
                      <a:pt x="300" y="8"/>
                    </a:moveTo>
                    <a:cubicBezTo>
                      <a:pt x="295" y="8"/>
                      <a:pt x="292" y="12"/>
                      <a:pt x="292" y="16"/>
                    </a:cubicBezTo>
                    <a:cubicBezTo>
                      <a:pt x="292" y="20"/>
                      <a:pt x="295" y="24"/>
                      <a:pt x="300" y="24"/>
                    </a:cubicBezTo>
                    <a:cubicBezTo>
                      <a:pt x="305" y="24"/>
                      <a:pt x="309" y="20"/>
                      <a:pt x="309" y="16"/>
                    </a:cubicBezTo>
                    <a:cubicBezTo>
                      <a:pt x="309" y="12"/>
                      <a:pt x="305" y="8"/>
                      <a:pt x="300" y="8"/>
                    </a:cubicBezTo>
                    <a:close/>
                    <a:moveTo>
                      <a:pt x="32" y="0"/>
                    </a:moveTo>
                    <a:cubicBezTo>
                      <a:pt x="565" y="0"/>
                      <a:pt x="565" y="0"/>
                      <a:pt x="565" y="0"/>
                    </a:cubicBezTo>
                    <a:cubicBezTo>
                      <a:pt x="586" y="0"/>
                      <a:pt x="600" y="16"/>
                      <a:pt x="600" y="35"/>
                    </a:cubicBezTo>
                    <a:cubicBezTo>
                      <a:pt x="600" y="344"/>
                      <a:pt x="600" y="344"/>
                      <a:pt x="600" y="344"/>
                    </a:cubicBezTo>
                    <a:cubicBezTo>
                      <a:pt x="600" y="364"/>
                      <a:pt x="586" y="383"/>
                      <a:pt x="565" y="383"/>
                    </a:cubicBezTo>
                    <a:cubicBezTo>
                      <a:pt x="498" y="383"/>
                      <a:pt x="440" y="383"/>
                      <a:pt x="389" y="383"/>
                    </a:cubicBezTo>
                    <a:cubicBezTo>
                      <a:pt x="365" y="383"/>
                      <a:pt x="365" y="383"/>
                      <a:pt x="365" y="383"/>
                    </a:cubicBezTo>
                    <a:cubicBezTo>
                      <a:pt x="365" y="406"/>
                      <a:pt x="365" y="406"/>
                      <a:pt x="365" y="406"/>
                    </a:cubicBezTo>
                    <a:cubicBezTo>
                      <a:pt x="365" y="422"/>
                      <a:pt x="365" y="422"/>
                      <a:pt x="365" y="422"/>
                    </a:cubicBezTo>
                    <a:cubicBezTo>
                      <a:pt x="442" y="422"/>
                      <a:pt x="442" y="422"/>
                      <a:pt x="442" y="422"/>
                    </a:cubicBezTo>
                    <a:cubicBezTo>
                      <a:pt x="470" y="461"/>
                      <a:pt x="470" y="461"/>
                      <a:pt x="470" y="461"/>
                    </a:cubicBezTo>
                    <a:cubicBezTo>
                      <a:pt x="130" y="461"/>
                      <a:pt x="130" y="461"/>
                      <a:pt x="130" y="461"/>
                    </a:cubicBezTo>
                    <a:cubicBezTo>
                      <a:pt x="158" y="422"/>
                      <a:pt x="158" y="422"/>
                      <a:pt x="158" y="422"/>
                    </a:cubicBezTo>
                    <a:cubicBezTo>
                      <a:pt x="232" y="422"/>
                      <a:pt x="232" y="422"/>
                      <a:pt x="232" y="422"/>
                    </a:cubicBezTo>
                    <a:cubicBezTo>
                      <a:pt x="232" y="406"/>
                      <a:pt x="232" y="406"/>
                      <a:pt x="232" y="406"/>
                    </a:cubicBezTo>
                    <a:cubicBezTo>
                      <a:pt x="232" y="383"/>
                      <a:pt x="232" y="383"/>
                      <a:pt x="232" y="383"/>
                    </a:cubicBezTo>
                    <a:cubicBezTo>
                      <a:pt x="205" y="383"/>
                      <a:pt x="205" y="383"/>
                      <a:pt x="205" y="383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14" y="383"/>
                      <a:pt x="0" y="364"/>
                      <a:pt x="0" y="34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4" y="0"/>
                      <a:pt x="32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9" name="Rectangle 178"/>
            <p:cNvSpPr/>
            <p:nvPr/>
          </p:nvSpPr>
          <p:spPr bwMode="auto">
            <a:xfrm>
              <a:off x="1974119" y="4195229"/>
              <a:ext cx="1784709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Kernel</a:t>
              </a: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467446" y="4195230"/>
              <a:ext cx="513199" cy="509125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002178" y="3405788"/>
              <a:ext cx="543405" cy="743140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33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Freeform 73"/>
            <p:cNvSpPr>
              <a:spLocks noChangeAspect="1" noEditPoints="1"/>
            </p:cNvSpPr>
            <p:nvPr/>
          </p:nvSpPr>
          <p:spPr bwMode="black">
            <a:xfrm>
              <a:off x="1569598" y="4296986"/>
              <a:ext cx="305612" cy="305611"/>
            </a:xfrm>
            <a:custGeom>
              <a:avLst/>
              <a:gdLst>
                <a:gd name="T0" fmla="*/ 313 w 330"/>
                <a:gd name="T1" fmla="*/ 161 h 330"/>
                <a:gd name="T2" fmla="*/ 313 w 330"/>
                <a:gd name="T3" fmla="*/ 128 h 330"/>
                <a:gd name="T4" fmla="*/ 284 w 330"/>
                <a:gd name="T5" fmla="*/ 137 h 330"/>
                <a:gd name="T6" fmla="*/ 298 w 330"/>
                <a:gd name="T7" fmla="*/ 111 h 330"/>
                <a:gd name="T8" fmla="*/ 330 w 330"/>
                <a:gd name="T9" fmla="*/ 103 h 330"/>
                <a:gd name="T10" fmla="*/ 298 w 330"/>
                <a:gd name="T11" fmla="*/ 95 h 330"/>
                <a:gd name="T12" fmla="*/ 284 w 330"/>
                <a:gd name="T13" fmla="*/ 87 h 330"/>
                <a:gd name="T14" fmla="*/ 235 w 330"/>
                <a:gd name="T15" fmla="*/ 46 h 330"/>
                <a:gd name="T16" fmla="*/ 244 w 330"/>
                <a:gd name="T17" fmla="*/ 17 h 330"/>
                <a:gd name="T18" fmla="*/ 211 w 330"/>
                <a:gd name="T19" fmla="*/ 17 h 330"/>
                <a:gd name="T20" fmla="*/ 219 w 330"/>
                <a:gd name="T21" fmla="*/ 46 h 330"/>
                <a:gd name="T22" fmla="*/ 194 w 330"/>
                <a:gd name="T23" fmla="*/ 32 h 330"/>
                <a:gd name="T24" fmla="*/ 186 w 330"/>
                <a:gd name="T25" fmla="*/ 0 h 330"/>
                <a:gd name="T26" fmla="*/ 178 w 330"/>
                <a:gd name="T27" fmla="*/ 32 h 330"/>
                <a:gd name="T28" fmla="*/ 152 w 330"/>
                <a:gd name="T29" fmla="*/ 46 h 330"/>
                <a:gd name="T30" fmla="*/ 161 w 330"/>
                <a:gd name="T31" fmla="*/ 17 h 330"/>
                <a:gd name="T32" fmla="*/ 128 w 330"/>
                <a:gd name="T33" fmla="*/ 17 h 330"/>
                <a:gd name="T34" fmla="*/ 137 w 330"/>
                <a:gd name="T35" fmla="*/ 46 h 330"/>
                <a:gd name="T36" fmla="*/ 111 w 330"/>
                <a:gd name="T37" fmla="*/ 32 h 330"/>
                <a:gd name="T38" fmla="*/ 103 w 330"/>
                <a:gd name="T39" fmla="*/ 0 h 330"/>
                <a:gd name="T40" fmla="*/ 95 w 330"/>
                <a:gd name="T41" fmla="*/ 32 h 330"/>
                <a:gd name="T42" fmla="*/ 87 w 330"/>
                <a:gd name="T43" fmla="*/ 46 h 330"/>
                <a:gd name="T44" fmla="*/ 46 w 330"/>
                <a:gd name="T45" fmla="*/ 95 h 330"/>
                <a:gd name="T46" fmla="*/ 17 w 330"/>
                <a:gd name="T47" fmla="*/ 86 h 330"/>
                <a:gd name="T48" fmla="*/ 17 w 330"/>
                <a:gd name="T49" fmla="*/ 120 h 330"/>
                <a:gd name="T50" fmla="*/ 46 w 330"/>
                <a:gd name="T51" fmla="*/ 111 h 330"/>
                <a:gd name="T52" fmla="*/ 32 w 330"/>
                <a:gd name="T53" fmla="*/ 137 h 330"/>
                <a:gd name="T54" fmla="*/ 0 w 330"/>
                <a:gd name="T55" fmla="*/ 144 h 330"/>
                <a:gd name="T56" fmla="*/ 32 w 330"/>
                <a:gd name="T57" fmla="*/ 152 h 330"/>
                <a:gd name="T58" fmla="*/ 46 w 330"/>
                <a:gd name="T59" fmla="*/ 178 h 330"/>
                <a:gd name="T60" fmla="*/ 17 w 330"/>
                <a:gd name="T61" fmla="*/ 169 h 330"/>
                <a:gd name="T62" fmla="*/ 17 w 330"/>
                <a:gd name="T63" fmla="*/ 203 h 330"/>
                <a:gd name="T64" fmla="*/ 46 w 330"/>
                <a:gd name="T65" fmla="*/ 194 h 330"/>
                <a:gd name="T66" fmla="*/ 32 w 330"/>
                <a:gd name="T67" fmla="*/ 219 h 330"/>
                <a:gd name="T68" fmla="*/ 0 w 330"/>
                <a:gd name="T69" fmla="*/ 227 h 330"/>
                <a:gd name="T70" fmla="*/ 32 w 330"/>
                <a:gd name="T71" fmla="*/ 235 h 330"/>
                <a:gd name="T72" fmla="*/ 46 w 330"/>
                <a:gd name="T73" fmla="*/ 243 h 330"/>
                <a:gd name="T74" fmla="*/ 95 w 330"/>
                <a:gd name="T75" fmla="*/ 284 h 330"/>
                <a:gd name="T76" fmla="*/ 86 w 330"/>
                <a:gd name="T77" fmla="*/ 313 h 330"/>
                <a:gd name="T78" fmla="*/ 120 w 330"/>
                <a:gd name="T79" fmla="*/ 313 h 330"/>
                <a:gd name="T80" fmla="*/ 111 w 330"/>
                <a:gd name="T81" fmla="*/ 284 h 330"/>
                <a:gd name="T82" fmla="*/ 137 w 330"/>
                <a:gd name="T83" fmla="*/ 298 h 330"/>
                <a:gd name="T84" fmla="*/ 144 w 330"/>
                <a:gd name="T85" fmla="*/ 330 h 330"/>
                <a:gd name="T86" fmla="*/ 152 w 330"/>
                <a:gd name="T87" fmla="*/ 298 h 330"/>
                <a:gd name="T88" fmla="*/ 178 w 330"/>
                <a:gd name="T89" fmla="*/ 284 h 330"/>
                <a:gd name="T90" fmla="*/ 169 w 330"/>
                <a:gd name="T91" fmla="*/ 313 h 330"/>
                <a:gd name="T92" fmla="*/ 203 w 330"/>
                <a:gd name="T93" fmla="*/ 313 h 330"/>
                <a:gd name="T94" fmla="*/ 194 w 330"/>
                <a:gd name="T95" fmla="*/ 284 h 330"/>
                <a:gd name="T96" fmla="*/ 219 w 330"/>
                <a:gd name="T97" fmla="*/ 298 h 330"/>
                <a:gd name="T98" fmla="*/ 227 w 330"/>
                <a:gd name="T99" fmla="*/ 330 h 330"/>
                <a:gd name="T100" fmla="*/ 235 w 330"/>
                <a:gd name="T101" fmla="*/ 298 h 330"/>
                <a:gd name="T102" fmla="*/ 243 w 330"/>
                <a:gd name="T103" fmla="*/ 284 h 330"/>
                <a:gd name="T104" fmla="*/ 284 w 330"/>
                <a:gd name="T105" fmla="*/ 235 h 330"/>
                <a:gd name="T106" fmla="*/ 313 w 330"/>
                <a:gd name="T107" fmla="*/ 244 h 330"/>
                <a:gd name="T108" fmla="*/ 313 w 330"/>
                <a:gd name="T109" fmla="*/ 211 h 330"/>
                <a:gd name="T110" fmla="*/ 284 w 330"/>
                <a:gd name="T111" fmla="*/ 219 h 330"/>
                <a:gd name="T112" fmla="*/ 298 w 330"/>
                <a:gd name="T113" fmla="*/ 194 h 330"/>
                <a:gd name="T114" fmla="*/ 330 w 330"/>
                <a:gd name="T115" fmla="*/ 186 h 330"/>
                <a:gd name="T116" fmla="*/ 298 w 330"/>
                <a:gd name="T117" fmla="*/ 178 h 330"/>
                <a:gd name="T118" fmla="*/ 284 w 330"/>
                <a:gd name="T119" fmla="*/ 152 h 330"/>
                <a:gd name="T120" fmla="*/ 165 w 330"/>
                <a:gd name="T121" fmla="*/ 267 h 330"/>
                <a:gd name="T122" fmla="*/ 165 w 330"/>
                <a:gd name="T123" fmla="*/ 63 h 330"/>
                <a:gd name="T124" fmla="*/ 165 w 330"/>
                <a:gd name="T125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0" h="330">
                  <a:moveTo>
                    <a:pt x="298" y="152"/>
                  </a:moveTo>
                  <a:cubicBezTo>
                    <a:pt x="301" y="158"/>
                    <a:pt x="307" y="161"/>
                    <a:pt x="313" y="161"/>
                  </a:cubicBezTo>
                  <a:cubicBezTo>
                    <a:pt x="322" y="161"/>
                    <a:pt x="330" y="154"/>
                    <a:pt x="330" y="144"/>
                  </a:cubicBezTo>
                  <a:cubicBezTo>
                    <a:pt x="330" y="135"/>
                    <a:pt x="322" y="128"/>
                    <a:pt x="313" y="128"/>
                  </a:cubicBezTo>
                  <a:cubicBezTo>
                    <a:pt x="307" y="128"/>
                    <a:pt x="301" y="131"/>
                    <a:pt x="298" y="137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98" y="111"/>
                    <a:pt x="298" y="111"/>
                    <a:pt x="298" y="111"/>
                  </a:cubicBezTo>
                  <a:cubicBezTo>
                    <a:pt x="301" y="116"/>
                    <a:pt x="307" y="120"/>
                    <a:pt x="313" y="120"/>
                  </a:cubicBezTo>
                  <a:cubicBezTo>
                    <a:pt x="322" y="120"/>
                    <a:pt x="330" y="112"/>
                    <a:pt x="330" y="103"/>
                  </a:cubicBezTo>
                  <a:cubicBezTo>
                    <a:pt x="330" y="94"/>
                    <a:pt x="322" y="86"/>
                    <a:pt x="313" y="86"/>
                  </a:cubicBezTo>
                  <a:cubicBezTo>
                    <a:pt x="307" y="86"/>
                    <a:pt x="301" y="90"/>
                    <a:pt x="298" y="95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65"/>
                    <a:pt x="266" y="46"/>
                    <a:pt x="243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40" y="29"/>
                    <a:pt x="244" y="23"/>
                    <a:pt x="244" y="17"/>
                  </a:cubicBezTo>
                  <a:cubicBezTo>
                    <a:pt x="244" y="8"/>
                    <a:pt x="237" y="0"/>
                    <a:pt x="227" y="0"/>
                  </a:cubicBezTo>
                  <a:cubicBezTo>
                    <a:pt x="218" y="0"/>
                    <a:pt x="211" y="8"/>
                    <a:pt x="211" y="17"/>
                  </a:cubicBezTo>
                  <a:cubicBezTo>
                    <a:pt x="211" y="23"/>
                    <a:pt x="214" y="29"/>
                    <a:pt x="219" y="32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9" y="29"/>
                    <a:pt x="203" y="23"/>
                    <a:pt x="203" y="17"/>
                  </a:cubicBezTo>
                  <a:cubicBezTo>
                    <a:pt x="203" y="8"/>
                    <a:pt x="195" y="0"/>
                    <a:pt x="186" y="0"/>
                  </a:cubicBezTo>
                  <a:cubicBezTo>
                    <a:pt x="177" y="0"/>
                    <a:pt x="169" y="8"/>
                    <a:pt x="169" y="17"/>
                  </a:cubicBezTo>
                  <a:cubicBezTo>
                    <a:pt x="169" y="23"/>
                    <a:pt x="173" y="29"/>
                    <a:pt x="178" y="32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8" y="29"/>
                    <a:pt x="161" y="23"/>
                    <a:pt x="161" y="17"/>
                  </a:cubicBezTo>
                  <a:cubicBezTo>
                    <a:pt x="161" y="8"/>
                    <a:pt x="154" y="0"/>
                    <a:pt x="144" y="0"/>
                  </a:cubicBezTo>
                  <a:cubicBezTo>
                    <a:pt x="135" y="0"/>
                    <a:pt x="128" y="8"/>
                    <a:pt x="128" y="17"/>
                  </a:cubicBezTo>
                  <a:cubicBezTo>
                    <a:pt x="128" y="23"/>
                    <a:pt x="131" y="29"/>
                    <a:pt x="137" y="3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6" y="29"/>
                    <a:pt x="120" y="23"/>
                    <a:pt x="120" y="17"/>
                  </a:cubicBezTo>
                  <a:cubicBezTo>
                    <a:pt x="120" y="8"/>
                    <a:pt x="112" y="0"/>
                    <a:pt x="103" y="0"/>
                  </a:cubicBezTo>
                  <a:cubicBezTo>
                    <a:pt x="94" y="0"/>
                    <a:pt x="86" y="8"/>
                    <a:pt x="86" y="17"/>
                  </a:cubicBezTo>
                  <a:cubicBezTo>
                    <a:pt x="86" y="23"/>
                    <a:pt x="90" y="29"/>
                    <a:pt x="95" y="32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5" y="46"/>
                    <a:pt x="46" y="65"/>
                    <a:pt x="46" y="87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9" y="90"/>
                    <a:pt x="23" y="86"/>
                    <a:pt x="17" y="86"/>
                  </a:cubicBezTo>
                  <a:cubicBezTo>
                    <a:pt x="8" y="86"/>
                    <a:pt x="0" y="94"/>
                    <a:pt x="0" y="103"/>
                  </a:cubicBezTo>
                  <a:cubicBezTo>
                    <a:pt x="0" y="112"/>
                    <a:pt x="8" y="120"/>
                    <a:pt x="17" y="120"/>
                  </a:cubicBezTo>
                  <a:cubicBezTo>
                    <a:pt x="23" y="120"/>
                    <a:pt x="29" y="116"/>
                    <a:pt x="32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9" y="131"/>
                    <a:pt x="23" y="128"/>
                    <a:pt x="17" y="128"/>
                  </a:cubicBezTo>
                  <a:cubicBezTo>
                    <a:pt x="8" y="128"/>
                    <a:pt x="0" y="135"/>
                    <a:pt x="0" y="144"/>
                  </a:cubicBezTo>
                  <a:cubicBezTo>
                    <a:pt x="0" y="154"/>
                    <a:pt x="8" y="161"/>
                    <a:pt x="17" y="161"/>
                  </a:cubicBezTo>
                  <a:cubicBezTo>
                    <a:pt x="23" y="161"/>
                    <a:pt x="29" y="158"/>
                    <a:pt x="32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29" y="173"/>
                    <a:pt x="23" y="169"/>
                    <a:pt x="17" y="169"/>
                  </a:cubicBezTo>
                  <a:cubicBezTo>
                    <a:pt x="8" y="169"/>
                    <a:pt x="0" y="177"/>
                    <a:pt x="0" y="186"/>
                  </a:cubicBezTo>
                  <a:cubicBezTo>
                    <a:pt x="0" y="195"/>
                    <a:pt x="8" y="203"/>
                    <a:pt x="17" y="203"/>
                  </a:cubicBezTo>
                  <a:cubicBezTo>
                    <a:pt x="23" y="203"/>
                    <a:pt x="29" y="199"/>
                    <a:pt x="32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29" y="214"/>
                    <a:pt x="23" y="211"/>
                    <a:pt x="17" y="211"/>
                  </a:cubicBezTo>
                  <a:cubicBezTo>
                    <a:pt x="8" y="211"/>
                    <a:pt x="0" y="218"/>
                    <a:pt x="0" y="227"/>
                  </a:cubicBezTo>
                  <a:cubicBezTo>
                    <a:pt x="0" y="237"/>
                    <a:pt x="8" y="244"/>
                    <a:pt x="17" y="244"/>
                  </a:cubicBezTo>
                  <a:cubicBezTo>
                    <a:pt x="23" y="244"/>
                    <a:pt x="29" y="240"/>
                    <a:pt x="32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66"/>
                    <a:pt x="65" y="284"/>
                    <a:pt x="87" y="284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90" y="301"/>
                    <a:pt x="86" y="307"/>
                    <a:pt x="86" y="313"/>
                  </a:cubicBezTo>
                  <a:cubicBezTo>
                    <a:pt x="86" y="322"/>
                    <a:pt x="94" y="330"/>
                    <a:pt x="103" y="330"/>
                  </a:cubicBezTo>
                  <a:cubicBezTo>
                    <a:pt x="112" y="330"/>
                    <a:pt x="120" y="322"/>
                    <a:pt x="120" y="313"/>
                  </a:cubicBezTo>
                  <a:cubicBezTo>
                    <a:pt x="120" y="307"/>
                    <a:pt x="116" y="301"/>
                    <a:pt x="111" y="298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98"/>
                    <a:pt x="137" y="298"/>
                    <a:pt x="137" y="298"/>
                  </a:cubicBezTo>
                  <a:cubicBezTo>
                    <a:pt x="131" y="301"/>
                    <a:pt x="128" y="307"/>
                    <a:pt x="128" y="313"/>
                  </a:cubicBezTo>
                  <a:cubicBezTo>
                    <a:pt x="128" y="322"/>
                    <a:pt x="135" y="330"/>
                    <a:pt x="144" y="330"/>
                  </a:cubicBezTo>
                  <a:cubicBezTo>
                    <a:pt x="154" y="330"/>
                    <a:pt x="161" y="322"/>
                    <a:pt x="161" y="313"/>
                  </a:cubicBezTo>
                  <a:cubicBezTo>
                    <a:pt x="161" y="307"/>
                    <a:pt x="158" y="301"/>
                    <a:pt x="152" y="298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298"/>
                    <a:pt x="178" y="298"/>
                    <a:pt x="178" y="298"/>
                  </a:cubicBezTo>
                  <a:cubicBezTo>
                    <a:pt x="173" y="301"/>
                    <a:pt x="169" y="307"/>
                    <a:pt x="169" y="313"/>
                  </a:cubicBezTo>
                  <a:cubicBezTo>
                    <a:pt x="169" y="322"/>
                    <a:pt x="177" y="330"/>
                    <a:pt x="186" y="330"/>
                  </a:cubicBezTo>
                  <a:cubicBezTo>
                    <a:pt x="195" y="330"/>
                    <a:pt x="203" y="322"/>
                    <a:pt x="203" y="313"/>
                  </a:cubicBezTo>
                  <a:cubicBezTo>
                    <a:pt x="203" y="307"/>
                    <a:pt x="199" y="301"/>
                    <a:pt x="194" y="298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219" y="298"/>
                    <a:pt x="219" y="298"/>
                    <a:pt x="219" y="298"/>
                  </a:cubicBezTo>
                  <a:cubicBezTo>
                    <a:pt x="214" y="301"/>
                    <a:pt x="211" y="307"/>
                    <a:pt x="211" y="313"/>
                  </a:cubicBezTo>
                  <a:cubicBezTo>
                    <a:pt x="211" y="322"/>
                    <a:pt x="218" y="330"/>
                    <a:pt x="227" y="330"/>
                  </a:cubicBezTo>
                  <a:cubicBezTo>
                    <a:pt x="237" y="330"/>
                    <a:pt x="244" y="322"/>
                    <a:pt x="244" y="313"/>
                  </a:cubicBezTo>
                  <a:cubicBezTo>
                    <a:pt x="244" y="307"/>
                    <a:pt x="240" y="301"/>
                    <a:pt x="235" y="298"/>
                  </a:cubicBezTo>
                  <a:cubicBezTo>
                    <a:pt x="235" y="284"/>
                    <a:pt x="235" y="284"/>
                    <a:pt x="235" y="284"/>
                  </a:cubicBezTo>
                  <a:cubicBezTo>
                    <a:pt x="243" y="284"/>
                    <a:pt x="243" y="284"/>
                    <a:pt x="243" y="284"/>
                  </a:cubicBezTo>
                  <a:cubicBezTo>
                    <a:pt x="266" y="284"/>
                    <a:pt x="284" y="266"/>
                    <a:pt x="284" y="243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1" y="240"/>
                    <a:pt x="307" y="244"/>
                    <a:pt x="313" y="244"/>
                  </a:cubicBezTo>
                  <a:cubicBezTo>
                    <a:pt x="322" y="244"/>
                    <a:pt x="330" y="237"/>
                    <a:pt x="330" y="227"/>
                  </a:cubicBezTo>
                  <a:cubicBezTo>
                    <a:pt x="330" y="218"/>
                    <a:pt x="322" y="211"/>
                    <a:pt x="313" y="211"/>
                  </a:cubicBezTo>
                  <a:cubicBezTo>
                    <a:pt x="307" y="211"/>
                    <a:pt x="301" y="214"/>
                    <a:pt x="298" y="219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301" y="199"/>
                    <a:pt x="307" y="203"/>
                    <a:pt x="313" y="203"/>
                  </a:cubicBezTo>
                  <a:cubicBezTo>
                    <a:pt x="322" y="203"/>
                    <a:pt x="330" y="195"/>
                    <a:pt x="330" y="186"/>
                  </a:cubicBezTo>
                  <a:cubicBezTo>
                    <a:pt x="330" y="177"/>
                    <a:pt x="322" y="169"/>
                    <a:pt x="313" y="169"/>
                  </a:cubicBezTo>
                  <a:cubicBezTo>
                    <a:pt x="307" y="169"/>
                    <a:pt x="301" y="173"/>
                    <a:pt x="298" y="178"/>
                  </a:cubicBezTo>
                  <a:cubicBezTo>
                    <a:pt x="284" y="178"/>
                    <a:pt x="284" y="178"/>
                    <a:pt x="284" y="178"/>
                  </a:cubicBezTo>
                  <a:cubicBezTo>
                    <a:pt x="284" y="152"/>
                    <a:pt x="284" y="152"/>
                    <a:pt x="284" y="152"/>
                  </a:cubicBezTo>
                  <a:lnTo>
                    <a:pt x="298" y="152"/>
                  </a:lnTo>
                  <a:close/>
                  <a:moveTo>
                    <a:pt x="165" y="267"/>
                  </a:moveTo>
                  <a:cubicBezTo>
                    <a:pt x="109" y="267"/>
                    <a:pt x="63" y="221"/>
                    <a:pt x="63" y="165"/>
                  </a:cubicBezTo>
                  <a:cubicBezTo>
                    <a:pt x="63" y="109"/>
                    <a:pt x="109" y="63"/>
                    <a:pt x="165" y="63"/>
                  </a:cubicBezTo>
                  <a:cubicBezTo>
                    <a:pt x="221" y="63"/>
                    <a:pt x="267" y="109"/>
                    <a:pt x="267" y="165"/>
                  </a:cubicBezTo>
                  <a:cubicBezTo>
                    <a:pt x="267" y="221"/>
                    <a:pt x="221" y="267"/>
                    <a:pt x="165" y="267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 rot="15300000">
              <a:off x="2722394" y="3786444"/>
              <a:ext cx="264345" cy="213383"/>
              <a:chOff x="1682010" y="2990206"/>
              <a:chExt cx="258385" cy="208571"/>
            </a:xfrm>
            <a:solidFill>
              <a:schemeClr val="bg1"/>
            </a:solidFill>
          </p:grpSpPr>
          <p:sp>
            <p:nvSpPr>
              <p:cNvPr id="201" name="Freeform 24"/>
              <p:cNvSpPr>
                <a:spLocks noEditPoints="1"/>
              </p:cNvSpPr>
              <p:nvPr/>
            </p:nvSpPr>
            <p:spPr bwMode="auto">
              <a:xfrm>
                <a:off x="1682010" y="2990206"/>
                <a:ext cx="185789" cy="183509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Oval 25"/>
              <p:cNvSpPr>
                <a:spLocks noChangeArrowheads="1"/>
              </p:cNvSpPr>
              <p:nvPr/>
            </p:nvSpPr>
            <p:spPr bwMode="auto">
              <a:xfrm>
                <a:off x="1757092" y="3064045"/>
                <a:ext cx="35418" cy="353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Freeform 26"/>
              <p:cNvSpPr>
                <a:spLocks noEditPoints="1"/>
              </p:cNvSpPr>
              <p:nvPr/>
            </p:nvSpPr>
            <p:spPr bwMode="auto">
              <a:xfrm>
                <a:off x="1845222" y="3099359"/>
                <a:ext cx="95173" cy="99418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3206043" y="3361690"/>
              <a:ext cx="567480" cy="779733"/>
              <a:chOff x="2303354" y="2180403"/>
              <a:chExt cx="554685" cy="762152"/>
            </a:xfrm>
          </p:grpSpPr>
          <p:sp>
            <p:nvSpPr>
              <p:cNvPr id="195" name="Rectangle 194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198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9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598371" y="3362885"/>
              <a:ext cx="567480" cy="779733"/>
              <a:chOff x="2303354" y="2180403"/>
              <a:chExt cx="554685" cy="762152"/>
            </a:xfrm>
          </p:grpSpPr>
          <p:sp>
            <p:nvSpPr>
              <p:cNvPr id="189" name="Rectangle 188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192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3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4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1" name="Rectangle 190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A</a:t>
                </a:r>
              </a:p>
            </p:txBody>
          </p:sp>
        </p:grpSp>
        <p:sp>
          <p:nvSpPr>
            <p:cNvPr id="186" name="Rectangle 185"/>
            <p:cNvSpPr/>
            <p:nvPr/>
          </p:nvSpPr>
          <p:spPr bwMode="auto">
            <a:xfrm>
              <a:off x="2002178" y="3270544"/>
              <a:ext cx="543405" cy="104187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67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RUNTIME</a:t>
              </a: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1463324" y="3404593"/>
              <a:ext cx="485749" cy="745764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kern="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8" name="Freeform 16"/>
            <p:cNvSpPr>
              <a:spLocks noEditPoints="1"/>
            </p:cNvSpPr>
            <p:nvPr/>
          </p:nvSpPr>
          <p:spPr bwMode="auto">
            <a:xfrm>
              <a:off x="1681163" y="4950012"/>
              <a:ext cx="79243" cy="102684"/>
            </a:xfrm>
            <a:custGeom>
              <a:avLst/>
              <a:gdLst>
                <a:gd name="T0" fmla="*/ 0 w 441"/>
                <a:gd name="T1" fmla="*/ 0 h 572"/>
                <a:gd name="T2" fmla="*/ 0 w 441"/>
                <a:gd name="T3" fmla="*/ 572 h 572"/>
                <a:gd name="T4" fmla="*/ 441 w 441"/>
                <a:gd name="T5" fmla="*/ 572 h 572"/>
                <a:gd name="T6" fmla="*/ 441 w 441"/>
                <a:gd name="T7" fmla="*/ 0 h 572"/>
                <a:gd name="T8" fmla="*/ 0 w 441"/>
                <a:gd name="T9" fmla="*/ 0 h 572"/>
                <a:gd name="T10" fmla="*/ 394 w 441"/>
                <a:gd name="T11" fmla="*/ 421 h 572"/>
                <a:gd name="T12" fmla="*/ 364 w 441"/>
                <a:gd name="T13" fmla="*/ 448 h 572"/>
                <a:gd name="T14" fmla="*/ 77 w 441"/>
                <a:gd name="T15" fmla="*/ 448 h 572"/>
                <a:gd name="T16" fmla="*/ 47 w 441"/>
                <a:gd name="T17" fmla="*/ 421 h 572"/>
                <a:gd name="T18" fmla="*/ 47 w 441"/>
                <a:gd name="T19" fmla="*/ 415 h 572"/>
                <a:gd name="T20" fmla="*/ 77 w 441"/>
                <a:gd name="T21" fmla="*/ 387 h 572"/>
                <a:gd name="T22" fmla="*/ 232 w 441"/>
                <a:gd name="T23" fmla="*/ 387 h 572"/>
                <a:gd name="T24" fmla="*/ 364 w 441"/>
                <a:gd name="T25" fmla="*/ 387 h 572"/>
                <a:gd name="T26" fmla="*/ 394 w 441"/>
                <a:gd name="T27" fmla="*/ 415 h 572"/>
                <a:gd name="T28" fmla="*/ 394 w 441"/>
                <a:gd name="T29" fmla="*/ 421 h 572"/>
                <a:gd name="T30" fmla="*/ 394 w 441"/>
                <a:gd name="T31" fmla="*/ 313 h 572"/>
                <a:gd name="T32" fmla="*/ 364 w 441"/>
                <a:gd name="T33" fmla="*/ 340 h 572"/>
                <a:gd name="T34" fmla="*/ 77 w 441"/>
                <a:gd name="T35" fmla="*/ 340 h 572"/>
                <a:gd name="T36" fmla="*/ 47 w 441"/>
                <a:gd name="T37" fmla="*/ 313 h 572"/>
                <a:gd name="T38" fmla="*/ 47 w 441"/>
                <a:gd name="T39" fmla="*/ 307 h 572"/>
                <a:gd name="T40" fmla="*/ 77 w 441"/>
                <a:gd name="T41" fmla="*/ 280 h 572"/>
                <a:gd name="T42" fmla="*/ 232 w 441"/>
                <a:gd name="T43" fmla="*/ 280 h 572"/>
                <a:gd name="T44" fmla="*/ 364 w 441"/>
                <a:gd name="T45" fmla="*/ 280 h 572"/>
                <a:gd name="T46" fmla="*/ 394 w 441"/>
                <a:gd name="T47" fmla="*/ 307 h 572"/>
                <a:gd name="T48" fmla="*/ 394 w 441"/>
                <a:gd name="T49" fmla="*/ 313 h 572"/>
                <a:gd name="T50" fmla="*/ 394 w 441"/>
                <a:gd name="T51" fmla="*/ 205 h 572"/>
                <a:gd name="T52" fmla="*/ 364 w 441"/>
                <a:gd name="T53" fmla="*/ 233 h 572"/>
                <a:gd name="T54" fmla="*/ 77 w 441"/>
                <a:gd name="T55" fmla="*/ 233 h 572"/>
                <a:gd name="T56" fmla="*/ 47 w 441"/>
                <a:gd name="T57" fmla="*/ 205 h 572"/>
                <a:gd name="T58" fmla="*/ 47 w 441"/>
                <a:gd name="T59" fmla="*/ 199 h 572"/>
                <a:gd name="T60" fmla="*/ 77 w 441"/>
                <a:gd name="T61" fmla="*/ 172 h 572"/>
                <a:gd name="T62" fmla="*/ 232 w 441"/>
                <a:gd name="T63" fmla="*/ 172 h 572"/>
                <a:gd name="T64" fmla="*/ 364 w 441"/>
                <a:gd name="T65" fmla="*/ 172 h 572"/>
                <a:gd name="T66" fmla="*/ 394 w 441"/>
                <a:gd name="T67" fmla="*/ 199 h 572"/>
                <a:gd name="T68" fmla="*/ 394 w 441"/>
                <a:gd name="T69" fmla="*/ 205 h 572"/>
                <a:gd name="T70" fmla="*/ 394 w 441"/>
                <a:gd name="T71" fmla="*/ 97 h 572"/>
                <a:gd name="T72" fmla="*/ 364 w 441"/>
                <a:gd name="T73" fmla="*/ 125 h 572"/>
                <a:gd name="T74" fmla="*/ 77 w 441"/>
                <a:gd name="T75" fmla="*/ 125 h 572"/>
                <a:gd name="T76" fmla="*/ 47 w 441"/>
                <a:gd name="T77" fmla="*/ 97 h 572"/>
                <a:gd name="T78" fmla="*/ 47 w 441"/>
                <a:gd name="T79" fmla="*/ 92 h 572"/>
                <a:gd name="T80" fmla="*/ 77 w 441"/>
                <a:gd name="T81" fmla="*/ 64 h 572"/>
                <a:gd name="T82" fmla="*/ 232 w 441"/>
                <a:gd name="T83" fmla="*/ 64 h 572"/>
                <a:gd name="T84" fmla="*/ 364 w 441"/>
                <a:gd name="T85" fmla="*/ 64 h 572"/>
                <a:gd name="T86" fmla="*/ 394 w 441"/>
                <a:gd name="T87" fmla="*/ 92 h 572"/>
                <a:gd name="T88" fmla="*/ 394 w 441"/>
                <a:gd name="T89" fmla="*/ 9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1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441" y="572"/>
                    <a:pt x="441" y="572"/>
                    <a:pt x="441" y="572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0" y="0"/>
                  </a:lnTo>
                  <a:close/>
                  <a:moveTo>
                    <a:pt x="394" y="421"/>
                  </a:moveTo>
                  <a:cubicBezTo>
                    <a:pt x="394" y="448"/>
                    <a:pt x="364" y="448"/>
                    <a:pt x="364" y="448"/>
                  </a:cubicBezTo>
                  <a:cubicBezTo>
                    <a:pt x="77" y="448"/>
                    <a:pt x="77" y="448"/>
                    <a:pt x="77" y="448"/>
                  </a:cubicBezTo>
                  <a:cubicBezTo>
                    <a:pt x="47" y="448"/>
                    <a:pt x="47" y="421"/>
                    <a:pt x="47" y="421"/>
                  </a:cubicBezTo>
                  <a:cubicBezTo>
                    <a:pt x="47" y="415"/>
                    <a:pt x="47" y="415"/>
                    <a:pt x="47" y="415"/>
                  </a:cubicBezTo>
                  <a:cubicBezTo>
                    <a:pt x="47" y="387"/>
                    <a:pt x="77" y="387"/>
                    <a:pt x="77" y="387"/>
                  </a:cubicBezTo>
                  <a:cubicBezTo>
                    <a:pt x="232" y="387"/>
                    <a:pt x="232" y="387"/>
                    <a:pt x="232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94" y="387"/>
                    <a:pt x="394" y="415"/>
                    <a:pt x="394" y="415"/>
                  </a:cubicBezTo>
                  <a:lnTo>
                    <a:pt x="394" y="421"/>
                  </a:lnTo>
                  <a:close/>
                  <a:moveTo>
                    <a:pt x="394" y="313"/>
                  </a:moveTo>
                  <a:cubicBezTo>
                    <a:pt x="394" y="340"/>
                    <a:pt x="364" y="340"/>
                    <a:pt x="364" y="340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47" y="340"/>
                    <a:pt x="47" y="313"/>
                    <a:pt x="47" y="313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47" y="280"/>
                    <a:pt x="77" y="280"/>
                    <a:pt x="77" y="280"/>
                  </a:cubicBezTo>
                  <a:cubicBezTo>
                    <a:pt x="232" y="280"/>
                    <a:pt x="232" y="280"/>
                    <a:pt x="232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94" y="280"/>
                    <a:pt x="394" y="307"/>
                    <a:pt x="394" y="307"/>
                  </a:cubicBezTo>
                  <a:lnTo>
                    <a:pt x="394" y="313"/>
                  </a:lnTo>
                  <a:close/>
                  <a:moveTo>
                    <a:pt x="394" y="205"/>
                  </a:moveTo>
                  <a:cubicBezTo>
                    <a:pt x="394" y="233"/>
                    <a:pt x="364" y="233"/>
                    <a:pt x="364" y="233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47" y="233"/>
                    <a:pt x="47" y="205"/>
                    <a:pt x="47" y="205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7" y="172"/>
                    <a:pt x="77" y="172"/>
                    <a:pt x="77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364" y="172"/>
                    <a:pt x="364" y="172"/>
                    <a:pt x="364" y="172"/>
                  </a:cubicBezTo>
                  <a:cubicBezTo>
                    <a:pt x="394" y="172"/>
                    <a:pt x="394" y="199"/>
                    <a:pt x="394" y="199"/>
                  </a:cubicBezTo>
                  <a:lnTo>
                    <a:pt x="394" y="205"/>
                  </a:lnTo>
                  <a:close/>
                  <a:moveTo>
                    <a:pt x="394" y="97"/>
                  </a:moveTo>
                  <a:cubicBezTo>
                    <a:pt x="394" y="125"/>
                    <a:pt x="364" y="125"/>
                    <a:pt x="364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47" y="125"/>
                    <a:pt x="47" y="97"/>
                    <a:pt x="47" y="9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64"/>
                    <a:pt x="77" y="64"/>
                    <a:pt x="77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94" y="64"/>
                    <a:pt x="394" y="92"/>
                    <a:pt x="394" y="92"/>
                  </a:cubicBezTo>
                  <a:lnTo>
                    <a:pt x="394" y="97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191508" y="3270544"/>
            <a:ext cx="2310199" cy="2538695"/>
            <a:chOff x="1463324" y="3270544"/>
            <a:chExt cx="2310199" cy="2538695"/>
          </a:xfrm>
        </p:grpSpPr>
        <p:sp>
          <p:nvSpPr>
            <p:cNvPr id="214" name="Rectangle 213"/>
            <p:cNvSpPr/>
            <p:nvPr/>
          </p:nvSpPr>
          <p:spPr bwMode="auto">
            <a:xfrm>
              <a:off x="1974119" y="5300114"/>
              <a:ext cx="1784711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Hardware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1467447" y="5300114"/>
              <a:ext cx="513199" cy="509125"/>
              <a:chOff x="5303837" y="4269398"/>
              <a:chExt cx="501628" cy="497646"/>
            </a:xfrm>
          </p:grpSpPr>
          <p:sp>
            <p:nvSpPr>
              <p:cNvPr id="257" name="Rectangle 256"/>
              <p:cNvSpPr/>
              <p:nvPr/>
            </p:nvSpPr>
            <p:spPr bwMode="auto">
              <a:xfrm>
                <a:off x="5303837" y="4269398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5453359" y="4399756"/>
                <a:ext cx="182844" cy="236930"/>
                <a:chOff x="5260945" y="2352669"/>
                <a:chExt cx="1663693" cy="2155821"/>
              </a:xfrm>
              <a:solidFill>
                <a:schemeClr val="tx2"/>
              </a:solidFill>
            </p:grpSpPr>
            <p:sp>
              <p:nvSpPr>
                <p:cNvPr id="259" name="Freeform 16"/>
                <p:cNvSpPr>
                  <a:spLocks noEditPoints="1"/>
                </p:cNvSpPr>
                <p:nvPr/>
              </p:nvSpPr>
              <p:spPr bwMode="auto">
                <a:xfrm>
                  <a:off x="5260945" y="2352669"/>
                  <a:ext cx="1663693" cy="2155821"/>
                </a:xfrm>
                <a:custGeom>
                  <a:avLst/>
                  <a:gdLst>
                    <a:gd name="T0" fmla="*/ 0 w 441"/>
                    <a:gd name="T1" fmla="*/ 0 h 572"/>
                    <a:gd name="T2" fmla="*/ 0 w 441"/>
                    <a:gd name="T3" fmla="*/ 572 h 572"/>
                    <a:gd name="T4" fmla="*/ 441 w 441"/>
                    <a:gd name="T5" fmla="*/ 572 h 572"/>
                    <a:gd name="T6" fmla="*/ 441 w 441"/>
                    <a:gd name="T7" fmla="*/ 0 h 572"/>
                    <a:gd name="T8" fmla="*/ 0 w 441"/>
                    <a:gd name="T9" fmla="*/ 0 h 572"/>
                    <a:gd name="T10" fmla="*/ 394 w 441"/>
                    <a:gd name="T11" fmla="*/ 421 h 572"/>
                    <a:gd name="T12" fmla="*/ 364 w 441"/>
                    <a:gd name="T13" fmla="*/ 448 h 572"/>
                    <a:gd name="T14" fmla="*/ 77 w 441"/>
                    <a:gd name="T15" fmla="*/ 448 h 572"/>
                    <a:gd name="T16" fmla="*/ 47 w 441"/>
                    <a:gd name="T17" fmla="*/ 421 h 572"/>
                    <a:gd name="T18" fmla="*/ 47 w 441"/>
                    <a:gd name="T19" fmla="*/ 415 h 572"/>
                    <a:gd name="T20" fmla="*/ 77 w 441"/>
                    <a:gd name="T21" fmla="*/ 387 h 572"/>
                    <a:gd name="T22" fmla="*/ 232 w 441"/>
                    <a:gd name="T23" fmla="*/ 387 h 572"/>
                    <a:gd name="T24" fmla="*/ 364 w 441"/>
                    <a:gd name="T25" fmla="*/ 387 h 572"/>
                    <a:gd name="T26" fmla="*/ 394 w 441"/>
                    <a:gd name="T27" fmla="*/ 415 h 572"/>
                    <a:gd name="T28" fmla="*/ 394 w 441"/>
                    <a:gd name="T29" fmla="*/ 421 h 572"/>
                    <a:gd name="T30" fmla="*/ 394 w 441"/>
                    <a:gd name="T31" fmla="*/ 313 h 572"/>
                    <a:gd name="T32" fmla="*/ 364 w 441"/>
                    <a:gd name="T33" fmla="*/ 340 h 572"/>
                    <a:gd name="T34" fmla="*/ 77 w 441"/>
                    <a:gd name="T35" fmla="*/ 340 h 572"/>
                    <a:gd name="T36" fmla="*/ 47 w 441"/>
                    <a:gd name="T37" fmla="*/ 313 h 572"/>
                    <a:gd name="T38" fmla="*/ 47 w 441"/>
                    <a:gd name="T39" fmla="*/ 307 h 572"/>
                    <a:gd name="T40" fmla="*/ 77 w 441"/>
                    <a:gd name="T41" fmla="*/ 280 h 572"/>
                    <a:gd name="T42" fmla="*/ 232 w 441"/>
                    <a:gd name="T43" fmla="*/ 280 h 572"/>
                    <a:gd name="T44" fmla="*/ 364 w 441"/>
                    <a:gd name="T45" fmla="*/ 280 h 572"/>
                    <a:gd name="T46" fmla="*/ 394 w 441"/>
                    <a:gd name="T47" fmla="*/ 307 h 572"/>
                    <a:gd name="T48" fmla="*/ 394 w 441"/>
                    <a:gd name="T49" fmla="*/ 313 h 572"/>
                    <a:gd name="T50" fmla="*/ 394 w 441"/>
                    <a:gd name="T51" fmla="*/ 205 h 572"/>
                    <a:gd name="T52" fmla="*/ 364 w 441"/>
                    <a:gd name="T53" fmla="*/ 233 h 572"/>
                    <a:gd name="T54" fmla="*/ 77 w 441"/>
                    <a:gd name="T55" fmla="*/ 233 h 572"/>
                    <a:gd name="T56" fmla="*/ 47 w 441"/>
                    <a:gd name="T57" fmla="*/ 205 h 572"/>
                    <a:gd name="T58" fmla="*/ 47 w 441"/>
                    <a:gd name="T59" fmla="*/ 199 h 572"/>
                    <a:gd name="T60" fmla="*/ 77 w 441"/>
                    <a:gd name="T61" fmla="*/ 172 h 572"/>
                    <a:gd name="T62" fmla="*/ 232 w 441"/>
                    <a:gd name="T63" fmla="*/ 172 h 572"/>
                    <a:gd name="T64" fmla="*/ 364 w 441"/>
                    <a:gd name="T65" fmla="*/ 172 h 572"/>
                    <a:gd name="T66" fmla="*/ 394 w 441"/>
                    <a:gd name="T67" fmla="*/ 199 h 572"/>
                    <a:gd name="T68" fmla="*/ 394 w 441"/>
                    <a:gd name="T69" fmla="*/ 205 h 572"/>
                    <a:gd name="T70" fmla="*/ 394 w 441"/>
                    <a:gd name="T71" fmla="*/ 97 h 572"/>
                    <a:gd name="T72" fmla="*/ 364 w 441"/>
                    <a:gd name="T73" fmla="*/ 125 h 572"/>
                    <a:gd name="T74" fmla="*/ 77 w 441"/>
                    <a:gd name="T75" fmla="*/ 125 h 572"/>
                    <a:gd name="T76" fmla="*/ 47 w 441"/>
                    <a:gd name="T77" fmla="*/ 97 h 572"/>
                    <a:gd name="T78" fmla="*/ 47 w 441"/>
                    <a:gd name="T79" fmla="*/ 92 h 572"/>
                    <a:gd name="T80" fmla="*/ 77 w 441"/>
                    <a:gd name="T81" fmla="*/ 64 h 572"/>
                    <a:gd name="T82" fmla="*/ 232 w 441"/>
                    <a:gd name="T83" fmla="*/ 64 h 572"/>
                    <a:gd name="T84" fmla="*/ 364 w 441"/>
                    <a:gd name="T85" fmla="*/ 64 h 572"/>
                    <a:gd name="T86" fmla="*/ 394 w 441"/>
                    <a:gd name="T87" fmla="*/ 92 h 572"/>
                    <a:gd name="T88" fmla="*/ 394 w 441"/>
                    <a:gd name="T89" fmla="*/ 97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41" h="572">
                      <a:moveTo>
                        <a:pt x="0" y="0"/>
                      </a:moveTo>
                      <a:cubicBezTo>
                        <a:pt x="0" y="572"/>
                        <a:pt x="0" y="572"/>
                        <a:pt x="0" y="572"/>
                      </a:cubicBezTo>
                      <a:cubicBezTo>
                        <a:pt x="441" y="572"/>
                        <a:pt x="441" y="572"/>
                        <a:pt x="441" y="572"/>
                      </a:cubicBezTo>
                      <a:cubicBezTo>
                        <a:pt x="441" y="0"/>
                        <a:pt x="441" y="0"/>
                        <a:pt x="441" y="0"/>
                      </a:cubicBezTo>
                      <a:lnTo>
                        <a:pt x="0" y="0"/>
                      </a:lnTo>
                      <a:close/>
                      <a:moveTo>
                        <a:pt x="394" y="421"/>
                      </a:moveTo>
                      <a:cubicBezTo>
                        <a:pt x="394" y="448"/>
                        <a:pt x="364" y="448"/>
                        <a:pt x="364" y="448"/>
                      </a:cubicBezTo>
                      <a:cubicBezTo>
                        <a:pt x="77" y="448"/>
                        <a:pt x="77" y="448"/>
                        <a:pt x="77" y="448"/>
                      </a:cubicBezTo>
                      <a:cubicBezTo>
                        <a:pt x="47" y="448"/>
                        <a:pt x="47" y="421"/>
                        <a:pt x="47" y="421"/>
                      </a:cubicBezTo>
                      <a:cubicBezTo>
                        <a:pt x="47" y="415"/>
                        <a:pt x="47" y="415"/>
                        <a:pt x="47" y="415"/>
                      </a:cubicBezTo>
                      <a:cubicBezTo>
                        <a:pt x="47" y="387"/>
                        <a:pt x="77" y="387"/>
                        <a:pt x="77" y="387"/>
                      </a:cubicBezTo>
                      <a:cubicBezTo>
                        <a:pt x="232" y="387"/>
                        <a:pt x="232" y="387"/>
                        <a:pt x="232" y="387"/>
                      </a:cubicBezTo>
                      <a:cubicBezTo>
                        <a:pt x="364" y="387"/>
                        <a:pt x="364" y="387"/>
                        <a:pt x="364" y="387"/>
                      </a:cubicBezTo>
                      <a:cubicBezTo>
                        <a:pt x="394" y="387"/>
                        <a:pt x="394" y="415"/>
                        <a:pt x="394" y="415"/>
                      </a:cubicBezTo>
                      <a:lnTo>
                        <a:pt x="394" y="421"/>
                      </a:lnTo>
                      <a:close/>
                      <a:moveTo>
                        <a:pt x="394" y="313"/>
                      </a:moveTo>
                      <a:cubicBezTo>
                        <a:pt x="394" y="340"/>
                        <a:pt x="364" y="340"/>
                        <a:pt x="364" y="340"/>
                      </a:cubicBezTo>
                      <a:cubicBezTo>
                        <a:pt x="77" y="340"/>
                        <a:pt x="77" y="340"/>
                        <a:pt x="77" y="340"/>
                      </a:cubicBezTo>
                      <a:cubicBezTo>
                        <a:pt x="47" y="340"/>
                        <a:pt x="47" y="313"/>
                        <a:pt x="47" y="313"/>
                      </a:cubicBezTo>
                      <a:cubicBezTo>
                        <a:pt x="47" y="307"/>
                        <a:pt x="47" y="307"/>
                        <a:pt x="47" y="307"/>
                      </a:cubicBezTo>
                      <a:cubicBezTo>
                        <a:pt x="47" y="280"/>
                        <a:pt x="77" y="280"/>
                        <a:pt x="77" y="280"/>
                      </a:cubicBezTo>
                      <a:cubicBezTo>
                        <a:pt x="232" y="280"/>
                        <a:pt x="232" y="280"/>
                        <a:pt x="232" y="280"/>
                      </a:cubicBezTo>
                      <a:cubicBezTo>
                        <a:pt x="364" y="280"/>
                        <a:pt x="364" y="280"/>
                        <a:pt x="364" y="280"/>
                      </a:cubicBezTo>
                      <a:cubicBezTo>
                        <a:pt x="394" y="280"/>
                        <a:pt x="394" y="307"/>
                        <a:pt x="394" y="307"/>
                      </a:cubicBezTo>
                      <a:lnTo>
                        <a:pt x="394" y="313"/>
                      </a:lnTo>
                      <a:close/>
                      <a:moveTo>
                        <a:pt x="394" y="205"/>
                      </a:moveTo>
                      <a:cubicBezTo>
                        <a:pt x="394" y="233"/>
                        <a:pt x="364" y="233"/>
                        <a:pt x="364" y="233"/>
                      </a:cubicBezTo>
                      <a:cubicBezTo>
                        <a:pt x="77" y="233"/>
                        <a:pt x="77" y="233"/>
                        <a:pt x="77" y="233"/>
                      </a:cubicBezTo>
                      <a:cubicBezTo>
                        <a:pt x="47" y="233"/>
                        <a:pt x="47" y="205"/>
                        <a:pt x="47" y="205"/>
                      </a:cubicBezTo>
                      <a:cubicBezTo>
                        <a:pt x="47" y="199"/>
                        <a:pt x="47" y="199"/>
                        <a:pt x="47" y="199"/>
                      </a:cubicBezTo>
                      <a:cubicBezTo>
                        <a:pt x="47" y="172"/>
                        <a:pt x="77" y="172"/>
                        <a:pt x="77" y="172"/>
                      </a:cubicBezTo>
                      <a:cubicBezTo>
                        <a:pt x="232" y="172"/>
                        <a:pt x="232" y="172"/>
                        <a:pt x="232" y="172"/>
                      </a:cubicBezTo>
                      <a:cubicBezTo>
                        <a:pt x="364" y="172"/>
                        <a:pt x="364" y="172"/>
                        <a:pt x="364" y="172"/>
                      </a:cubicBezTo>
                      <a:cubicBezTo>
                        <a:pt x="394" y="172"/>
                        <a:pt x="394" y="199"/>
                        <a:pt x="394" y="199"/>
                      </a:cubicBezTo>
                      <a:lnTo>
                        <a:pt x="394" y="205"/>
                      </a:lnTo>
                      <a:close/>
                      <a:moveTo>
                        <a:pt x="394" y="97"/>
                      </a:moveTo>
                      <a:cubicBezTo>
                        <a:pt x="394" y="125"/>
                        <a:pt x="364" y="125"/>
                        <a:pt x="364" y="125"/>
                      </a:cubicBezTo>
                      <a:cubicBezTo>
                        <a:pt x="77" y="125"/>
                        <a:pt x="77" y="125"/>
                        <a:pt x="77" y="125"/>
                      </a:cubicBezTo>
                      <a:cubicBezTo>
                        <a:pt x="47" y="125"/>
                        <a:pt x="47" y="97"/>
                        <a:pt x="47" y="97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47" y="64"/>
                        <a:pt x="77" y="64"/>
                        <a:pt x="77" y="64"/>
                      </a:cubicBezTo>
                      <a:cubicBezTo>
                        <a:pt x="232" y="64"/>
                        <a:pt x="232" y="64"/>
                        <a:pt x="232" y="64"/>
                      </a:cubicBezTo>
                      <a:cubicBezTo>
                        <a:pt x="364" y="64"/>
                        <a:pt x="364" y="64"/>
                        <a:pt x="364" y="64"/>
                      </a:cubicBezTo>
                      <a:cubicBezTo>
                        <a:pt x="394" y="64"/>
                        <a:pt x="394" y="92"/>
                        <a:pt x="394" y="92"/>
                      </a:cubicBezTo>
                      <a:lnTo>
                        <a:pt x="394" y="97"/>
                      </a:lnTo>
                      <a:close/>
                    </a:path>
                  </a:pathLst>
                </a:cu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0" name="Oval 17"/>
                <p:cNvSpPr>
                  <a:spLocks noChangeArrowheads="1"/>
                </p:cNvSpPr>
                <p:nvPr/>
              </p:nvSpPr>
              <p:spPr bwMode="auto">
                <a:xfrm>
                  <a:off x="6546821" y="2643181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1" name="Oval 18"/>
                <p:cNvSpPr>
                  <a:spLocks noChangeArrowheads="1"/>
                </p:cNvSpPr>
                <p:nvPr/>
              </p:nvSpPr>
              <p:spPr bwMode="auto">
                <a:xfrm>
                  <a:off x="6546830" y="3049578"/>
                  <a:ext cx="128587" cy="125411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2" name="Oval 19"/>
                <p:cNvSpPr>
                  <a:spLocks noChangeArrowheads="1"/>
                </p:cNvSpPr>
                <p:nvPr/>
              </p:nvSpPr>
              <p:spPr bwMode="auto">
                <a:xfrm>
                  <a:off x="6546839" y="3457567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3" name="Oval 20"/>
                <p:cNvSpPr>
                  <a:spLocks noChangeArrowheads="1"/>
                </p:cNvSpPr>
                <p:nvPr/>
              </p:nvSpPr>
              <p:spPr bwMode="auto">
                <a:xfrm>
                  <a:off x="6546848" y="3863973"/>
                  <a:ext cx="128587" cy="123828"/>
                </a:xfrm>
                <a:prstGeom prst="ellipse">
                  <a:avLst/>
                </a:prstGeom>
                <a:solidFill>
                  <a:srgbClr val="FF5050"/>
                </a:solidFill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904" kern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216" name="Rectangle 215"/>
            <p:cNvSpPr/>
            <p:nvPr/>
          </p:nvSpPr>
          <p:spPr bwMode="auto">
            <a:xfrm>
              <a:off x="1974122" y="4749226"/>
              <a:ext cx="1784708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Hypervisor</a:t>
              </a: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1467447" y="4749226"/>
              <a:ext cx="513199" cy="509125"/>
              <a:chOff x="5303836" y="3730931"/>
              <a:chExt cx="501628" cy="497646"/>
            </a:xfrm>
          </p:grpSpPr>
          <p:sp>
            <p:nvSpPr>
              <p:cNvPr id="255" name="Rectangle 254"/>
              <p:cNvSpPr/>
              <p:nvPr/>
            </p:nvSpPr>
            <p:spPr bwMode="auto">
              <a:xfrm>
                <a:off x="5303836" y="3730931"/>
                <a:ext cx="501628" cy="497646"/>
              </a:xfrm>
              <a:prstGeom prst="rect">
                <a:avLst/>
              </a:prstGeom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176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6" name="Freeform 11"/>
              <p:cNvSpPr>
                <a:spLocks noEditPoints="1"/>
              </p:cNvSpPr>
              <p:nvPr/>
            </p:nvSpPr>
            <p:spPr bwMode="auto">
              <a:xfrm>
                <a:off x="5414027" y="3888749"/>
                <a:ext cx="278036" cy="219069"/>
              </a:xfrm>
              <a:custGeom>
                <a:avLst/>
                <a:gdLst>
                  <a:gd name="T0" fmla="*/ 130 w 600"/>
                  <a:gd name="T1" fmla="*/ 461 h 472"/>
                  <a:gd name="T2" fmla="*/ 470 w 600"/>
                  <a:gd name="T3" fmla="*/ 461 h 472"/>
                  <a:gd name="T4" fmla="*/ 470 w 600"/>
                  <a:gd name="T5" fmla="*/ 472 h 472"/>
                  <a:gd name="T6" fmla="*/ 130 w 600"/>
                  <a:gd name="T7" fmla="*/ 472 h 472"/>
                  <a:gd name="T8" fmla="*/ 130 w 600"/>
                  <a:gd name="T9" fmla="*/ 461 h 472"/>
                  <a:gd name="T10" fmla="*/ 32 w 600"/>
                  <a:gd name="T11" fmla="*/ 35 h 472"/>
                  <a:gd name="T12" fmla="*/ 32 w 600"/>
                  <a:gd name="T13" fmla="*/ 345 h 472"/>
                  <a:gd name="T14" fmla="*/ 232 w 600"/>
                  <a:gd name="T15" fmla="*/ 345 h 472"/>
                  <a:gd name="T16" fmla="*/ 365 w 600"/>
                  <a:gd name="T17" fmla="*/ 345 h 472"/>
                  <a:gd name="T18" fmla="*/ 572 w 600"/>
                  <a:gd name="T19" fmla="*/ 345 h 472"/>
                  <a:gd name="T20" fmla="*/ 572 w 600"/>
                  <a:gd name="T21" fmla="*/ 35 h 472"/>
                  <a:gd name="T22" fmla="*/ 32 w 600"/>
                  <a:gd name="T23" fmla="*/ 35 h 472"/>
                  <a:gd name="T24" fmla="*/ 300 w 600"/>
                  <a:gd name="T25" fmla="*/ 8 h 472"/>
                  <a:gd name="T26" fmla="*/ 292 w 600"/>
                  <a:gd name="T27" fmla="*/ 16 h 472"/>
                  <a:gd name="T28" fmla="*/ 300 w 600"/>
                  <a:gd name="T29" fmla="*/ 24 h 472"/>
                  <a:gd name="T30" fmla="*/ 309 w 600"/>
                  <a:gd name="T31" fmla="*/ 16 h 472"/>
                  <a:gd name="T32" fmla="*/ 300 w 600"/>
                  <a:gd name="T33" fmla="*/ 8 h 472"/>
                  <a:gd name="T34" fmla="*/ 32 w 600"/>
                  <a:gd name="T35" fmla="*/ 0 h 472"/>
                  <a:gd name="T36" fmla="*/ 565 w 600"/>
                  <a:gd name="T37" fmla="*/ 0 h 472"/>
                  <a:gd name="T38" fmla="*/ 600 w 600"/>
                  <a:gd name="T39" fmla="*/ 35 h 472"/>
                  <a:gd name="T40" fmla="*/ 600 w 600"/>
                  <a:gd name="T41" fmla="*/ 344 h 472"/>
                  <a:gd name="T42" fmla="*/ 565 w 600"/>
                  <a:gd name="T43" fmla="*/ 383 h 472"/>
                  <a:gd name="T44" fmla="*/ 389 w 600"/>
                  <a:gd name="T45" fmla="*/ 383 h 472"/>
                  <a:gd name="T46" fmla="*/ 365 w 600"/>
                  <a:gd name="T47" fmla="*/ 383 h 472"/>
                  <a:gd name="T48" fmla="*/ 365 w 600"/>
                  <a:gd name="T49" fmla="*/ 406 h 472"/>
                  <a:gd name="T50" fmla="*/ 365 w 600"/>
                  <a:gd name="T51" fmla="*/ 422 h 472"/>
                  <a:gd name="T52" fmla="*/ 442 w 600"/>
                  <a:gd name="T53" fmla="*/ 422 h 472"/>
                  <a:gd name="T54" fmla="*/ 470 w 600"/>
                  <a:gd name="T55" fmla="*/ 461 h 472"/>
                  <a:gd name="T56" fmla="*/ 130 w 600"/>
                  <a:gd name="T57" fmla="*/ 461 h 472"/>
                  <a:gd name="T58" fmla="*/ 158 w 600"/>
                  <a:gd name="T59" fmla="*/ 422 h 472"/>
                  <a:gd name="T60" fmla="*/ 232 w 600"/>
                  <a:gd name="T61" fmla="*/ 422 h 472"/>
                  <a:gd name="T62" fmla="*/ 232 w 600"/>
                  <a:gd name="T63" fmla="*/ 406 h 472"/>
                  <a:gd name="T64" fmla="*/ 232 w 600"/>
                  <a:gd name="T65" fmla="*/ 383 h 472"/>
                  <a:gd name="T66" fmla="*/ 205 w 600"/>
                  <a:gd name="T67" fmla="*/ 383 h 472"/>
                  <a:gd name="T68" fmla="*/ 32 w 600"/>
                  <a:gd name="T69" fmla="*/ 383 h 472"/>
                  <a:gd name="T70" fmla="*/ 0 w 600"/>
                  <a:gd name="T71" fmla="*/ 344 h 472"/>
                  <a:gd name="T72" fmla="*/ 0 w 600"/>
                  <a:gd name="T73" fmla="*/ 35 h 472"/>
                  <a:gd name="T74" fmla="*/ 32 w 600"/>
                  <a:gd name="T75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0" h="472">
                    <a:moveTo>
                      <a:pt x="130" y="461"/>
                    </a:moveTo>
                    <a:cubicBezTo>
                      <a:pt x="470" y="461"/>
                      <a:pt x="470" y="461"/>
                      <a:pt x="470" y="461"/>
                    </a:cubicBezTo>
                    <a:cubicBezTo>
                      <a:pt x="470" y="472"/>
                      <a:pt x="470" y="472"/>
                      <a:pt x="470" y="472"/>
                    </a:cubicBezTo>
                    <a:cubicBezTo>
                      <a:pt x="130" y="472"/>
                      <a:pt x="130" y="472"/>
                      <a:pt x="130" y="472"/>
                    </a:cubicBezTo>
                    <a:cubicBezTo>
                      <a:pt x="130" y="461"/>
                      <a:pt x="130" y="461"/>
                      <a:pt x="130" y="461"/>
                    </a:cubicBezTo>
                    <a:close/>
                    <a:moveTo>
                      <a:pt x="32" y="35"/>
                    </a:moveTo>
                    <a:cubicBezTo>
                      <a:pt x="32" y="345"/>
                      <a:pt x="32" y="345"/>
                      <a:pt x="32" y="345"/>
                    </a:cubicBezTo>
                    <a:cubicBezTo>
                      <a:pt x="232" y="345"/>
                      <a:pt x="232" y="345"/>
                      <a:pt x="232" y="345"/>
                    </a:cubicBezTo>
                    <a:cubicBezTo>
                      <a:pt x="365" y="345"/>
                      <a:pt x="365" y="345"/>
                      <a:pt x="365" y="345"/>
                    </a:cubicBezTo>
                    <a:cubicBezTo>
                      <a:pt x="572" y="345"/>
                      <a:pt x="572" y="345"/>
                      <a:pt x="572" y="345"/>
                    </a:cubicBezTo>
                    <a:cubicBezTo>
                      <a:pt x="572" y="35"/>
                      <a:pt x="572" y="35"/>
                      <a:pt x="572" y="35"/>
                    </a:cubicBezTo>
                    <a:cubicBezTo>
                      <a:pt x="32" y="35"/>
                      <a:pt x="32" y="35"/>
                      <a:pt x="32" y="35"/>
                    </a:cubicBezTo>
                    <a:close/>
                    <a:moveTo>
                      <a:pt x="300" y="8"/>
                    </a:moveTo>
                    <a:cubicBezTo>
                      <a:pt x="295" y="8"/>
                      <a:pt x="292" y="12"/>
                      <a:pt x="292" y="16"/>
                    </a:cubicBezTo>
                    <a:cubicBezTo>
                      <a:pt x="292" y="20"/>
                      <a:pt x="295" y="24"/>
                      <a:pt x="300" y="24"/>
                    </a:cubicBezTo>
                    <a:cubicBezTo>
                      <a:pt x="305" y="24"/>
                      <a:pt x="309" y="20"/>
                      <a:pt x="309" y="16"/>
                    </a:cubicBezTo>
                    <a:cubicBezTo>
                      <a:pt x="309" y="12"/>
                      <a:pt x="305" y="8"/>
                      <a:pt x="300" y="8"/>
                    </a:cubicBezTo>
                    <a:close/>
                    <a:moveTo>
                      <a:pt x="32" y="0"/>
                    </a:moveTo>
                    <a:cubicBezTo>
                      <a:pt x="565" y="0"/>
                      <a:pt x="565" y="0"/>
                      <a:pt x="565" y="0"/>
                    </a:cubicBezTo>
                    <a:cubicBezTo>
                      <a:pt x="586" y="0"/>
                      <a:pt x="600" y="16"/>
                      <a:pt x="600" y="35"/>
                    </a:cubicBezTo>
                    <a:cubicBezTo>
                      <a:pt x="600" y="344"/>
                      <a:pt x="600" y="344"/>
                      <a:pt x="600" y="344"/>
                    </a:cubicBezTo>
                    <a:cubicBezTo>
                      <a:pt x="600" y="364"/>
                      <a:pt x="586" y="383"/>
                      <a:pt x="565" y="383"/>
                    </a:cubicBezTo>
                    <a:cubicBezTo>
                      <a:pt x="498" y="383"/>
                      <a:pt x="440" y="383"/>
                      <a:pt x="389" y="383"/>
                    </a:cubicBezTo>
                    <a:cubicBezTo>
                      <a:pt x="365" y="383"/>
                      <a:pt x="365" y="383"/>
                      <a:pt x="365" y="383"/>
                    </a:cubicBezTo>
                    <a:cubicBezTo>
                      <a:pt x="365" y="406"/>
                      <a:pt x="365" y="406"/>
                      <a:pt x="365" y="406"/>
                    </a:cubicBezTo>
                    <a:cubicBezTo>
                      <a:pt x="365" y="422"/>
                      <a:pt x="365" y="422"/>
                      <a:pt x="365" y="422"/>
                    </a:cubicBezTo>
                    <a:cubicBezTo>
                      <a:pt x="442" y="422"/>
                      <a:pt x="442" y="422"/>
                      <a:pt x="442" y="422"/>
                    </a:cubicBezTo>
                    <a:cubicBezTo>
                      <a:pt x="470" y="461"/>
                      <a:pt x="470" y="461"/>
                      <a:pt x="470" y="461"/>
                    </a:cubicBezTo>
                    <a:cubicBezTo>
                      <a:pt x="130" y="461"/>
                      <a:pt x="130" y="461"/>
                      <a:pt x="130" y="461"/>
                    </a:cubicBezTo>
                    <a:cubicBezTo>
                      <a:pt x="158" y="422"/>
                      <a:pt x="158" y="422"/>
                      <a:pt x="158" y="422"/>
                    </a:cubicBezTo>
                    <a:cubicBezTo>
                      <a:pt x="232" y="422"/>
                      <a:pt x="232" y="422"/>
                      <a:pt x="232" y="422"/>
                    </a:cubicBezTo>
                    <a:cubicBezTo>
                      <a:pt x="232" y="406"/>
                      <a:pt x="232" y="406"/>
                      <a:pt x="232" y="406"/>
                    </a:cubicBezTo>
                    <a:cubicBezTo>
                      <a:pt x="232" y="383"/>
                      <a:pt x="232" y="383"/>
                      <a:pt x="232" y="383"/>
                    </a:cubicBezTo>
                    <a:cubicBezTo>
                      <a:pt x="205" y="383"/>
                      <a:pt x="205" y="383"/>
                      <a:pt x="205" y="383"/>
                    </a:cubicBezTo>
                    <a:cubicBezTo>
                      <a:pt x="32" y="383"/>
                      <a:pt x="32" y="383"/>
                      <a:pt x="32" y="383"/>
                    </a:cubicBezTo>
                    <a:cubicBezTo>
                      <a:pt x="14" y="383"/>
                      <a:pt x="0" y="364"/>
                      <a:pt x="0" y="34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4" y="0"/>
                      <a:pt x="32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904" kern="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21" name="Rectangle 220"/>
            <p:cNvSpPr/>
            <p:nvPr/>
          </p:nvSpPr>
          <p:spPr bwMode="auto">
            <a:xfrm>
              <a:off x="1974119" y="4195229"/>
              <a:ext cx="1784709" cy="509125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7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rPr>
                <a:t>Kernel</a:t>
              </a: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1467446" y="4195230"/>
              <a:ext cx="513199" cy="509125"/>
            </a:xfrm>
            <a:prstGeom prst="rect">
              <a:avLst/>
            </a:prstGeom>
            <a:ln>
              <a:solidFill>
                <a:srgbClr val="FF5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002178" y="3405788"/>
              <a:ext cx="543405" cy="743140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33" kern="0" dirty="0">
                <a:solidFill>
                  <a:schemeClr val="bg1"/>
                </a:solidFill>
                <a:latin typeface="Segoe Pro" panose="020B05020405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Freeform 73"/>
            <p:cNvSpPr>
              <a:spLocks noChangeAspect="1" noEditPoints="1"/>
            </p:cNvSpPr>
            <p:nvPr/>
          </p:nvSpPr>
          <p:spPr bwMode="black">
            <a:xfrm>
              <a:off x="1569598" y="4296986"/>
              <a:ext cx="305612" cy="305611"/>
            </a:xfrm>
            <a:custGeom>
              <a:avLst/>
              <a:gdLst>
                <a:gd name="T0" fmla="*/ 313 w 330"/>
                <a:gd name="T1" fmla="*/ 161 h 330"/>
                <a:gd name="T2" fmla="*/ 313 w 330"/>
                <a:gd name="T3" fmla="*/ 128 h 330"/>
                <a:gd name="T4" fmla="*/ 284 w 330"/>
                <a:gd name="T5" fmla="*/ 137 h 330"/>
                <a:gd name="T6" fmla="*/ 298 w 330"/>
                <a:gd name="T7" fmla="*/ 111 h 330"/>
                <a:gd name="T8" fmla="*/ 330 w 330"/>
                <a:gd name="T9" fmla="*/ 103 h 330"/>
                <a:gd name="T10" fmla="*/ 298 w 330"/>
                <a:gd name="T11" fmla="*/ 95 h 330"/>
                <a:gd name="T12" fmla="*/ 284 w 330"/>
                <a:gd name="T13" fmla="*/ 87 h 330"/>
                <a:gd name="T14" fmla="*/ 235 w 330"/>
                <a:gd name="T15" fmla="*/ 46 h 330"/>
                <a:gd name="T16" fmla="*/ 244 w 330"/>
                <a:gd name="T17" fmla="*/ 17 h 330"/>
                <a:gd name="T18" fmla="*/ 211 w 330"/>
                <a:gd name="T19" fmla="*/ 17 h 330"/>
                <a:gd name="T20" fmla="*/ 219 w 330"/>
                <a:gd name="T21" fmla="*/ 46 h 330"/>
                <a:gd name="T22" fmla="*/ 194 w 330"/>
                <a:gd name="T23" fmla="*/ 32 h 330"/>
                <a:gd name="T24" fmla="*/ 186 w 330"/>
                <a:gd name="T25" fmla="*/ 0 h 330"/>
                <a:gd name="T26" fmla="*/ 178 w 330"/>
                <a:gd name="T27" fmla="*/ 32 h 330"/>
                <a:gd name="T28" fmla="*/ 152 w 330"/>
                <a:gd name="T29" fmla="*/ 46 h 330"/>
                <a:gd name="T30" fmla="*/ 161 w 330"/>
                <a:gd name="T31" fmla="*/ 17 h 330"/>
                <a:gd name="T32" fmla="*/ 128 w 330"/>
                <a:gd name="T33" fmla="*/ 17 h 330"/>
                <a:gd name="T34" fmla="*/ 137 w 330"/>
                <a:gd name="T35" fmla="*/ 46 h 330"/>
                <a:gd name="T36" fmla="*/ 111 w 330"/>
                <a:gd name="T37" fmla="*/ 32 h 330"/>
                <a:gd name="T38" fmla="*/ 103 w 330"/>
                <a:gd name="T39" fmla="*/ 0 h 330"/>
                <a:gd name="T40" fmla="*/ 95 w 330"/>
                <a:gd name="T41" fmla="*/ 32 h 330"/>
                <a:gd name="T42" fmla="*/ 87 w 330"/>
                <a:gd name="T43" fmla="*/ 46 h 330"/>
                <a:gd name="T44" fmla="*/ 46 w 330"/>
                <a:gd name="T45" fmla="*/ 95 h 330"/>
                <a:gd name="T46" fmla="*/ 17 w 330"/>
                <a:gd name="T47" fmla="*/ 86 h 330"/>
                <a:gd name="T48" fmla="*/ 17 w 330"/>
                <a:gd name="T49" fmla="*/ 120 h 330"/>
                <a:gd name="T50" fmla="*/ 46 w 330"/>
                <a:gd name="T51" fmla="*/ 111 h 330"/>
                <a:gd name="T52" fmla="*/ 32 w 330"/>
                <a:gd name="T53" fmla="*/ 137 h 330"/>
                <a:gd name="T54" fmla="*/ 0 w 330"/>
                <a:gd name="T55" fmla="*/ 144 h 330"/>
                <a:gd name="T56" fmla="*/ 32 w 330"/>
                <a:gd name="T57" fmla="*/ 152 h 330"/>
                <a:gd name="T58" fmla="*/ 46 w 330"/>
                <a:gd name="T59" fmla="*/ 178 h 330"/>
                <a:gd name="T60" fmla="*/ 17 w 330"/>
                <a:gd name="T61" fmla="*/ 169 h 330"/>
                <a:gd name="T62" fmla="*/ 17 w 330"/>
                <a:gd name="T63" fmla="*/ 203 h 330"/>
                <a:gd name="T64" fmla="*/ 46 w 330"/>
                <a:gd name="T65" fmla="*/ 194 h 330"/>
                <a:gd name="T66" fmla="*/ 32 w 330"/>
                <a:gd name="T67" fmla="*/ 219 h 330"/>
                <a:gd name="T68" fmla="*/ 0 w 330"/>
                <a:gd name="T69" fmla="*/ 227 h 330"/>
                <a:gd name="T70" fmla="*/ 32 w 330"/>
                <a:gd name="T71" fmla="*/ 235 h 330"/>
                <a:gd name="T72" fmla="*/ 46 w 330"/>
                <a:gd name="T73" fmla="*/ 243 h 330"/>
                <a:gd name="T74" fmla="*/ 95 w 330"/>
                <a:gd name="T75" fmla="*/ 284 h 330"/>
                <a:gd name="T76" fmla="*/ 86 w 330"/>
                <a:gd name="T77" fmla="*/ 313 h 330"/>
                <a:gd name="T78" fmla="*/ 120 w 330"/>
                <a:gd name="T79" fmla="*/ 313 h 330"/>
                <a:gd name="T80" fmla="*/ 111 w 330"/>
                <a:gd name="T81" fmla="*/ 284 h 330"/>
                <a:gd name="T82" fmla="*/ 137 w 330"/>
                <a:gd name="T83" fmla="*/ 298 h 330"/>
                <a:gd name="T84" fmla="*/ 144 w 330"/>
                <a:gd name="T85" fmla="*/ 330 h 330"/>
                <a:gd name="T86" fmla="*/ 152 w 330"/>
                <a:gd name="T87" fmla="*/ 298 h 330"/>
                <a:gd name="T88" fmla="*/ 178 w 330"/>
                <a:gd name="T89" fmla="*/ 284 h 330"/>
                <a:gd name="T90" fmla="*/ 169 w 330"/>
                <a:gd name="T91" fmla="*/ 313 h 330"/>
                <a:gd name="T92" fmla="*/ 203 w 330"/>
                <a:gd name="T93" fmla="*/ 313 h 330"/>
                <a:gd name="T94" fmla="*/ 194 w 330"/>
                <a:gd name="T95" fmla="*/ 284 h 330"/>
                <a:gd name="T96" fmla="*/ 219 w 330"/>
                <a:gd name="T97" fmla="*/ 298 h 330"/>
                <a:gd name="T98" fmla="*/ 227 w 330"/>
                <a:gd name="T99" fmla="*/ 330 h 330"/>
                <a:gd name="T100" fmla="*/ 235 w 330"/>
                <a:gd name="T101" fmla="*/ 298 h 330"/>
                <a:gd name="T102" fmla="*/ 243 w 330"/>
                <a:gd name="T103" fmla="*/ 284 h 330"/>
                <a:gd name="T104" fmla="*/ 284 w 330"/>
                <a:gd name="T105" fmla="*/ 235 h 330"/>
                <a:gd name="T106" fmla="*/ 313 w 330"/>
                <a:gd name="T107" fmla="*/ 244 h 330"/>
                <a:gd name="T108" fmla="*/ 313 w 330"/>
                <a:gd name="T109" fmla="*/ 211 h 330"/>
                <a:gd name="T110" fmla="*/ 284 w 330"/>
                <a:gd name="T111" fmla="*/ 219 h 330"/>
                <a:gd name="T112" fmla="*/ 298 w 330"/>
                <a:gd name="T113" fmla="*/ 194 h 330"/>
                <a:gd name="T114" fmla="*/ 330 w 330"/>
                <a:gd name="T115" fmla="*/ 186 h 330"/>
                <a:gd name="T116" fmla="*/ 298 w 330"/>
                <a:gd name="T117" fmla="*/ 178 h 330"/>
                <a:gd name="T118" fmla="*/ 284 w 330"/>
                <a:gd name="T119" fmla="*/ 152 h 330"/>
                <a:gd name="T120" fmla="*/ 165 w 330"/>
                <a:gd name="T121" fmla="*/ 267 h 330"/>
                <a:gd name="T122" fmla="*/ 165 w 330"/>
                <a:gd name="T123" fmla="*/ 63 h 330"/>
                <a:gd name="T124" fmla="*/ 165 w 330"/>
                <a:gd name="T125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0" h="330">
                  <a:moveTo>
                    <a:pt x="298" y="152"/>
                  </a:moveTo>
                  <a:cubicBezTo>
                    <a:pt x="301" y="158"/>
                    <a:pt x="307" y="161"/>
                    <a:pt x="313" y="161"/>
                  </a:cubicBezTo>
                  <a:cubicBezTo>
                    <a:pt x="322" y="161"/>
                    <a:pt x="330" y="154"/>
                    <a:pt x="330" y="144"/>
                  </a:cubicBezTo>
                  <a:cubicBezTo>
                    <a:pt x="330" y="135"/>
                    <a:pt x="322" y="128"/>
                    <a:pt x="313" y="128"/>
                  </a:cubicBezTo>
                  <a:cubicBezTo>
                    <a:pt x="307" y="128"/>
                    <a:pt x="301" y="131"/>
                    <a:pt x="298" y="137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98" y="111"/>
                    <a:pt x="298" y="111"/>
                    <a:pt x="298" y="111"/>
                  </a:cubicBezTo>
                  <a:cubicBezTo>
                    <a:pt x="301" y="116"/>
                    <a:pt x="307" y="120"/>
                    <a:pt x="313" y="120"/>
                  </a:cubicBezTo>
                  <a:cubicBezTo>
                    <a:pt x="322" y="120"/>
                    <a:pt x="330" y="112"/>
                    <a:pt x="330" y="103"/>
                  </a:cubicBezTo>
                  <a:cubicBezTo>
                    <a:pt x="330" y="94"/>
                    <a:pt x="322" y="86"/>
                    <a:pt x="313" y="86"/>
                  </a:cubicBezTo>
                  <a:cubicBezTo>
                    <a:pt x="307" y="86"/>
                    <a:pt x="301" y="90"/>
                    <a:pt x="298" y="95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65"/>
                    <a:pt x="266" y="46"/>
                    <a:pt x="243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40" y="29"/>
                    <a:pt x="244" y="23"/>
                    <a:pt x="244" y="17"/>
                  </a:cubicBezTo>
                  <a:cubicBezTo>
                    <a:pt x="244" y="8"/>
                    <a:pt x="237" y="0"/>
                    <a:pt x="227" y="0"/>
                  </a:cubicBezTo>
                  <a:cubicBezTo>
                    <a:pt x="218" y="0"/>
                    <a:pt x="211" y="8"/>
                    <a:pt x="211" y="17"/>
                  </a:cubicBezTo>
                  <a:cubicBezTo>
                    <a:pt x="211" y="23"/>
                    <a:pt x="214" y="29"/>
                    <a:pt x="219" y="32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9" y="29"/>
                    <a:pt x="203" y="23"/>
                    <a:pt x="203" y="17"/>
                  </a:cubicBezTo>
                  <a:cubicBezTo>
                    <a:pt x="203" y="8"/>
                    <a:pt x="195" y="0"/>
                    <a:pt x="186" y="0"/>
                  </a:cubicBezTo>
                  <a:cubicBezTo>
                    <a:pt x="177" y="0"/>
                    <a:pt x="169" y="8"/>
                    <a:pt x="169" y="17"/>
                  </a:cubicBezTo>
                  <a:cubicBezTo>
                    <a:pt x="169" y="23"/>
                    <a:pt x="173" y="29"/>
                    <a:pt x="178" y="32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8" y="29"/>
                    <a:pt x="161" y="23"/>
                    <a:pt x="161" y="17"/>
                  </a:cubicBezTo>
                  <a:cubicBezTo>
                    <a:pt x="161" y="8"/>
                    <a:pt x="154" y="0"/>
                    <a:pt x="144" y="0"/>
                  </a:cubicBezTo>
                  <a:cubicBezTo>
                    <a:pt x="135" y="0"/>
                    <a:pt x="128" y="8"/>
                    <a:pt x="128" y="17"/>
                  </a:cubicBezTo>
                  <a:cubicBezTo>
                    <a:pt x="128" y="23"/>
                    <a:pt x="131" y="29"/>
                    <a:pt x="137" y="3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6" y="29"/>
                    <a:pt x="120" y="23"/>
                    <a:pt x="120" y="17"/>
                  </a:cubicBezTo>
                  <a:cubicBezTo>
                    <a:pt x="120" y="8"/>
                    <a:pt x="112" y="0"/>
                    <a:pt x="103" y="0"/>
                  </a:cubicBezTo>
                  <a:cubicBezTo>
                    <a:pt x="94" y="0"/>
                    <a:pt x="86" y="8"/>
                    <a:pt x="86" y="17"/>
                  </a:cubicBezTo>
                  <a:cubicBezTo>
                    <a:pt x="86" y="23"/>
                    <a:pt x="90" y="29"/>
                    <a:pt x="95" y="32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5" y="46"/>
                    <a:pt x="46" y="65"/>
                    <a:pt x="46" y="87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9" y="90"/>
                    <a:pt x="23" y="86"/>
                    <a:pt x="17" y="86"/>
                  </a:cubicBezTo>
                  <a:cubicBezTo>
                    <a:pt x="8" y="86"/>
                    <a:pt x="0" y="94"/>
                    <a:pt x="0" y="103"/>
                  </a:cubicBezTo>
                  <a:cubicBezTo>
                    <a:pt x="0" y="112"/>
                    <a:pt x="8" y="120"/>
                    <a:pt x="17" y="120"/>
                  </a:cubicBezTo>
                  <a:cubicBezTo>
                    <a:pt x="23" y="120"/>
                    <a:pt x="29" y="116"/>
                    <a:pt x="32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9" y="131"/>
                    <a:pt x="23" y="128"/>
                    <a:pt x="17" y="128"/>
                  </a:cubicBezTo>
                  <a:cubicBezTo>
                    <a:pt x="8" y="128"/>
                    <a:pt x="0" y="135"/>
                    <a:pt x="0" y="144"/>
                  </a:cubicBezTo>
                  <a:cubicBezTo>
                    <a:pt x="0" y="154"/>
                    <a:pt x="8" y="161"/>
                    <a:pt x="17" y="161"/>
                  </a:cubicBezTo>
                  <a:cubicBezTo>
                    <a:pt x="23" y="161"/>
                    <a:pt x="29" y="158"/>
                    <a:pt x="32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29" y="173"/>
                    <a:pt x="23" y="169"/>
                    <a:pt x="17" y="169"/>
                  </a:cubicBezTo>
                  <a:cubicBezTo>
                    <a:pt x="8" y="169"/>
                    <a:pt x="0" y="177"/>
                    <a:pt x="0" y="186"/>
                  </a:cubicBezTo>
                  <a:cubicBezTo>
                    <a:pt x="0" y="195"/>
                    <a:pt x="8" y="203"/>
                    <a:pt x="17" y="203"/>
                  </a:cubicBezTo>
                  <a:cubicBezTo>
                    <a:pt x="23" y="203"/>
                    <a:pt x="29" y="199"/>
                    <a:pt x="32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29" y="214"/>
                    <a:pt x="23" y="211"/>
                    <a:pt x="17" y="211"/>
                  </a:cubicBezTo>
                  <a:cubicBezTo>
                    <a:pt x="8" y="211"/>
                    <a:pt x="0" y="218"/>
                    <a:pt x="0" y="227"/>
                  </a:cubicBezTo>
                  <a:cubicBezTo>
                    <a:pt x="0" y="237"/>
                    <a:pt x="8" y="244"/>
                    <a:pt x="17" y="244"/>
                  </a:cubicBezTo>
                  <a:cubicBezTo>
                    <a:pt x="23" y="244"/>
                    <a:pt x="29" y="240"/>
                    <a:pt x="32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66"/>
                    <a:pt x="65" y="284"/>
                    <a:pt x="87" y="284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90" y="301"/>
                    <a:pt x="86" y="307"/>
                    <a:pt x="86" y="313"/>
                  </a:cubicBezTo>
                  <a:cubicBezTo>
                    <a:pt x="86" y="322"/>
                    <a:pt x="94" y="330"/>
                    <a:pt x="103" y="330"/>
                  </a:cubicBezTo>
                  <a:cubicBezTo>
                    <a:pt x="112" y="330"/>
                    <a:pt x="120" y="322"/>
                    <a:pt x="120" y="313"/>
                  </a:cubicBezTo>
                  <a:cubicBezTo>
                    <a:pt x="120" y="307"/>
                    <a:pt x="116" y="301"/>
                    <a:pt x="111" y="298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98"/>
                    <a:pt x="137" y="298"/>
                    <a:pt x="137" y="298"/>
                  </a:cubicBezTo>
                  <a:cubicBezTo>
                    <a:pt x="131" y="301"/>
                    <a:pt x="128" y="307"/>
                    <a:pt x="128" y="313"/>
                  </a:cubicBezTo>
                  <a:cubicBezTo>
                    <a:pt x="128" y="322"/>
                    <a:pt x="135" y="330"/>
                    <a:pt x="144" y="330"/>
                  </a:cubicBezTo>
                  <a:cubicBezTo>
                    <a:pt x="154" y="330"/>
                    <a:pt x="161" y="322"/>
                    <a:pt x="161" y="313"/>
                  </a:cubicBezTo>
                  <a:cubicBezTo>
                    <a:pt x="161" y="307"/>
                    <a:pt x="158" y="301"/>
                    <a:pt x="152" y="298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298"/>
                    <a:pt x="178" y="298"/>
                    <a:pt x="178" y="298"/>
                  </a:cubicBezTo>
                  <a:cubicBezTo>
                    <a:pt x="173" y="301"/>
                    <a:pt x="169" y="307"/>
                    <a:pt x="169" y="313"/>
                  </a:cubicBezTo>
                  <a:cubicBezTo>
                    <a:pt x="169" y="322"/>
                    <a:pt x="177" y="330"/>
                    <a:pt x="186" y="330"/>
                  </a:cubicBezTo>
                  <a:cubicBezTo>
                    <a:pt x="195" y="330"/>
                    <a:pt x="203" y="322"/>
                    <a:pt x="203" y="313"/>
                  </a:cubicBezTo>
                  <a:cubicBezTo>
                    <a:pt x="203" y="307"/>
                    <a:pt x="199" y="301"/>
                    <a:pt x="194" y="298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219" y="298"/>
                    <a:pt x="219" y="298"/>
                    <a:pt x="219" y="298"/>
                  </a:cubicBezTo>
                  <a:cubicBezTo>
                    <a:pt x="214" y="301"/>
                    <a:pt x="211" y="307"/>
                    <a:pt x="211" y="313"/>
                  </a:cubicBezTo>
                  <a:cubicBezTo>
                    <a:pt x="211" y="322"/>
                    <a:pt x="218" y="330"/>
                    <a:pt x="227" y="330"/>
                  </a:cubicBezTo>
                  <a:cubicBezTo>
                    <a:pt x="237" y="330"/>
                    <a:pt x="244" y="322"/>
                    <a:pt x="244" y="313"/>
                  </a:cubicBezTo>
                  <a:cubicBezTo>
                    <a:pt x="244" y="307"/>
                    <a:pt x="240" y="301"/>
                    <a:pt x="235" y="298"/>
                  </a:cubicBezTo>
                  <a:cubicBezTo>
                    <a:pt x="235" y="284"/>
                    <a:pt x="235" y="284"/>
                    <a:pt x="235" y="284"/>
                  </a:cubicBezTo>
                  <a:cubicBezTo>
                    <a:pt x="243" y="284"/>
                    <a:pt x="243" y="284"/>
                    <a:pt x="243" y="284"/>
                  </a:cubicBezTo>
                  <a:cubicBezTo>
                    <a:pt x="266" y="284"/>
                    <a:pt x="284" y="266"/>
                    <a:pt x="284" y="243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1" y="240"/>
                    <a:pt x="307" y="244"/>
                    <a:pt x="313" y="244"/>
                  </a:cubicBezTo>
                  <a:cubicBezTo>
                    <a:pt x="322" y="244"/>
                    <a:pt x="330" y="237"/>
                    <a:pt x="330" y="227"/>
                  </a:cubicBezTo>
                  <a:cubicBezTo>
                    <a:pt x="330" y="218"/>
                    <a:pt x="322" y="211"/>
                    <a:pt x="313" y="211"/>
                  </a:cubicBezTo>
                  <a:cubicBezTo>
                    <a:pt x="307" y="211"/>
                    <a:pt x="301" y="214"/>
                    <a:pt x="298" y="219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301" y="199"/>
                    <a:pt x="307" y="203"/>
                    <a:pt x="313" y="203"/>
                  </a:cubicBezTo>
                  <a:cubicBezTo>
                    <a:pt x="322" y="203"/>
                    <a:pt x="330" y="195"/>
                    <a:pt x="330" y="186"/>
                  </a:cubicBezTo>
                  <a:cubicBezTo>
                    <a:pt x="330" y="177"/>
                    <a:pt x="322" y="169"/>
                    <a:pt x="313" y="169"/>
                  </a:cubicBezTo>
                  <a:cubicBezTo>
                    <a:pt x="307" y="169"/>
                    <a:pt x="301" y="173"/>
                    <a:pt x="298" y="178"/>
                  </a:cubicBezTo>
                  <a:cubicBezTo>
                    <a:pt x="284" y="178"/>
                    <a:pt x="284" y="178"/>
                    <a:pt x="284" y="178"/>
                  </a:cubicBezTo>
                  <a:cubicBezTo>
                    <a:pt x="284" y="152"/>
                    <a:pt x="284" y="152"/>
                    <a:pt x="284" y="152"/>
                  </a:cubicBezTo>
                  <a:lnTo>
                    <a:pt x="298" y="152"/>
                  </a:lnTo>
                  <a:close/>
                  <a:moveTo>
                    <a:pt x="165" y="267"/>
                  </a:moveTo>
                  <a:cubicBezTo>
                    <a:pt x="109" y="267"/>
                    <a:pt x="63" y="221"/>
                    <a:pt x="63" y="165"/>
                  </a:cubicBezTo>
                  <a:cubicBezTo>
                    <a:pt x="63" y="109"/>
                    <a:pt x="109" y="63"/>
                    <a:pt x="165" y="63"/>
                  </a:cubicBezTo>
                  <a:cubicBezTo>
                    <a:pt x="221" y="63"/>
                    <a:pt x="267" y="109"/>
                    <a:pt x="267" y="165"/>
                  </a:cubicBezTo>
                  <a:cubicBezTo>
                    <a:pt x="267" y="221"/>
                    <a:pt x="221" y="267"/>
                    <a:pt x="165" y="267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6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9" name="Group 228"/>
            <p:cNvGrpSpPr/>
            <p:nvPr/>
          </p:nvGrpSpPr>
          <p:grpSpPr>
            <a:xfrm rot="15300000">
              <a:off x="2722394" y="3786444"/>
              <a:ext cx="264345" cy="213383"/>
              <a:chOff x="1682010" y="2990206"/>
              <a:chExt cx="258385" cy="208571"/>
            </a:xfrm>
            <a:solidFill>
              <a:schemeClr val="bg1"/>
            </a:solidFill>
          </p:grpSpPr>
          <p:sp>
            <p:nvSpPr>
              <p:cNvPr id="252" name="Freeform 24"/>
              <p:cNvSpPr>
                <a:spLocks noEditPoints="1"/>
              </p:cNvSpPr>
              <p:nvPr/>
            </p:nvSpPr>
            <p:spPr bwMode="auto">
              <a:xfrm>
                <a:off x="1682010" y="2990206"/>
                <a:ext cx="185789" cy="183509"/>
              </a:xfrm>
              <a:custGeom>
                <a:avLst/>
                <a:gdLst>
                  <a:gd name="T0" fmla="*/ 744 w 757"/>
                  <a:gd name="T1" fmla="*/ 466 h 748"/>
                  <a:gd name="T2" fmla="*/ 755 w 757"/>
                  <a:gd name="T3" fmla="*/ 399 h 748"/>
                  <a:gd name="T4" fmla="*/ 739 w 757"/>
                  <a:gd name="T5" fmla="*/ 373 h 748"/>
                  <a:gd name="T6" fmla="*/ 644 w 757"/>
                  <a:gd name="T7" fmla="*/ 341 h 748"/>
                  <a:gd name="T8" fmla="*/ 638 w 757"/>
                  <a:gd name="T9" fmla="*/ 309 h 748"/>
                  <a:gd name="T10" fmla="*/ 716 w 757"/>
                  <a:gd name="T11" fmla="*/ 245 h 748"/>
                  <a:gd name="T12" fmla="*/ 721 w 757"/>
                  <a:gd name="T13" fmla="*/ 215 h 748"/>
                  <a:gd name="T14" fmla="*/ 687 w 757"/>
                  <a:gd name="T15" fmla="*/ 157 h 748"/>
                  <a:gd name="T16" fmla="*/ 658 w 757"/>
                  <a:gd name="T17" fmla="*/ 146 h 748"/>
                  <a:gd name="T18" fmla="*/ 565 w 757"/>
                  <a:gd name="T19" fmla="*/ 181 h 748"/>
                  <a:gd name="T20" fmla="*/ 536 w 757"/>
                  <a:gd name="T21" fmla="*/ 157 h 748"/>
                  <a:gd name="T22" fmla="*/ 556 w 757"/>
                  <a:gd name="T23" fmla="*/ 55 h 748"/>
                  <a:gd name="T24" fmla="*/ 541 w 757"/>
                  <a:gd name="T25" fmla="*/ 28 h 748"/>
                  <a:gd name="T26" fmla="*/ 477 w 757"/>
                  <a:gd name="T27" fmla="*/ 5 h 748"/>
                  <a:gd name="T28" fmla="*/ 449 w 757"/>
                  <a:gd name="T29" fmla="*/ 15 h 748"/>
                  <a:gd name="T30" fmla="*/ 397 w 757"/>
                  <a:gd name="T31" fmla="*/ 106 h 748"/>
                  <a:gd name="T32" fmla="*/ 378 w 757"/>
                  <a:gd name="T33" fmla="*/ 105 h 748"/>
                  <a:gd name="T34" fmla="*/ 362 w 757"/>
                  <a:gd name="T35" fmla="*/ 106 h 748"/>
                  <a:gd name="T36" fmla="*/ 311 w 757"/>
                  <a:gd name="T37" fmla="*/ 15 h 748"/>
                  <a:gd name="T38" fmla="*/ 282 w 757"/>
                  <a:gd name="T39" fmla="*/ 4 h 748"/>
                  <a:gd name="T40" fmla="*/ 218 w 757"/>
                  <a:gd name="T41" fmla="*/ 27 h 748"/>
                  <a:gd name="T42" fmla="*/ 203 w 757"/>
                  <a:gd name="T43" fmla="*/ 54 h 748"/>
                  <a:gd name="T44" fmla="*/ 222 w 757"/>
                  <a:gd name="T45" fmla="*/ 156 h 748"/>
                  <a:gd name="T46" fmla="*/ 192 w 757"/>
                  <a:gd name="T47" fmla="*/ 181 h 748"/>
                  <a:gd name="T48" fmla="*/ 103 w 757"/>
                  <a:gd name="T49" fmla="*/ 145 h 748"/>
                  <a:gd name="T50" fmla="*/ 74 w 757"/>
                  <a:gd name="T51" fmla="*/ 155 h 748"/>
                  <a:gd name="T52" fmla="*/ 39 w 757"/>
                  <a:gd name="T53" fmla="*/ 213 h 748"/>
                  <a:gd name="T54" fmla="*/ 44 w 757"/>
                  <a:gd name="T55" fmla="*/ 243 h 748"/>
                  <a:gd name="T56" fmla="*/ 119 w 757"/>
                  <a:gd name="T57" fmla="*/ 307 h 748"/>
                  <a:gd name="T58" fmla="*/ 113 w 757"/>
                  <a:gd name="T59" fmla="*/ 341 h 748"/>
                  <a:gd name="T60" fmla="*/ 17 w 757"/>
                  <a:gd name="T61" fmla="*/ 373 h 748"/>
                  <a:gd name="T62" fmla="*/ 2 w 757"/>
                  <a:gd name="T63" fmla="*/ 400 h 748"/>
                  <a:gd name="T64" fmla="*/ 13 w 757"/>
                  <a:gd name="T65" fmla="*/ 466 h 748"/>
                  <a:gd name="T66" fmla="*/ 37 w 757"/>
                  <a:gd name="T67" fmla="*/ 486 h 748"/>
                  <a:gd name="T68" fmla="*/ 136 w 757"/>
                  <a:gd name="T69" fmla="*/ 486 h 748"/>
                  <a:gd name="T70" fmla="*/ 154 w 757"/>
                  <a:gd name="T71" fmla="*/ 519 h 748"/>
                  <a:gd name="T72" fmla="*/ 102 w 757"/>
                  <a:gd name="T73" fmla="*/ 604 h 748"/>
                  <a:gd name="T74" fmla="*/ 107 w 757"/>
                  <a:gd name="T75" fmla="*/ 634 h 748"/>
                  <a:gd name="T76" fmla="*/ 158 w 757"/>
                  <a:gd name="T77" fmla="*/ 678 h 748"/>
                  <a:gd name="T78" fmla="*/ 189 w 757"/>
                  <a:gd name="T79" fmla="*/ 679 h 748"/>
                  <a:gd name="T80" fmla="*/ 265 w 757"/>
                  <a:gd name="T81" fmla="*/ 615 h 748"/>
                  <a:gd name="T82" fmla="*/ 303 w 757"/>
                  <a:gd name="T83" fmla="*/ 629 h 748"/>
                  <a:gd name="T84" fmla="*/ 318 w 757"/>
                  <a:gd name="T85" fmla="*/ 729 h 748"/>
                  <a:gd name="T86" fmla="*/ 342 w 757"/>
                  <a:gd name="T87" fmla="*/ 748 h 748"/>
                  <a:gd name="T88" fmla="*/ 409 w 757"/>
                  <a:gd name="T89" fmla="*/ 748 h 748"/>
                  <a:gd name="T90" fmla="*/ 433 w 757"/>
                  <a:gd name="T91" fmla="*/ 729 h 748"/>
                  <a:gd name="T92" fmla="*/ 450 w 757"/>
                  <a:gd name="T93" fmla="*/ 631 h 748"/>
                  <a:gd name="T94" fmla="*/ 489 w 757"/>
                  <a:gd name="T95" fmla="*/ 617 h 748"/>
                  <a:gd name="T96" fmla="*/ 562 w 757"/>
                  <a:gd name="T97" fmla="*/ 680 h 748"/>
                  <a:gd name="T98" fmla="*/ 592 w 757"/>
                  <a:gd name="T99" fmla="*/ 680 h 748"/>
                  <a:gd name="T100" fmla="*/ 644 w 757"/>
                  <a:gd name="T101" fmla="*/ 636 h 748"/>
                  <a:gd name="T102" fmla="*/ 649 w 757"/>
                  <a:gd name="T103" fmla="*/ 606 h 748"/>
                  <a:gd name="T104" fmla="*/ 600 w 757"/>
                  <a:gd name="T105" fmla="*/ 522 h 748"/>
                  <a:gd name="T106" fmla="*/ 621 w 757"/>
                  <a:gd name="T107" fmla="*/ 486 h 748"/>
                  <a:gd name="T108" fmla="*/ 721 w 757"/>
                  <a:gd name="T109" fmla="*/ 486 h 748"/>
                  <a:gd name="T110" fmla="*/ 744 w 757"/>
                  <a:gd name="T111" fmla="*/ 466 h 748"/>
                  <a:gd name="T112" fmla="*/ 528 w 757"/>
                  <a:gd name="T113" fmla="*/ 373 h 748"/>
                  <a:gd name="T114" fmla="*/ 378 w 757"/>
                  <a:gd name="T115" fmla="*/ 522 h 748"/>
                  <a:gd name="T116" fmla="*/ 229 w 757"/>
                  <a:gd name="T117" fmla="*/ 373 h 748"/>
                  <a:gd name="T118" fmla="*/ 378 w 757"/>
                  <a:gd name="T119" fmla="*/ 223 h 748"/>
                  <a:gd name="T120" fmla="*/ 528 w 757"/>
                  <a:gd name="T121" fmla="*/ 373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57" h="748">
                    <a:moveTo>
                      <a:pt x="744" y="466"/>
                    </a:moveTo>
                    <a:cubicBezTo>
                      <a:pt x="755" y="399"/>
                      <a:pt x="755" y="399"/>
                      <a:pt x="755" y="399"/>
                    </a:cubicBezTo>
                    <a:cubicBezTo>
                      <a:pt x="757" y="388"/>
                      <a:pt x="750" y="377"/>
                      <a:pt x="739" y="373"/>
                    </a:cubicBezTo>
                    <a:cubicBezTo>
                      <a:pt x="644" y="341"/>
                      <a:pt x="644" y="341"/>
                      <a:pt x="644" y="341"/>
                    </a:cubicBezTo>
                    <a:cubicBezTo>
                      <a:pt x="643" y="330"/>
                      <a:pt x="641" y="319"/>
                      <a:pt x="638" y="309"/>
                    </a:cubicBezTo>
                    <a:cubicBezTo>
                      <a:pt x="716" y="245"/>
                      <a:pt x="716" y="245"/>
                      <a:pt x="716" y="245"/>
                    </a:cubicBezTo>
                    <a:cubicBezTo>
                      <a:pt x="725" y="238"/>
                      <a:pt x="727" y="225"/>
                      <a:pt x="721" y="215"/>
                    </a:cubicBezTo>
                    <a:cubicBezTo>
                      <a:pt x="687" y="157"/>
                      <a:pt x="687" y="157"/>
                      <a:pt x="687" y="157"/>
                    </a:cubicBezTo>
                    <a:cubicBezTo>
                      <a:pt x="681" y="147"/>
                      <a:pt x="669" y="142"/>
                      <a:pt x="658" y="146"/>
                    </a:cubicBezTo>
                    <a:cubicBezTo>
                      <a:pt x="565" y="181"/>
                      <a:pt x="565" y="181"/>
                      <a:pt x="565" y="181"/>
                    </a:cubicBezTo>
                    <a:cubicBezTo>
                      <a:pt x="556" y="172"/>
                      <a:pt x="547" y="164"/>
                      <a:pt x="536" y="157"/>
                    </a:cubicBezTo>
                    <a:cubicBezTo>
                      <a:pt x="556" y="55"/>
                      <a:pt x="556" y="55"/>
                      <a:pt x="556" y="55"/>
                    </a:cubicBezTo>
                    <a:cubicBezTo>
                      <a:pt x="558" y="43"/>
                      <a:pt x="552" y="32"/>
                      <a:pt x="541" y="28"/>
                    </a:cubicBezTo>
                    <a:cubicBezTo>
                      <a:pt x="477" y="5"/>
                      <a:pt x="477" y="5"/>
                      <a:pt x="477" y="5"/>
                    </a:cubicBezTo>
                    <a:cubicBezTo>
                      <a:pt x="467" y="1"/>
                      <a:pt x="455" y="5"/>
                      <a:pt x="449" y="15"/>
                    </a:cubicBezTo>
                    <a:cubicBezTo>
                      <a:pt x="397" y="106"/>
                      <a:pt x="397" y="106"/>
                      <a:pt x="397" y="106"/>
                    </a:cubicBezTo>
                    <a:cubicBezTo>
                      <a:pt x="391" y="105"/>
                      <a:pt x="385" y="105"/>
                      <a:pt x="378" y="105"/>
                    </a:cubicBezTo>
                    <a:cubicBezTo>
                      <a:pt x="373" y="105"/>
                      <a:pt x="367" y="105"/>
                      <a:pt x="362" y="106"/>
                    </a:cubicBezTo>
                    <a:cubicBezTo>
                      <a:pt x="311" y="15"/>
                      <a:pt x="311" y="15"/>
                      <a:pt x="311" y="15"/>
                    </a:cubicBezTo>
                    <a:cubicBezTo>
                      <a:pt x="305" y="4"/>
                      <a:pt x="293" y="0"/>
                      <a:pt x="282" y="4"/>
                    </a:cubicBezTo>
                    <a:cubicBezTo>
                      <a:pt x="218" y="27"/>
                      <a:pt x="218" y="27"/>
                      <a:pt x="218" y="27"/>
                    </a:cubicBezTo>
                    <a:cubicBezTo>
                      <a:pt x="208" y="31"/>
                      <a:pt x="201" y="42"/>
                      <a:pt x="203" y="54"/>
                    </a:cubicBezTo>
                    <a:cubicBezTo>
                      <a:pt x="222" y="156"/>
                      <a:pt x="222" y="156"/>
                      <a:pt x="222" y="156"/>
                    </a:cubicBezTo>
                    <a:cubicBezTo>
                      <a:pt x="211" y="163"/>
                      <a:pt x="201" y="172"/>
                      <a:pt x="192" y="181"/>
                    </a:cubicBezTo>
                    <a:cubicBezTo>
                      <a:pt x="103" y="145"/>
                      <a:pt x="103" y="145"/>
                      <a:pt x="103" y="145"/>
                    </a:cubicBezTo>
                    <a:cubicBezTo>
                      <a:pt x="92" y="141"/>
                      <a:pt x="80" y="145"/>
                      <a:pt x="74" y="155"/>
                    </a:cubicBezTo>
                    <a:cubicBezTo>
                      <a:pt x="39" y="213"/>
                      <a:pt x="39" y="213"/>
                      <a:pt x="39" y="213"/>
                    </a:cubicBezTo>
                    <a:cubicBezTo>
                      <a:pt x="33" y="223"/>
                      <a:pt x="35" y="235"/>
                      <a:pt x="44" y="243"/>
                    </a:cubicBezTo>
                    <a:cubicBezTo>
                      <a:pt x="119" y="307"/>
                      <a:pt x="119" y="307"/>
                      <a:pt x="119" y="307"/>
                    </a:cubicBezTo>
                    <a:cubicBezTo>
                      <a:pt x="116" y="318"/>
                      <a:pt x="114" y="329"/>
                      <a:pt x="113" y="341"/>
                    </a:cubicBezTo>
                    <a:cubicBezTo>
                      <a:pt x="17" y="373"/>
                      <a:pt x="17" y="373"/>
                      <a:pt x="17" y="373"/>
                    </a:cubicBezTo>
                    <a:cubicBezTo>
                      <a:pt x="6" y="377"/>
                      <a:pt x="0" y="388"/>
                      <a:pt x="2" y="400"/>
                    </a:cubicBezTo>
                    <a:cubicBezTo>
                      <a:pt x="13" y="466"/>
                      <a:pt x="13" y="466"/>
                      <a:pt x="13" y="466"/>
                    </a:cubicBezTo>
                    <a:cubicBezTo>
                      <a:pt x="15" y="478"/>
                      <a:pt x="25" y="486"/>
                      <a:pt x="37" y="486"/>
                    </a:cubicBezTo>
                    <a:cubicBezTo>
                      <a:pt x="136" y="486"/>
                      <a:pt x="136" y="486"/>
                      <a:pt x="136" y="486"/>
                    </a:cubicBezTo>
                    <a:cubicBezTo>
                      <a:pt x="141" y="498"/>
                      <a:pt x="147" y="509"/>
                      <a:pt x="154" y="519"/>
                    </a:cubicBezTo>
                    <a:cubicBezTo>
                      <a:pt x="102" y="604"/>
                      <a:pt x="102" y="604"/>
                      <a:pt x="102" y="604"/>
                    </a:cubicBezTo>
                    <a:cubicBezTo>
                      <a:pt x="96" y="614"/>
                      <a:pt x="98" y="627"/>
                      <a:pt x="107" y="634"/>
                    </a:cubicBezTo>
                    <a:cubicBezTo>
                      <a:pt x="158" y="678"/>
                      <a:pt x="158" y="678"/>
                      <a:pt x="158" y="678"/>
                    </a:cubicBezTo>
                    <a:cubicBezTo>
                      <a:pt x="167" y="686"/>
                      <a:pt x="180" y="686"/>
                      <a:pt x="189" y="679"/>
                    </a:cubicBezTo>
                    <a:cubicBezTo>
                      <a:pt x="265" y="615"/>
                      <a:pt x="265" y="615"/>
                      <a:pt x="265" y="615"/>
                    </a:cubicBezTo>
                    <a:cubicBezTo>
                      <a:pt x="277" y="621"/>
                      <a:pt x="290" y="626"/>
                      <a:pt x="303" y="629"/>
                    </a:cubicBezTo>
                    <a:cubicBezTo>
                      <a:pt x="318" y="729"/>
                      <a:pt x="318" y="729"/>
                      <a:pt x="318" y="729"/>
                    </a:cubicBezTo>
                    <a:cubicBezTo>
                      <a:pt x="320" y="740"/>
                      <a:pt x="330" y="748"/>
                      <a:pt x="342" y="748"/>
                    </a:cubicBezTo>
                    <a:cubicBezTo>
                      <a:pt x="409" y="748"/>
                      <a:pt x="409" y="748"/>
                      <a:pt x="409" y="748"/>
                    </a:cubicBezTo>
                    <a:cubicBezTo>
                      <a:pt x="421" y="748"/>
                      <a:pt x="431" y="740"/>
                      <a:pt x="433" y="729"/>
                    </a:cubicBezTo>
                    <a:cubicBezTo>
                      <a:pt x="450" y="631"/>
                      <a:pt x="450" y="631"/>
                      <a:pt x="450" y="631"/>
                    </a:cubicBezTo>
                    <a:cubicBezTo>
                      <a:pt x="463" y="627"/>
                      <a:pt x="476" y="622"/>
                      <a:pt x="489" y="617"/>
                    </a:cubicBezTo>
                    <a:cubicBezTo>
                      <a:pt x="562" y="680"/>
                      <a:pt x="562" y="680"/>
                      <a:pt x="562" y="680"/>
                    </a:cubicBezTo>
                    <a:cubicBezTo>
                      <a:pt x="570" y="687"/>
                      <a:pt x="583" y="687"/>
                      <a:pt x="592" y="680"/>
                    </a:cubicBezTo>
                    <a:cubicBezTo>
                      <a:pt x="644" y="636"/>
                      <a:pt x="644" y="636"/>
                      <a:pt x="644" y="636"/>
                    </a:cubicBezTo>
                    <a:cubicBezTo>
                      <a:pt x="653" y="629"/>
                      <a:pt x="655" y="616"/>
                      <a:pt x="649" y="606"/>
                    </a:cubicBezTo>
                    <a:cubicBezTo>
                      <a:pt x="600" y="522"/>
                      <a:pt x="600" y="522"/>
                      <a:pt x="600" y="522"/>
                    </a:cubicBezTo>
                    <a:cubicBezTo>
                      <a:pt x="608" y="511"/>
                      <a:pt x="615" y="499"/>
                      <a:pt x="621" y="486"/>
                    </a:cubicBezTo>
                    <a:cubicBezTo>
                      <a:pt x="721" y="486"/>
                      <a:pt x="721" y="486"/>
                      <a:pt x="721" y="486"/>
                    </a:cubicBezTo>
                    <a:cubicBezTo>
                      <a:pt x="732" y="486"/>
                      <a:pt x="742" y="478"/>
                      <a:pt x="744" y="466"/>
                    </a:cubicBezTo>
                    <a:close/>
                    <a:moveTo>
                      <a:pt x="528" y="373"/>
                    </a:moveTo>
                    <a:cubicBezTo>
                      <a:pt x="528" y="455"/>
                      <a:pt x="461" y="522"/>
                      <a:pt x="378" y="522"/>
                    </a:cubicBezTo>
                    <a:cubicBezTo>
                      <a:pt x="296" y="522"/>
                      <a:pt x="229" y="455"/>
                      <a:pt x="229" y="373"/>
                    </a:cubicBezTo>
                    <a:cubicBezTo>
                      <a:pt x="229" y="290"/>
                      <a:pt x="296" y="223"/>
                      <a:pt x="378" y="223"/>
                    </a:cubicBezTo>
                    <a:cubicBezTo>
                      <a:pt x="461" y="223"/>
                      <a:pt x="528" y="290"/>
                      <a:pt x="528" y="3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Oval 25"/>
              <p:cNvSpPr>
                <a:spLocks noChangeArrowheads="1"/>
              </p:cNvSpPr>
              <p:nvPr/>
            </p:nvSpPr>
            <p:spPr bwMode="auto">
              <a:xfrm>
                <a:off x="1757092" y="3064045"/>
                <a:ext cx="35418" cy="3531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Freeform 26"/>
              <p:cNvSpPr>
                <a:spLocks noEditPoints="1"/>
              </p:cNvSpPr>
              <p:nvPr/>
            </p:nvSpPr>
            <p:spPr bwMode="auto">
              <a:xfrm>
                <a:off x="1845222" y="3099359"/>
                <a:ext cx="95173" cy="99418"/>
              </a:xfrm>
              <a:custGeom>
                <a:avLst/>
                <a:gdLst>
                  <a:gd name="T0" fmla="*/ 379 w 388"/>
                  <a:gd name="T1" fmla="*/ 137 h 405"/>
                  <a:gd name="T2" fmla="*/ 383 w 388"/>
                  <a:gd name="T3" fmla="*/ 118 h 405"/>
                  <a:gd name="T4" fmla="*/ 361 w 388"/>
                  <a:gd name="T5" fmla="*/ 81 h 405"/>
                  <a:gd name="T6" fmla="*/ 343 w 388"/>
                  <a:gd name="T7" fmla="*/ 74 h 405"/>
                  <a:gd name="T8" fmla="*/ 287 w 388"/>
                  <a:gd name="T9" fmla="*/ 94 h 405"/>
                  <a:gd name="T10" fmla="*/ 241 w 388"/>
                  <a:gd name="T11" fmla="*/ 68 h 405"/>
                  <a:gd name="T12" fmla="*/ 232 w 388"/>
                  <a:gd name="T13" fmla="*/ 12 h 405"/>
                  <a:gd name="T14" fmla="*/ 217 w 388"/>
                  <a:gd name="T15" fmla="*/ 0 h 405"/>
                  <a:gd name="T16" fmla="*/ 174 w 388"/>
                  <a:gd name="T17" fmla="*/ 0 h 405"/>
                  <a:gd name="T18" fmla="*/ 159 w 388"/>
                  <a:gd name="T19" fmla="*/ 12 h 405"/>
                  <a:gd name="T20" fmla="*/ 149 w 388"/>
                  <a:gd name="T21" fmla="*/ 68 h 405"/>
                  <a:gd name="T22" fmla="*/ 102 w 388"/>
                  <a:gd name="T23" fmla="*/ 95 h 405"/>
                  <a:gd name="T24" fmla="*/ 46 w 388"/>
                  <a:gd name="T25" fmla="*/ 74 h 405"/>
                  <a:gd name="T26" fmla="*/ 27 w 388"/>
                  <a:gd name="T27" fmla="*/ 81 h 405"/>
                  <a:gd name="T28" fmla="*/ 6 w 388"/>
                  <a:gd name="T29" fmla="*/ 118 h 405"/>
                  <a:gd name="T30" fmla="*/ 9 w 388"/>
                  <a:gd name="T31" fmla="*/ 137 h 405"/>
                  <a:gd name="T32" fmla="*/ 55 w 388"/>
                  <a:gd name="T33" fmla="*/ 175 h 405"/>
                  <a:gd name="T34" fmla="*/ 53 w 388"/>
                  <a:gd name="T35" fmla="*/ 202 h 405"/>
                  <a:gd name="T36" fmla="*/ 55 w 388"/>
                  <a:gd name="T37" fmla="*/ 227 h 405"/>
                  <a:gd name="T38" fmla="*/ 7 w 388"/>
                  <a:gd name="T39" fmla="*/ 266 h 405"/>
                  <a:gd name="T40" fmla="*/ 4 w 388"/>
                  <a:gd name="T41" fmla="*/ 285 h 405"/>
                  <a:gd name="T42" fmla="*/ 25 w 388"/>
                  <a:gd name="T43" fmla="*/ 322 h 405"/>
                  <a:gd name="T44" fmla="*/ 43 w 388"/>
                  <a:gd name="T45" fmla="*/ 329 h 405"/>
                  <a:gd name="T46" fmla="*/ 100 w 388"/>
                  <a:gd name="T47" fmla="*/ 308 h 405"/>
                  <a:gd name="T48" fmla="*/ 149 w 388"/>
                  <a:gd name="T49" fmla="*/ 337 h 405"/>
                  <a:gd name="T50" fmla="*/ 158 w 388"/>
                  <a:gd name="T51" fmla="*/ 392 h 405"/>
                  <a:gd name="T52" fmla="*/ 173 w 388"/>
                  <a:gd name="T53" fmla="*/ 405 h 405"/>
                  <a:gd name="T54" fmla="*/ 216 w 388"/>
                  <a:gd name="T55" fmla="*/ 405 h 405"/>
                  <a:gd name="T56" fmla="*/ 231 w 388"/>
                  <a:gd name="T57" fmla="*/ 392 h 405"/>
                  <a:gd name="T58" fmla="*/ 240 w 388"/>
                  <a:gd name="T59" fmla="*/ 337 h 405"/>
                  <a:gd name="T60" fmla="*/ 289 w 388"/>
                  <a:gd name="T61" fmla="*/ 309 h 405"/>
                  <a:gd name="T62" fmla="*/ 345 w 388"/>
                  <a:gd name="T63" fmla="*/ 329 h 405"/>
                  <a:gd name="T64" fmla="*/ 364 w 388"/>
                  <a:gd name="T65" fmla="*/ 322 h 405"/>
                  <a:gd name="T66" fmla="*/ 385 w 388"/>
                  <a:gd name="T67" fmla="*/ 285 h 405"/>
                  <a:gd name="T68" fmla="*/ 381 w 388"/>
                  <a:gd name="T69" fmla="*/ 266 h 405"/>
                  <a:gd name="T70" fmla="*/ 335 w 388"/>
                  <a:gd name="T71" fmla="*/ 228 h 405"/>
                  <a:gd name="T72" fmla="*/ 337 w 388"/>
                  <a:gd name="T73" fmla="*/ 202 h 405"/>
                  <a:gd name="T74" fmla="*/ 334 w 388"/>
                  <a:gd name="T75" fmla="*/ 174 h 405"/>
                  <a:gd name="T76" fmla="*/ 379 w 388"/>
                  <a:gd name="T77" fmla="*/ 137 h 405"/>
                  <a:gd name="T78" fmla="*/ 251 w 388"/>
                  <a:gd name="T79" fmla="*/ 202 h 405"/>
                  <a:gd name="T80" fmla="*/ 195 w 388"/>
                  <a:gd name="T81" fmla="*/ 259 h 405"/>
                  <a:gd name="T82" fmla="*/ 138 w 388"/>
                  <a:gd name="T83" fmla="*/ 202 h 405"/>
                  <a:gd name="T84" fmla="*/ 195 w 388"/>
                  <a:gd name="T85" fmla="*/ 145 h 405"/>
                  <a:gd name="T86" fmla="*/ 251 w 388"/>
                  <a:gd name="T87" fmla="*/ 202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8" h="405">
                    <a:moveTo>
                      <a:pt x="379" y="137"/>
                    </a:moveTo>
                    <a:cubicBezTo>
                      <a:pt x="385" y="133"/>
                      <a:pt x="386" y="124"/>
                      <a:pt x="383" y="118"/>
                    </a:cubicBezTo>
                    <a:cubicBezTo>
                      <a:pt x="361" y="81"/>
                      <a:pt x="361" y="81"/>
                      <a:pt x="361" y="81"/>
                    </a:cubicBezTo>
                    <a:cubicBezTo>
                      <a:pt x="357" y="74"/>
                      <a:pt x="350" y="72"/>
                      <a:pt x="343" y="74"/>
                    </a:cubicBezTo>
                    <a:cubicBezTo>
                      <a:pt x="287" y="94"/>
                      <a:pt x="287" y="94"/>
                      <a:pt x="287" y="94"/>
                    </a:cubicBezTo>
                    <a:cubicBezTo>
                      <a:pt x="274" y="83"/>
                      <a:pt x="258" y="74"/>
                      <a:pt x="241" y="68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1" y="5"/>
                      <a:pt x="224" y="0"/>
                      <a:pt x="21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6" y="0"/>
                      <a:pt x="160" y="5"/>
                      <a:pt x="159" y="12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32" y="74"/>
                      <a:pt x="116" y="83"/>
                      <a:pt x="102" y="95"/>
                    </a:cubicBezTo>
                    <a:cubicBezTo>
                      <a:pt x="46" y="74"/>
                      <a:pt x="46" y="74"/>
                      <a:pt x="46" y="74"/>
                    </a:cubicBezTo>
                    <a:cubicBezTo>
                      <a:pt x="39" y="72"/>
                      <a:pt x="31" y="74"/>
                      <a:pt x="27" y="81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2" y="124"/>
                      <a:pt x="3" y="133"/>
                      <a:pt x="9" y="137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4" y="184"/>
                      <a:pt x="53" y="193"/>
                      <a:pt x="53" y="202"/>
                    </a:cubicBezTo>
                    <a:cubicBezTo>
                      <a:pt x="53" y="211"/>
                      <a:pt x="53" y="219"/>
                      <a:pt x="55" y="227"/>
                    </a:cubicBezTo>
                    <a:cubicBezTo>
                      <a:pt x="7" y="266"/>
                      <a:pt x="7" y="266"/>
                      <a:pt x="7" y="266"/>
                    </a:cubicBezTo>
                    <a:cubicBezTo>
                      <a:pt x="2" y="270"/>
                      <a:pt x="0" y="278"/>
                      <a:pt x="4" y="285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8" y="329"/>
                      <a:pt x="36" y="332"/>
                      <a:pt x="43" y="329"/>
                    </a:cubicBezTo>
                    <a:cubicBezTo>
                      <a:pt x="100" y="308"/>
                      <a:pt x="100" y="308"/>
                      <a:pt x="100" y="308"/>
                    </a:cubicBezTo>
                    <a:cubicBezTo>
                      <a:pt x="114" y="321"/>
                      <a:pt x="131" y="330"/>
                      <a:pt x="149" y="337"/>
                    </a:cubicBezTo>
                    <a:cubicBezTo>
                      <a:pt x="158" y="392"/>
                      <a:pt x="158" y="392"/>
                      <a:pt x="158" y="392"/>
                    </a:cubicBezTo>
                    <a:cubicBezTo>
                      <a:pt x="159" y="399"/>
                      <a:pt x="165" y="405"/>
                      <a:pt x="173" y="405"/>
                    </a:cubicBezTo>
                    <a:cubicBezTo>
                      <a:pt x="216" y="405"/>
                      <a:pt x="216" y="405"/>
                      <a:pt x="216" y="405"/>
                    </a:cubicBezTo>
                    <a:cubicBezTo>
                      <a:pt x="223" y="405"/>
                      <a:pt x="229" y="399"/>
                      <a:pt x="231" y="392"/>
                    </a:cubicBezTo>
                    <a:cubicBezTo>
                      <a:pt x="240" y="337"/>
                      <a:pt x="240" y="337"/>
                      <a:pt x="240" y="337"/>
                    </a:cubicBezTo>
                    <a:cubicBezTo>
                      <a:pt x="258" y="331"/>
                      <a:pt x="275" y="321"/>
                      <a:pt x="289" y="309"/>
                    </a:cubicBezTo>
                    <a:cubicBezTo>
                      <a:pt x="345" y="329"/>
                      <a:pt x="345" y="329"/>
                      <a:pt x="345" y="329"/>
                    </a:cubicBezTo>
                    <a:cubicBezTo>
                      <a:pt x="352" y="332"/>
                      <a:pt x="360" y="329"/>
                      <a:pt x="364" y="322"/>
                    </a:cubicBezTo>
                    <a:cubicBezTo>
                      <a:pt x="385" y="285"/>
                      <a:pt x="385" y="285"/>
                      <a:pt x="385" y="285"/>
                    </a:cubicBezTo>
                    <a:cubicBezTo>
                      <a:pt x="388" y="278"/>
                      <a:pt x="387" y="270"/>
                      <a:pt x="381" y="266"/>
                    </a:cubicBezTo>
                    <a:cubicBezTo>
                      <a:pt x="335" y="228"/>
                      <a:pt x="335" y="228"/>
                      <a:pt x="335" y="228"/>
                    </a:cubicBezTo>
                    <a:cubicBezTo>
                      <a:pt x="336" y="220"/>
                      <a:pt x="337" y="211"/>
                      <a:pt x="337" y="202"/>
                    </a:cubicBezTo>
                    <a:cubicBezTo>
                      <a:pt x="337" y="193"/>
                      <a:pt x="336" y="183"/>
                      <a:pt x="334" y="174"/>
                    </a:cubicBezTo>
                    <a:lnTo>
                      <a:pt x="379" y="137"/>
                    </a:lnTo>
                    <a:close/>
                    <a:moveTo>
                      <a:pt x="251" y="202"/>
                    </a:moveTo>
                    <a:cubicBezTo>
                      <a:pt x="251" y="233"/>
                      <a:pt x="226" y="259"/>
                      <a:pt x="195" y="259"/>
                    </a:cubicBezTo>
                    <a:cubicBezTo>
                      <a:pt x="163" y="259"/>
                      <a:pt x="138" y="233"/>
                      <a:pt x="138" y="202"/>
                    </a:cubicBezTo>
                    <a:cubicBezTo>
                      <a:pt x="138" y="171"/>
                      <a:pt x="163" y="145"/>
                      <a:pt x="195" y="145"/>
                    </a:cubicBezTo>
                    <a:cubicBezTo>
                      <a:pt x="226" y="145"/>
                      <a:pt x="251" y="171"/>
                      <a:pt x="251" y="2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124329" tIns="62164" rIns="124329" bIns="62164" numCol="1" anchor="t" anchorCtr="0" compatLnSpc="1">
                <a:prstTxWarp prst="textNoShape">
                  <a:avLst/>
                </a:prstTxWarp>
              </a:bodyPr>
              <a:lstStyle/>
              <a:p>
                <a:pPr defTabSz="1243193">
                  <a:defRPr/>
                </a:pPr>
                <a:endParaRPr lang="en-US" sz="1467" ker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3206043" y="3361690"/>
              <a:ext cx="567480" cy="779733"/>
              <a:chOff x="2303354" y="2180403"/>
              <a:chExt cx="554685" cy="762152"/>
            </a:xfrm>
          </p:grpSpPr>
          <p:sp>
            <p:nvSpPr>
              <p:cNvPr id="243" name="Rectangle 242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47" name="Group 246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249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0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1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8" name="Rectangle 247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2598371" y="3362885"/>
              <a:ext cx="567480" cy="779733"/>
              <a:chOff x="2303354" y="2180403"/>
              <a:chExt cx="554685" cy="762152"/>
            </a:xfrm>
          </p:grpSpPr>
          <p:sp>
            <p:nvSpPr>
              <p:cNvPr id="236" name="Rectangle 235"/>
              <p:cNvSpPr/>
              <p:nvPr/>
            </p:nvSpPr>
            <p:spPr bwMode="auto">
              <a:xfrm>
                <a:off x="2303354" y="2222339"/>
                <a:ext cx="531153" cy="720216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kern="0" dirty="0">
                  <a:solidFill>
                    <a:schemeClr val="bg1"/>
                  </a:solidFill>
                  <a:latin typeface="Segoe Pro" panose="020B05020405040202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 rot="15300000">
                <a:off x="2431675" y="2595579"/>
                <a:ext cx="258385" cy="208571"/>
                <a:chOff x="1682010" y="2990206"/>
                <a:chExt cx="258385" cy="208571"/>
              </a:xfrm>
              <a:solidFill>
                <a:schemeClr val="bg1"/>
              </a:solidFill>
            </p:grpSpPr>
            <p:sp>
              <p:nvSpPr>
                <p:cNvPr id="240" name="Freeform 24"/>
                <p:cNvSpPr>
                  <a:spLocks noEditPoints="1"/>
                </p:cNvSpPr>
                <p:nvPr/>
              </p:nvSpPr>
              <p:spPr bwMode="auto">
                <a:xfrm>
                  <a:off x="1682010" y="2990206"/>
                  <a:ext cx="185789" cy="183509"/>
                </a:xfrm>
                <a:custGeom>
                  <a:avLst/>
                  <a:gdLst>
                    <a:gd name="T0" fmla="*/ 744 w 757"/>
                    <a:gd name="T1" fmla="*/ 466 h 748"/>
                    <a:gd name="T2" fmla="*/ 755 w 757"/>
                    <a:gd name="T3" fmla="*/ 399 h 748"/>
                    <a:gd name="T4" fmla="*/ 739 w 757"/>
                    <a:gd name="T5" fmla="*/ 373 h 748"/>
                    <a:gd name="T6" fmla="*/ 644 w 757"/>
                    <a:gd name="T7" fmla="*/ 341 h 748"/>
                    <a:gd name="T8" fmla="*/ 638 w 757"/>
                    <a:gd name="T9" fmla="*/ 309 h 748"/>
                    <a:gd name="T10" fmla="*/ 716 w 757"/>
                    <a:gd name="T11" fmla="*/ 245 h 748"/>
                    <a:gd name="T12" fmla="*/ 721 w 757"/>
                    <a:gd name="T13" fmla="*/ 215 h 748"/>
                    <a:gd name="T14" fmla="*/ 687 w 757"/>
                    <a:gd name="T15" fmla="*/ 157 h 748"/>
                    <a:gd name="T16" fmla="*/ 658 w 757"/>
                    <a:gd name="T17" fmla="*/ 146 h 748"/>
                    <a:gd name="T18" fmla="*/ 565 w 757"/>
                    <a:gd name="T19" fmla="*/ 181 h 748"/>
                    <a:gd name="T20" fmla="*/ 536 w 757"/>
                    <a:gd name="T21" fmla="*/ 157 h 748"/>
                    <a:gd name="T22" fmla="*/ 556 w 757"/>
                    <a:gd name="T23" fmla="*/ 55 h 748"/>
                    <a:gd name="T24" fmla="*/ 541 w 757"/>
                    <a:gd name="T25" fmla="*/ 28 h 748"/>
                    <a:gd name="T26" fmla="*/ 477 w 757"/>
                    <a:gd name="T27" fmla="*/ 5 h 748"/>
                    <a:gd name="T28" fmla="*/ 449 w 757"/>
                    <a:gd name="T29" fmla="*/ 15 h 748"/>
                    <a:gd name="T30" fmla="*/ 397 w 757"/>
                    <a:gd name="T31" fmla="*/ 106 h 748"/>
                    <a:gd name="T32" fmla="*/ 378 w 757"/>
                    <a:gd name="T33" fmla="*/ 105 h 748"/>
                    <a:gd name="T34" fmla="*/ 362 w 757"/>
                    <a:gd name="T35" fmla="*/ 106 h 748"/>
                    <a:gd name="T36" fmla="*/ 311 w 757"/>
                    <a:gd name="T37" fmla="*/ 15 h 748"/>
                    <a:gd name="T38" fmla="*/ 282 w 757"/>
                    <a:gd name="T39" fmla="*/ 4 h 748"/>
                    <a:gd name="T40" fmla="*/ 218 w 757"/>
                    <a:gd name="T41" fmla="*/ 27 h 748"/>
                    <a:gd name="T42" fmla="*/ 203 w 757"/>
                    <a:gd name="T43" fmla="*/ 54 h 748"/>
                    <a:gd name="T44" fmla="*/ 222 w 757"/>
                    <a:gd name="T45" fmla="*/ 156 h 748"/>
                    <a:gd name="T46" fmla="*/ 192 w 757"/>
                    <a:gd name="T47" fmla="*/ 181 h 748"/>
                    <a:gd name="T48" fmla="*/ 103 w 757"/>
                    <a:gd name="T49" fmla="*/ 145 h 748"/>
                    <a:gd name="T50" fmla="*/ 74 w 757"/>
                    <a:gd name="T51" fmla="*/ 155 h 748"/>
                    <a:gd name="T52" fmla="*/ 39 w 757"/>
                    <a:gd name="T53" fmla="*/ 213 h 748"/>
                    <a:gd name="T54" fmla="*/ 44 w 757"/>
                    <a:gd name="T55" fmla="*/ 243 h 748"/>
                    <a:gd name="T56" fmla="*/ 119 w 757"/>
                    <a:gd name="T57" fmla="*/ 307 h 748"/>
                    <a:gd name="T58" fmla="*/ 113 w 757"/>
                    <a:gd name="T59" fmla="*/ 341 h 748"/>
                    <a:gd name="T60" fmla="*/ 17 w 757"/>
                    <a:gd name="T61" fmla="*/ 373 h 748"/>
                    <a:gd name="T62" fmla="*/ 2 w 757"/>
                    <a:gd name="T63" fmla="*/ 400 h 748"/>
                    <a:gd name="T64" fmla="*/ 13 w 757"/>
                    <a:gd name="T65" fmla="*/ 466 h 748"/>
                    <a:gd name="T66" fmla="*/ 37 w 757"/>
                    <a:gd name="T67" fmla="*/ 486 h 748"/>
                    <a:gd name="T68" fmla="*/ 136 w 757"/>
                    <a:gd name="T69" fmla="*/ 486 h 748"/>
                    <a:gd name="T70" fmla="*/ 154 w 757"/>
                    <a:gd name="T71" fmla="*/ 519 h 748"/>
                    <a:gd name="T72" fmla="*/ 102 w 757"/>
                    <a:gd name="T73" fmla="*/ 604 h 748"/>
                    <a:gd name="T74" fmla="*/ 107 w 757"/>
                    <a:gd name="T75" fmla="*/ 634 h 748"/>
                    <a:gd name="T76" fmla="*/ 158 w 757"/>
                    <a:gd name="T77" fmla="*/ 678 h 748"/>
                    <a:gd name="T78" fmla="*/ 189 w 757"/>
                    <a:gd name="T79" fmla="*/ 679 h 748"/>
                    <a:gd name="T80" fmla="*/ 265 w 757"/>
                    <a:gd name="T81" fmla="*/ 615 h 748"/>
                    <a:gd name="T82" fmla="*/ 303 w 757"/>
                    <a:gd name="T83" fmla="*/ 629 h 748"/>
                    <a:gd name="T84" fmla="*/ 318 w 757"/>
                    <a:gd name="T85" fmla="*/ 729 h 748"/>
                    <a:gd name="T86" fmla="*/ 342 w 757"/>
                    <a:gd name="T87" fmla="*/ 748 h 748"/>
                    <a:gd name="T88" fmla="*/ 409 w 757"/>
                    <a:gd name="T89" fmla="*/ 748 h 748"/>
                    <a:gd name="T90" fmla="*/ 433 w 757"/>
                    <a:gd name="T91" fmla="*/ 729 h 748"/>
                    <a:gd name="T92" fmla="*/ 450 w 757"/>
                    <a:gd name="T93" fmla="*/ 631 h 748"/>
                    <a:gd name="T94" fmla="*/ 489 w 757"/>
                    <a:gd name="T95" fmla="*/ 617 h 748"/>
                    <a:gd name="T96" fmla="*/ 562 w 757"/>
                    <a:gd name="T97" fmla="*/ 680 h 748"/>
                    <a:gd name="T98" fmla="*/ 592 w 757"/>
                    <a:gd name="T99" fmla="*/ 680 h 748"/>
                    <a:gd name="T100" fmla="*/ 644 w 757"/>
                    <a:gd name="T101" fmla="*/ 636 h 748"/>
                    <a:gd name="T102" fmla="*/ 649 w 757"/>
                    <a:gd name="T103" fmla="*/ 606 h 748"/>
                    <a:gd name="T104" fmla="*/ 600 w 757"/>
                    <a:gd name="T105" fmla="*/ 522 h 748"/>
                    <a:gd name="T106" fmla="*/ 621 w 757"/>
                    <a:gd name="T107" fmla="*/ 486 h 748"/>
                    <a:gd name="T108" fmla="*/ 721 w 757"/>
                    <a:gd name="T109" fmla="*/ 486 h 748"/>
                    <a:gd name="T110" fmla="*/ 744 w 757"/>
                    <a:gd name="T111" fmla="*/ 466 h 748"/>
                    <a:gd name="T112" fmla="*/ 528 w 757"/>
                    <a:gd name="T113" fmla="*/ 373 h 748"/>
                    <a:gd name="T114" fmla="*/ 378 w 757"/>
                    <a:gd name="T115" fmla="*/ 522 h 748"/>
                    <a:gd name="T116" fmla="*/ 229 w 757"/>
                    <a:gd name="T117" fmla="*/ 373 h 748"/>
                    <a:gd name="T118" fmla="*/ 378 w 757"/>
                    <a:gd name="T119" fmla="*/ 223 h 748"/>
                    <a:gd name="T120" fmla="*/ 528 w 757"/>
                    <a:gd name="T121" fmla="*/ 373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57" h="748">
                      <a:moveTo>
                        <a:pt x="744" y="466"/>
                      </a:moveTo>
                      <a:cubicBezTo>
                        <a:pt x="755" y="399"/>
                        <a:pt x="755" y="399"/>
                        <a:pt x="755" y="399"/>
                      </a:cubicBezTo>
                      <a:cubicBezTo>
                        <a:pt x="757" y="388"/>
                        <a:pt x="750" y="377"/>
                        <a:pt x="739" y="373"/>
                      </a:cubicBezTo>
                      <a:cubicBezTo>
                        <a:pt x="644" y="341"/>
                        <a:pt x="644" y="341"/>
                        <a:pt x="644" y="341"/>
                      </a:cubicBezTo>
                      <a:cubicBezTo>
                        <a:pt x="643" y="330"/>
                        <a:pt x="641" y="319"/>
                        <a:pt x="638" y="309"/>
                      </a:cubicBezTo>
                      <a:cubicBezTo>
                        <a:pt x="716" y="245"/>
                        <a:pt x="716" y="245"/>
                        <a:pt x="716" y="245"/>
                      </a:cubicBezTo>
                      <a:cubicBezTo>
                        <a:pt x="725" y="238"/>
                        <a:pt x="727" y="225"/>
                        <a:pt x="721" y="215"/>
                      </a:cubicBezTo>
                      <a:cubicBezTo>
                        <a:pt x="687" y="157"/>
                        <a:pt x="687" y="157"/>
                        <a:pt x="687" y="157"/>
                      </a:cubicBezTo>
                      <a:cubicBezTo>
                        <a:pt x="681" y="147"/>
                        <a:pt x="669" y="142"/>
                        <a:pt x="658" y="146"/>
                      </a:cubicBezTo>
                      <a:cubicBezTo>
                        <a:pt x="565" y="181"/>
                        <a:pt x="565" y="181"/>
                        <a:pt x="565" y="181"/>
                      </a:cubicBezTo>
                      <a:cubicBezTo>
                        <a:pt x="556" y="172"/>
                        <a:pt x="547" y="164"/>
                        <a:pt x="536" y="157"/>
                      </a:cubicBezTo>
                      <a:cubicBezTo>
                        <a:pt x="556" y="55"/>
                        <a:pt x="556" y="55"/>
                        <a:pt x="556" y="55"/>
                      </a:cubicBezTo>
                      <a:cubicBezTo>
                        <a:pt x="558" y="43"/>
                        <a:pt x="552" y="32"/>
                        <a:pt x="541" y="28"/>
                      </a:cubicBezTo>
                      <a:cubicBezTo>
                        <a:pt x="477" y="5"/>
                        <a:pt x="477" y="5"/>
                        <a:pt x="477" y="5"/>
                      </a:cubicBezTo>
                      <a:cubicBezTo>
                        <a:pt x="467" y="1"/>
                        <a:pt x="455" y="5"/>
                        <a:pt x="449" y="15"/>
                      </a:cubicBezTo>
                      <a:cubicBezTo>
                        <a:pt x="397" y="106"/>
                        <a:pt x="397" y="106"/>
                        <a:pt x="397" y="106"/>
                      </a:cubicBezTo>
                      <a:cubicBezTo>
                        <a:pt x="391" y="105"/>
                        <a:pt x="385" y="105"/>
                        <a:pt x="378" y="105"/>
                      </a:cubicBezTo>
                      <a:cubicBezTo>
                        <a:pt x="373" y="105"/>
                        <a:pt x="367" y="105"/>
                        <a:pt x="362" y="106"/>
                      </a:cubicBezTo>
                      <a:cubicBezTo>
                        <a:pt x="311" y="15"/>
                        <a:pt x="311" y="15"/>
                        <a:pt x="311" y="15"/>
                      </a:cubicBezTo>
                      <a:cubicBezTo>
                        <a:pt x="305" y="4"/>
                        <a:pt x="293" y="0"/>
                        <a:pt x="282" y="4"/>
                      </a:cubicBezTo>
                      <a:cubicBezTo>
                        <a:pt x="218" y="27"/>
                        <a:pt x="218" y="27"/>
                        <a:pt x="218" y="27"/>
                      </a:cubicBezTo>
                      <a:cubicBezTo>
                        <a:pt x="208" y="31"/>
                        <a:pt x="201" y="42"/>
                        <a:pt x="203" y="54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11" y="163"/>
                        <a:pt x="201" y="172"/>
                        <a:pt x="192" y="181"/>
                      </a:cubicBezTo>
                      <a:cubicBezTo>
                        <a:pt x="103" y="145"/>
                        <a:pt x="103" y="145"/>
                        <a:pt x="103" y="145"/>
                      </a:cubicBezTo>
                      <a:cubicBezTo>
                        <a:pt x="92" y="141"/>
                        <a:pt x="80" y="145"/>
                        <a:pt x="74" y="155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3" y="223"/>
                        <a:pt x="35" y="235"/>
                        <a:pt x="44" y="243"/>
                      </a:cubicBezTo>
                      <a:cubicBezTo>
                        <a:pt x="119" y="307"/>
                        <a:pt x="119" y="307"/>
                        <a:pt x="119" y="307"/>
                      </a:cubicBezTo>
                      <a:cubicBezTo>
                        <a:pt x="116" y="318"/>
                        <a:pt x="114" y="329"/>
                        <a:pt x="113" y="341"/>
                      </a:cubicBezTo>
                      <a:cubicBezTo>
                        <a:pt x="17" y="373"/>
                        <a:pt x="17" y="373"/>
                        <a:pt x="17" y="373"/>
                      </a:cubicBezTo>
                      <a:cubicBezTo>
                        <a:pt x="6" y="377"/>
                        <a:pt x="0" y="388"/>
                        <a:pt x="2" y="400"/>
                      </a:cubicBezTo>
                      <a:cubicBezTo>
                        <a:pt x="13" y="466"/>
                        <a:pt x="13" y="466"/>
                        <a:pt x="13" y="466"/>
                      </a:cubicBezTo>
                      <a:cubicBezTo>
                        <a:pt x="15" y="478"/>
                        <a:pt x="25" y="486"/>
                        <a:pt x="37" y="486"/>
                      </a:cubicBezTo>
                      <a:cubicBezTo>
                        <a:pt x="136" y="486"/>
                        <a:pt x="136" y="486"/>
                        <a:pt x="136" y="486"/>
                      </a:cubicBezTo>
                      <a:cubicBezTo>
                        <a:pt x="141" y="498"/>
                        <a:pt x="147" y="509"/>
                        <a:pt x="154" y="519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96" y="614"/>
                        <a:pt x="98" y="627"/>
                        <a:pt x="107" y="634"/>
                      </a:cubicBezTo>
                      <a:cubicBezTo>
                        <a:pt x="158" y="678"/>
                        <a:pt x="158" y="678"/>
                        <a:pt x="158" y="678"/>
                      </a:cubicBezTo>
                      <a:cubicBezTo>
                        <a:pt x="167" y="686"/>
                        <a:pt x="180" y="686"/>
                        <a:pt x="189" y="679"/>
                      </a:cubicBezTo>
                      <a:cubicBezTo>
                        <a:pt x="265" y="615"/>
                        <a:pt x="265" y="615"/>
                        <a:pt x="265" y="615"/>
                      </a:cubicBezTo>
                      <a:cubicBezTo>
                        <a:pt x="277" y="621"/>
                        <a:pt x="290" y="626"/>
                        <a:pt x="303" y="629"/>
                      </a:cubicBezTo>
                      <a:cubicBezTo>
                        <a:pt x="318" y="729"/>
                        <a:pt x="318" y="729"/>
                        <a:pt x="318" y="729"/>
                      </a:cubicBezTo>
                      <a:cubicBezTo>
                        <a:pt x="320" y="740"/>
                        <a:pt x="330" y="748"/>
                        <a:pt x="342" y="748"/>
                      </a:cubicBezTo>
                      <a:cubicBezTo>
                        <a:pt x="409" y="748"/>
                        <a:pt x="409" y="748"/>
                        <a:pt x="409" y="748"/>
                      </a:cubicBezTo>
                      <a:cubicBezTo>
                        <a:pt x="421" y="748"/>
                        <a:pt x="431" y="740"/>
                        <a:pt x="433" y="729"/>
                      </a:cubicBezTo>
                      <a:cubicBezTo>
                        <a:pt x="450" y="631"/>
                        <a:pt x="450" y="631"/>
                        <a:pt x="450" y="631"/>
                      </a:cubicBezTo>
                      <a:cubicBezTo>
                        <a:pt x="463" y="627"/>
                        <a:pt x="476" y="622"/>
                        <a:pt x="489" y="617"/>
                      </a:cubicBezTo>
                      <a:cubicBezTo>
                        <a:pt x="562" y="680"/>
                        <a:pt x="562" y="680"/>
                        <a:pt x="562" y="680"/>
                      </a:cubicBezTo>
                      <a:cubicBezTo>
                        <a:pt x="570" y="687"/>
                        <a:pt x="583" y="687"/>
                        <a:pt x="592" y="680"/>
                      </a:cubicBezTo>
                      <a:cubicBezTo>
                        <a:pt x="644" y="636"/>
                        <a:pt x="644" y="636"/>
                        <a:pt x="644" y="636"/>
                      </a:cubicBezTo>
                      <a:cubicBezTo>
                        <a:pt x="653" y="629"/>
                        <a:pt x="655" y="616"/>
                        <a:pt x="649" y="606"/>
                      </a:cubicBezTo>
                      <a:cubicBezTo>
                        <a:pt x="600" y="522"/>
                        <a:pt x="600" y="522"/>
                        <a:pt x="600" y="522"/>
                      </a:cubicBezTo>
                      <a:cubicBezTo>
                        <a:pt x="608" y="511"/>
                        <a:pt x="615" y="499"/>
                        <a:pt x="621" y="486"/>
                      </a:cubicBezTo>
                      <a:cubicBezTo>
                        <a:pt x="721" y="486"/>
                        <a:pt x="721" y="486"/>
                        <a:pt x="721" y="486"/>
                      </a:cubicBezTo>
                      <a:cubicBezTo>
                        <a:pt x="732" y="486"/>
                        <a:pt x="742" y="478"/>
                        <a:pt x="744" y="466"/>
                      </a:cubicBezTo>
                      <a:close/>
                      <a:moveTo>
                        <a:pt x="528" y="373"/>
                      </a:moveTo>
                      <a:cubicBezTo>
                        <a:pt x="528" y="455"/>
                        <a:pt x="461" y="522"/>
                        <a:pt x="378" y="522"/>
                      </a:cubicBezTo>
                      <a:cubicBezTo>
                        <a:pt x="296" y="522"/>
                        <a:pt x="229" y="455"/>
                        <a:pt x="229" y="373"/>
                      </a:cubicBezTo>
                      <a:cubicBezTo>
                        <a:pt x="229" y="290"/>
                        <a:pt x="296" y="223"/>
                        <a:pt x="378" y="223"/>
                      </a:cubicBezTo>
                      <a:cubicBezTo>
                        <a:pt x="461" y="223"/>
                        <a:pt x="528" y="290"/>
                        <a:pt x="528" y="3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1" name="Oval 25"/>
                <p:cNvSpPr>
                  <a:spLocks noChangeArrowheads="1"/>
                </p:cNvSpPr>
                <p:nvPr/>
              </p:nvSpPr>
              <p:spPr bwMode="auto">
                <a:xfrm>
                  <a:off x="1757092" y="3064045"/>
                  <a:ext cx="35418" cy="35314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2" name="Freeform 26"/>
                <p:cNvSpPr>
                  <a:spLocks noEditPoints="1"/>
                </p:cNvSpPr>
                <p:nvPr/>
              </p:nvSpPr>
              <p:spPr bwMode="auto">
                <a:xfrm>
                  <a:off x="1845222" y="3099359"/>
                  <a:ext cx="95173" cy="99418"/>
                </a:xfrm>
                <a:custGeom>
                  <a:avLst/>
                  <a:gdLst>
                    <a:gd name="T0" fmla="*/ 379 w 388"/>
                    <a:gd name="T1" fmla="*/ 137 h 405"/>
                    <a:gd name="T2" fmla="*/ 383 w 388"/>
                    <a:gd name="T3" fmla="*/ 118 h 405"/>
                    <a:gd name="T4" fmla="*/ 361 w 388"/>
                    <a:gd name="T5" fmla="*/ 81 h 405"/>
                    <a:gd name="T6" fmla="*/ 343 w 388"/>
                    <a:gd name="T7" fmla="*/ 74 h 405"/>
                    <a:gd name="T8" fmla="*/ 287 w 388"/>
                    <a:gd name="T9" fmla="*/ 94 h 405"/>
                    <a:gd name="T10" fmla="*/ 241 w 388"/>
                    <a:gd name="T11" fmla="*/ 68 h 405"/>
                    <a:gd name="T12" fmla="*/ 232 w 388"/>
                    <a:gd name="T13" fmla="*/ 12 h 405"/>
                    <a:gd name="T14" fmla="*/ 217 w 388"/>
                    <a:gd name="T15" fmla="*/ 0 h 405"/>
                    <a:gd name="T16" fmla="*/ 174 w 388"/>
                    <a:gd name="T17" fmla="*/ 0 h 405"/>
                    <a:gd name="T18" fmla="*/ 159 w 388"/>
                    <a:gd name="T19" fmla="*/ 12 h 405"/>
                    <a:gd name="T20" fmla="*/ 149 w 388"/>
                    <a:gd name="T21" fmla="*/ 68 h 405"/>
                    <a:gd name="T22" fmla="*/ 102 w 388"/>
                    <a:gd name="T23" fmla="*/ 95 h 405"/>
                    <a:gd name="T24" fmla="*/ 46 w 388"/>
                    <a:gd name="T25" fmla="*/ 74 h 405"/>
                    <a:gd name="T26" fmla="*/ 27 w 388"/>
                    <a:gd name="T27" fmla="*/ 81 h 405"/>
                    <a:gd name="T28" fmla="*/ 6 w 388"/>
                    <a:gd name="T29" fmla="*/ 118 h 405"/>
                    <a:gd name="T30" fmla="*/ 9 w 388"/>
                    <a:gd name="T31" fmla="*/ 137 h 405"/>
                    <a:gd name="T32" fmla="*/ 55 w 388"/>
                    <a:gd name="T33" fmla="*/ 175 h 405"/>
                    <a:gd name="T34" fmla="*/ 53 w 388"/>
                    <a:gd name="T35" fmla="*/ 202 h 405"/>
                    <a:gd name="T36" fmla="*/ 55 w 388"/>
                    <a:gd name="T37" fmla="*/ 227 h 405"/>
                    <a:gd name="T38" fmla="*/ 7 w 388"/>
                    <a:gd name="T39" fmla="*/ 266 h 405"/>
                    <a:gd name="T40" fmla="*/ 4 w 388"/>
                    <a:gd name="T41" fmla="*/ 285 h 405"/>
                    <a:gd name="T42" fmla="*/ 25 w 388"/>
                    <a:gd name="T43" fmla="*/ 322 h 405"/>
                    <a:gd name="T44" fmla="*/ 43 w 388"/>
                    <a:gd name="T45" fmla="*/ 329 h 405"/>
                    <a:gd name="T46" fmla="*/ 100 w 388"/>
                    <a:gd name="T47" fmla="*/ 308 h 405"/>
                    <a:gd name="T48" fmla="*/ 149 w 388"/>
                    <a:gd name="T49" fmla="*/ 337 h 405"/>
                    <a:gd name="T50" fmla="*/ 158 w 388"/>
                    <a:gd name="T51" fmla="*/ 392 h 405"/>
                    <a:gd name="T52" fmla="*/ 173 w 388"/>
                    <a:gd name="T53" fmla="*/ 405 h 405"/>
                    <a:gd name="T54" fmla="*/ 216 w 388"/>
                    <a:gd name="T55" fmla="*/ 405 h 405"/>
                    <a:gd name="T56" fmla="*/ 231 w 388"/>
                    <a:gd name="T57" fmla="*/ 392 h 405"/>
                    <a:gd name="T58" fmla="*/ 240 w 388"/>
                    <a:gd name="T59" fmla="*/ 337 h 405"/>
                    <a:gd name="T60" fmla="*/ 289 w 388"/>
                    <a:gd name="T61" fmla="*/ 309 h 405"/>
                    <a:gd name="T62" fmla="*/ 345 w 388"/>
                    <a:gd name="T63" fmla="*/ 329 h 405"/>
                    <a:gd name="T64" fmla="*/ 364 w 388"/>
                    <a:gd name="T65" fmla="*/ 322 h 405"/>
                    <a:gd name="T66" fmla="*/ 385 w 388"/>
                    <a:gd name="T67" fmla="*/ 285 h 405"/>
                    <a:gd name="T68" fmla="*/ 381 w 388"/>
                    <a:gd name="T69" fmla="*/ 266 h 405"/>
                    <a:gd name="T70" fmla="*/ 335 w 388"/>
                    <a:gd name="T71" fmla="*/ 228 h 405"/>
                    <a:gd name="T72" fmla="*/ 337 w 388"/>
                    <a:gd name="T73" fmla="*/ 202 h 405"/>
                    <a:gd name="T74" fmla="*/ 334 w 388"/>
                    <a:gd name="T75" fmla="*/ 174 h 405"/>
                    <a:gd name="T76" fmla="*/ 379 w 388"/>
                    <a:gd name="T77" fmla="*/ 137 h 405"/>
                    <a:gd name="T78" fmla="*/ 251 w 388"/>
                    <a:gd name="T79" fmla="*/ 202 h 405"/>
                    <a:gd name="T80" fmla="*/ 195 w 388"/>
                    <a:gd name="T81" fmla="*/ 259 h 405"/>
                    <a:gd name="T82" fmla="*/ 138 w 388"/>
                    <a:gd name="T83" fmla="*/ 202 h 405"/>
                    <a:gd name="T84" fmla="*/ 195 w 388"/>
                    <a:gd name="T85" fmla="*/ 145 h 405"/>
                    <a:gd name="T86" fmla="*/ 251 w 388"/>
                    <a:gd name="T87" fmla="*/ 202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88" h="405">
                      <a:moveTo>
                        <a:pt x="379" y="137"/>
                      </a:moveTo>
                      <a:cubicBezTo>
                        <a:pt x="385" y="133"/>
                        <a:pt x="386" y="124"/>
                        <a:pt x="383" y="118"/>
                      </a:cubicBezTo>
                      <a:cubicBezTo>
                        <a:pt x="361" y="81"/>
                        <a:pt x="361" y="81"/>
                        <a:pt x="361" y="81"/>
                      </a:cubicBezTo>
                      <a:cubicBezTo>
                        <a:pt x="357" y="74"/>
                        <a:pt x="350" y="72"/>
                        <a:pt x="343" y="74"/>
                      </a:cubicBezTo>
                      <a:cubicBezTo>
                        <a:pt x="287" y="94"/>
                        <a:pt x="287" y="94"/>
                        <a:pt x="287" y="94"/>
                      </a:cubicBezTo>
                      <a:cubicBezTo>
                        <a:pt x="274" y="83"/>
                        <a:pt x="258" y="74"/>
                        <a:pt x="241" y="68"/>
                      </a:cubicBezTo>
                      <a:cubicBezTo>
                        <a:pt x="232" y="12"/>
                        <a:pt x="232" y="12"/>
                        <a:pt x="232" y="12"/>
                      </a:cubicBezTo>
                      <a:cubicBezTo>
                        <a:pt x="231" y="5"/>
                        <a:pt x="224" y="0"/>
                        <a:pt x="217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6" y="0"/>
                        <a:pt x="160" y="5"/>
                        <a:pt x="159" y="12"/>
                      </a:cubicBezTo>
                      <a:cubicBezTo>
                        <a:pt x="149" y="68"/>
                        <a:pt x="149" y="68"/>
                        <a:pt x="149" y="68"/>
                      </a:cubicBezTo>
                      <a:cubicBezTo>
                        <a:pt x="132" y="74"/>
                        <a:pt x="116" y="83"/>
                        <a:pt x="102" y="95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ubicBezTo>
                        <a:pt x="39" y="72"/>
                        <a:pt x="31" y="74"/>
                        <a:pt x="27" y="81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2" y="124"/>
                        <a:pt x="3" y="133"/>
                        <a:pt x="9" y="137"/>
                      </a:cubicBezTo>
                      <a:cubicBezTo>
                        <a:pt x="55" y="175"/>
                        <a:pt x="55" y="175"/>
                        <a:pt x="55" y="175"/>
                      </a:cubicBezTo>
                      <a:cubicBezTo>
                        <a:pt x="54" y="184"/>
                        <a:pt x="53" y="193"/>
                        <a:pt x="53" y="202"/>
                      </a:cubicBezTo>
                      <a:cubicBezTo>
                        <a:pt x="53" y="211"/>
                        <a:pt x="53" y="219"/>
                        <a:pt x="55" y="227"/>
                      </a:cubicBezTo>
                      <a:cubicBezTo>
                        <a:pt x="7" y="266"/>
                        <a:pt x="7" y="266"/>
                        <a:pt x="7" y="266"/>
                      </a:cubicBezTo>
                      <a:cubicBezTo>
                        <a:pt x="2" y="270"/>
                        <a:pt x="0" y="278"/>
                        <a:pt x="4" y="285"/>
                      </a:cubicBezTo>
                      <a:cubicBezTo>
                        <a:pt x="25" y="322"/>
                        <a:pt x="25" y="322"/>
                        <a:pt x="25" y="322"/>
                      </a:cubicBezTo>
                      <a:cubicBezTo>
                        <a:pt x="28" y="329"/>
                        <a:pt x="36" y="332"/>
                        <a:pt x="43" y="329"/>
                      </a:cubicBezTo>
                      <a:cubicBezTo>
                        <a:pt x="100" y="308"/>
                        <a:pt x="100" y="308"/>
                        <a:pt x="100" y="308"/>
                      </a:cubicBezTo>
                      <a:cubicBezTo>
                        <a:pt x="114" y="321"/>
                        <a:pt x="131" y="330"/>
                        <a:pt x="149" y="337"/>
                      </a:cubicBezTo>
                      <a:cubicBezTo>
                        <a:pt x="158" y="392"/>
                        <a:pt x="158" y="392"/>
                        <a:pt x="158" y="392"/>
                      </a:cubicBezTo>
                      <a:cubicBezTo>
                        <a:pt x="159" y="399"/>
                        <a:pt x="165" y="405"/>
                        <a:pt x="173" y="405"/>
                      </a:cubicBezTo>
                      <a:cubicBezTo>
                        <a:pt x="216" y="405"/>
                        <a:pt x="216" y="405"/>
                        <a:pt x="216" y="405"/>
                      </a:cubicBezTo>
                      <a:cubicBezTo>
                        <a:pt x="223" y="405"/>
                        <a:pt x="229" y="399"/>
                        <a:pt x="231" y="392"/>
                      </a:cubicBezTo>
                      <a:cubicBezTo>
                        <a:pt x="240" y="337"/>
                        <a:pt x="240" y="337"/>
                        <a:pt x="240" y="337"/>
                      </a:cubicBezTo>
                      <a:cubicBezTo>
                        <a:pt x="258" y="331"/>
                        <a:pt x="275" y="321"/>
                        <a:pt x="289" y="309"/>
                      </a:cubicBezTo>
                      <a:cubicBezTo>
                        <a:pt x="345" y="329"/>
                        <a:pt x="345" y="329"/>
                        <a:pt x="345" y="329"/>
                      </a:cubicBezTo>
                      <a:cubicBezTo>
                        <a:pt x="352" y="332"/>
                        <a:pt x="360" y="329"/>
                        <a:pt x="364" y="322"/>
                      </a:cubicBezTo>
                      <a:cubicBezTo>
                        <a:pt x="385" y="285"/>
                        <a:pt x="385" y="285"/>
                        <a:pt x="385" y="285"/>
                      </a:cubicBezTo>
                      <a:cubicBezTo>
                        <a:pt x="388" y="278"/>
                        <a:pt x="387" y="270"/>
                        <a:pt x="381" y="266"/>
                      </a:cubicBezTo>
                      <a:cubicBezTo>
                        <a:pt x="335" y="228"/>
                        <a:pt x="335" y="228"/>
                        <a:pt x="335" y="228"/>
                      </a:cubicBezTo>
                      <a:cubicBezTo>
                        <a:pt x="336" y="220"/>
                        <a:pt x="337" y="211"/>
                        <a:pt x="337" y="202"/>
                      </a:cubicBezTo>
                      <a:cubicBezTo>
                        <a:pt x="337" y="193"/>
                        <a:pt x="336" y="183"/>
                        <a:pt x="334" y="174"/>
                      </a:cubicBezTo>
                      <a:lnTo>
                        <a:pt x="379" y="137"/>
                      </a:lnTo>
                      <a:close/>
                      <a:moveTo>
                        <a:pt x="251" y="202"/>
                      </a:moveTo>
                      <a:cubicBezTo>
                        <a:pt x="251" y="233"/>
                        <a:pt x="226" y="259"/>
                        <a:pt x="195" y="259"/>
                      </a:cubicBezTo>
                      <a:cubicBezTo>
                        <a:pt x="163" y="259"/>
                        <a:pt x="138" y="233"/>
                        <a:pt x="138" y="202"/>
                      </a:cubicBezTo>
                      <a:cubicBezTo>
                        <a:pt x="138" y="171"/>
                        <a:pt x="163" y="145"/>
                        <a:pt x="195" y="145"/>
                      </a:cubicBezTo>
                      <a:cubicBezTo>
                        <a:pt x="226" y="145"/>
                        <a:pt x="251" y="171"/>
                        <a:pt x="251" y="2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124329" tIns="62164" rIns="124329" bIns="6216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43193">
                    <a:defRPr/>
                  </a:pPr>
                  <a:endParaRPr lang="en-US" sz="1467" ker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 bwMode="auto">
              <a:xfrm>
                <a:off x="2326886" y="2180403"/>
                <a:ext cx="531153" cy="432383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B</a:t>
                </a:r>
              </a:p>
            </p:txBody>
          </p:sp>
        </p:grpSp>
        <p:sp>
          <p:nvSpPr>
            <p:cNvPr id="233" name="Rectangle 232"/>
            <p:cNvSpPr/>
            <p:nvPr/>
          </p:nvSpPr>
          <p:spPr bwMode="auto">
            <a:xfrm>
              <a:off x="2002178" y="3270544"/>
              <a:ext cx="543405" cy="104187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67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RUNTIME</a:t>
              </a: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1463324" y="3404593"/>
              <a:ext cx="485749" cy="745764"/>
            </a:xfrm>
            <a:prstGeom prst="rect">
              <a:avLst/>
            </a:prstGeom>
            <a:solidFill>
              <a:srgbClr val="595959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248659" tIns="198928" rIns="248659" bIns="1989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677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SLAVE</a:t>
              </a:r>
            </a:p>
          </p:txBody>
        </p:sp>
        <p:sp>
          <p:nvSpPr>
            <p:cNvPr id="235" name="Freeform 16"/>
            <p:cNvSpPr>
              <a:spLocks noEditPoints="1"/>
            </p:cNvSpPr>
            <p:nvPr/>
          </p:nvSpPr>
          <p:spPr bwMode="auto">
            <a:xfrm>
              <a:off x="1681163" y="4950012"/>
              <a:ext cx="79243" cy="102684"/>
            </a:xfrm>
            <a:custGeom>
              <a:avLst/>
              <a:gdLst>
                <a:gd name="T0" fmla="*/ 0 w 441"/>
                <a:gd name="T1" fmla="*/ 0 h 572"/>
                <a:gd name="T2" fmla="*/ 0 w 441"/>
                <a:gd name="T3" fmla="*/ 572 h 572"/>
                <a:gd name="T4" fmla="*/ 441 w 441"/>
                <a:gd name="T5" fmla="*/ 572 h 572"/>
                <a:gd name="T6" fmla="*/ 441 w 441"/>
                <a:gd name="T7" fmla="*/ 0 h 572"/>
                <a:gd name="T8" fmla="*/ 0 w 441"/>
                <a:gd name="T9" fmla="*/ 0 h 572"/>
                <a:gd name="T10" fmla="*/ 394 w 441"/>
                <a:gd name="T11" fmla="*/ 421 h 572"/>
                <a:gd name="T12" fmla="*/ 364 w 441"/>
                <a:gd name="T13" fmla="*/ 448 h 572"/>
                <a:gd name="T14" fmla="*/ 77 w 441"/>
                <a:gd name="T15" fmla="*/ 448 h 572"/>
                <a:gd name="T16" fmla="*/ 47 w 441"/>
                <a:gd name="T17" fmla="*/ 421 h 572"/>
                <a:gd name="T18" fmla="*/ 47 w 441"/>
                <a:gd name="T19" fmla="*/ 415 h 572"/>
                <a:gd name="T20" fmla="*/ 77 w 441"/>
                <a:gd name="T21" fmla="*/ 387 h 572"/>
                <a:gd name="T22" fmla="*/ 232 w 441"/>
                <a:gd name="T23" fmla="*/ 387 h 572"/>
                <a:gd name="T24" fmla="*/ 364 w 441"/>
                <a:gd name="T25" fmla="*/ 387 h 572"/>
                <a:gd name="T26" fmla="*/ 394 w 441"/>
                <a:gd name="T27" fmla="*/ 415 h 572"/>
                <a:gd name="T28" fmla="*/ 394 w 441"/>
                <a:gd name="T29" fmla="*/ 421 h 572"/>
                <a:gd name="T30" fmla="*/ 394 w 441"/>
                <a:gd name="T31" fmla="*/ 313 h 572"/>
                <a:gd name="T32" fmla="*/ 364 w 441"/>
                <a:gd name="T33" fmla="*/ 340 h 572"/>
                <a:gd name="T34" fmla="*/ 77 w 441"/>
                <a:gd name="T35" fmla="*/ 340 h 572"/>
                <a:gd name="T36" fmla="*/ 47 w 441"/>
                <a:gd name="T37" fmla="*/ 313 h 572"/>
                <a:gd name="T38" fmla="*/ 47 w 441"/>
                <a:gd name="T39" fmla="*/ 307 h 572"/>
                <a:gd name="T40" fmla="*/ 77 w 441"/>
                <a:gd name="T41" fmla="*/ 280 h 572"/>
                <a:gd name="T42" fmla="*/ 232 w 441"/>
                <a:gd name="T43" fmla="*/ 280 h 572"/>
                <a:gd name="T44" fmla="*/ 364 w 441"/>
                <a:gd name="T45" fmla="*/ 280 h 572"/>
                <a:gd name="T46" fmla="*/ 394 w 441"/>
                <a:gd name="T47" fmla="*/ 307 h 572"/>
                <a:gd name="T48" fmla="*/ 394 w 441"/>
                <a:gd name="T49" fmla="*/ 313 h 572"/>
                <a:gd name="T50" fmla="*/ 394 w 441"/>
                <a:gd name="T51" fmla="*/ 205 h 572"/>
                <a:gd name="T52" fmla="*/ 364 w 441"/>
                <a:gd name="T53" fmla="*/ 233 h 572"/>
                <a:gd name="T54" fmla="*/ 77 w 441"/>
                <a:gd name="T55" fmla="*/ 233 h 572"/>
                <a:gd name="T56" fmla="*/ 47 w 441"/>
                <a:gd name="T57" fmla="*/ 205 h 572"/>
                <a:gd name="T58" fmla="*/ 47 w 441"/>
                <a:gd name="T59" fmla="*/ 199 h 572"/>
                <a:gd name="T60" fmla="*/ 77 w 441"/>
                <a:gd name="T61" fmla="*/ 172 h 572"/>
                <a:gd name="T62" fmla="*/ 232 w 441"/>
                <a:gd name="T63" fmla="*/ 172 h 572"/>
                <a:gd name="T64" fmla="*/ 364 w 441"/>
                <a:gd name="T65" fmla="*/ 172 h 572"/>
                <a:gd name="T66" fmla="*/ 394 w 441"/>
                <a:gd name="T67" fmla="*/ 199 h 572"/>
                <a:gd name="T68" fmla="*/ 394 w 441"/>
                <a:gd name="T69" fmla="*/ 205 h 572"/>
                <a:gd name="T70" fmla="*/ 394 w 441"/>
                <a:gd name="T71" fmla="*/ 97 h 572"/>
                <a:gd name="T72" fmla="*/ 364 w 441"/>
                <a:gd name="T73" fmla="*/ 125 h 572"/>
                <a:gd name="T74" fmla="*/ 77 w 441"/>
                <a:gd name="T75" fmla="*/ 125 h 572"/>
                <a:gd name="T76" fmla="*/ 47 w 441"/>
                <a:gd name="T77" fmla="*/ 97 h 572"/>
                <a:gd name="T78" fmla="*/ 47 w 441"/>
                <a:gd name="T79" fmla="*/ 92 h 572"/>
                <a:gd name="T80" fmla="*/ 77 w 441"/>
                <a:gd name="T81" fmla="*/ 64 h 572"/>
                <a:gd name="T82" fmla="*/ 232 w 441"/>
                <a:gd name="T83" fmla="*/ 64 h 572"/>
                <a:gd name="T84" fmla="*/ 364 w 441"/>
                <a:gd name="T85" fmla="*/ 64 h 572"/>
                <a:gd name="T86" fmla="*/ 394 w 441"/>
                <a:gd name="T87" fmla="*/ 92 h 572"/>
                <a:gd name="T88" fmla="*/ 394 w 441"/>
                <a:gd name="T89" fmla="*/ 9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1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441" y="572"/>
                    <a:pt x="441" y="572"/>
                    <a:pt x="441" y="572"/>
                  </a:cubicBezTo>
                  <a:cubicBezTo>
                    <a:pt x="441" y="0"/>
                    <a:pt x="441" y="0"/>
                    <a:pt x="441" y="0"/>
                  </a:cubicBezTo>
                  <a:lnTo>
                    <a:pt x="0" y="0"/>
                  </a:lnTo>
                  <a:close/>
                  <a:moveTo>
                    <a:pt x="394" y="421"/>
                  </a:moveTo>
                  <a:cubicBezTo>
                    <a:pt x="394" y="448"/>
                    <a:pt x="364" y="448"/>
                    <a:pt x="364" y="448"/>
                  </a:cubicBezTo>
                  <a:cubicBezTo>
                    <a:pt x="77" y="448"/>
                    <a:pt x="77" y="448"/>
                    <a:pt x="77" y="448"/>
                  </a:cubicBezTo>
                  <a:cubicBezTo>
                    <a:pt x="47" y="448"/>
                    <a:pt x="47" y="421"/>
                    <a:pt x="47" y="421"/>
                  </a:cubicBezTo>
                  <a:cubicBezTo>
                    <a:pt x="47" y="415"/>
                    <a:pt x="47" y="415"/>
                    <a:pt x="47" y="415"/>
                  </a:cubicBezTo>
                  <a:cubicBezTo>
                    <a:pt x="47" y="387"/>
                    <a:pt x="77" y="387"/>
                    <a:pt x="77" y="387"/>
                  </a:cubicBezTo>
                  <a:cubicBezTo>
                    <a:pt x="232" y="387"/>
                    <a:pt x="232" y="387"/>
                    <a:pt x="232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94" y="387"/>
                    <a:pt x="394" y="415"/>
                    <a:pt x="394" y="415"/>
                  </a:cubicBezTo>
                  <a:lnTo>
                    <a:pt x="394" y="421"/>
                  </a:lnTo>
                  <a:close/>
                  <a:moveTo>
                    <a:pt x="394" y="313"/>
                  </a:moveTo>
                  <a:cubicBezTo>
                    <a:pt x="394" y="340"/>
                    <a:pt x="364" y="340"/>
                    <a:pt x="364" y="340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47" y="340"/>
                    <a:pt x="47" y="313"/>
                    <a:pt x="47" y="313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47" y="280"/>
                    <a:pt x="77" y="280"/>
                    <a:pt x="77" y="280"/>
                  </a:cubicBezTo>
                  <a:cubicBezTo>
                    <a:pt x="232" y="280"/>
                    <a:pt x="232" y="280"/>
                    <a:pt x="232" y="280"/>
                  </a:cubicBezTo>
                  <a:cubicBezTo>
                    <a:pt x="364" y="280"/>
                    <a:pt x="364" y="280"/>
                    <a:pt x="364" y="280"/>
                  </a:cubicBezTo>
                  <a:cubicBezTo>
                    <a:pt x="394" y="280"/>
                    <a:pt x="394" y="307"/>
                    <a:pt x="394" y="307"/>
                  </a:cubicBezTo>
                  <a:lnTo>
                    <a:pt x="394" y="313"/>
                  </a:lnTo>
                  <a:close/>
                  <a:moveTo>
                    <a:pt x="394" y="205"/>
                  </a:moveTo>
                  <a:cubicBezTo>
                    <a:pt x="394" y="233"/>
                    <a:pt x="364" y="233"/>
                    <a:pt x="364" y="233"/>
                  </a:cubicBezTo>
                  <a:cubicBezTo>
                    <a:pt x="77" y="233"/>
                    <a:pt x="77" y="233"/>
                    <a:pt x="77" y="233"/>
                  </a:cubicBezTo>
                  <a:cubicBezTo>
                    <a:pt x="47" y="233"/>
                    <a:pt x="47" y="205"/>
                    <a:pt x="47" y="205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7" y="172"/>
                    <a:pt x="77" y="172"/>
                    <a:pt x="77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364" y="172"/>
                    <a:pt x="364" y="172"/>
                    <a:pt x="364" y="172"/>
                  </a:cubicBezTo>
                  <a:cubicBezTo>
                    <a:pt x="394" y="172"/>
                    <a:pt x="394" y="199"/>
                    <a:pt x="394" y="199"/>
                  </a:cubicBezTo>
                  <a:lnTo>
                    <a:pt x="394" y="205"/>
                  </a:lnTo>
                  <a:close/>
                  <a:moveTo>
                    <a:pt x="394" y="97"/>
                  </a:moveTo>
                  <a:cubicBezTo>
                    <a:pt x="394" y="125"/>
                    <a:pt x="364" y="125"/>
                    <a:pt x="364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47" y="125"/>
                    <a:pt x="47" y="97"/>
                    <a:pt x="47" y="9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7" y="64"/>
                    <a:pt x="77" y="64"/>
                    <a:pt x="77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94" y="64"/>
                    <a:pt x="394" y="92"/>
                    <a:pt x="394" y="92"/>
                  </a:cubicBezTo>
                  <a:lnTo>
                    <a:pt x="394" y="97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4329" tIns="62164" rIns="124329" bIns="62164" numCol="1" anchor="t" anchorCtr="0" compatLnSpc="1">
              <a:prstTxWarp prst="textNoShape">
                <a:avLst/>
              </a:prstTxWarp>
            </a:bodyPr>
            <a:lstStyle/>
            <a:p>
              <a:pPr defTabSz="1243193">
                <a:defRPr/>
              </a:pPr>
              <a:endParaRPr lang="en-US" sz="1904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8" name="Rectangle 217"/>
          <p:cNvSpPr/>
          <p:nvPr/>
        </p:nvSpPr>
        <p:spPr bwMode="auto">
          <a:xfrm>
            <a:off x="4868438" y="3415101"/>
            <a:ext cx="407554" cy="78140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MASTER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6590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Orchestration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4561973" y="392101"/>
            <a:ext cx="6760868" cy="1124539"/>
          </a:xfrm>
          <a:prstGeom prst="rect">
            <a:avLst/>
          </a:prstGeom>
          <a:noFill/>
        </p:spPr>
        <p:txBody>
          <a:bodyPr wrap="square" lIns="243840" tIns="195072" rIns="243840" bIns="195072" numCol="1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667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Resource Management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67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36976" y="5276098"/>
            <a:ext cx="6685931" cy="500668"/>
            <a:chOff x="4636976" y="4198666"/>
            <a:chExt cx="6685931" cy="500668"/>
          </a:xfrm>
        </p:grpSpPr>
        <p:grpSp>
          <p:nvGrpSpPr>
            <p:cNvPr id="18" name="Group 17"/>
            <p:cNvGrpSpPr/>
            <p:nvPr/>
          </p:nvGrpSpPr>
          <p:grpSpPr>
            <a:xfrm>
              <a:off x="4636976" y="4198666"/>
              <a:ext cx="6685931" cy="500668"/>
              <a:chOff x="3477732" y="3148999"/>
              <a:chExt cx="5014448" cy="375501"/>
            </a:xfrm>
          </p:grpSpPr>
          <p:sp>
            <p:nvSpPr>
              <p:cNvPr id="545" name="Rectangle 544"/>
              <p:cNvSpPr/>
              <p:nvPr/>
            </p:nvSpPr>
            <p:spPr bwMode="auto">
              <a:xfrm>
                <a:off x="3477732" y="3148999"/>
                <a:ext cx="362712" cy="375501"/>
              </a:xfrm>
              <a:prstGeom prst="rect">
                <a:avLst/>
              </a:prstGeom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 bwMode="auto">
              <a:xfrm>
                <a:off x="3840443" y="3148999"/>
                <a:ext cx="4651737" cy="375501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Resource management</a:t>
                </a:r>
              </a:p>
            </p:txBody>
          </p:sp>
        </p:grpSp>
        <p:grpSp>
          <p:nvGrpSpPr>
            <p:cNvPr id="557" name="Group 556"/>
            <p:cNvGrpSpPr/>
            <p:nvPr/>
          </p:nvGrpSpPr>
          <p:grpSpPr>
            <a:xfrm>
              <a:off x="4722243" y="4328301"/>
              <a:ext cx="301351" cy="258431"/>
              <a:chOff x="2968345" y="924832"/>
              <a:chExt cx="1067702" cy="915628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68345" y="1394626"/>
                <a:ext cx="296026" cy="445834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3349884" y="924832"/>
                <a:ext cx="296028" cy="907822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3740021" y="1246326"/>
                <a:ext cx="296026" cy="589132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4765756" y="1155387"/>
            <a:ext cx="6353094" cy="149989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CPU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Disk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GPU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Volumes (persistent/volatile)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Ports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IPs</a:t>
            </a:r>
          </a:p>
          <a:p>
            <a:pPr marL="228594" indent="-228594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/>
          <p:cNvSpPr txBox="1"/>
          <p:nvPr/>
        </p:nvSpPr>
        <p:spPr>
          <a:xfrm>
            <a:off x="4561973" y="392101"/>
            <a:ext cx="6760868" cy="763351"/>
          </a:xfrm>
          <a:prstGeom prst="rect">
            <a:avLst/>
          </a:prstGeom>
          <a:noFill/>
        </p:spPr>
        <p:txBody>
          <a:bodyPr wrap="square" lIns="243840" tIns="195072" rIns="243840" bIns="195072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667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Scheduling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765756" y="1155387"/>
            <a:ext cx="6096000" cy="1499898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Placement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Scaling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Readiness Checking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Resurrection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Rescheduling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Rolling Deployment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Affinity</a:t>
            </a:r>
          </a:p>
          <a:p>
            <a:pPr marL="228594" indent="-228594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35168" y="4589914"/>
            <a:ext cx="6685931" cy="500668"/>
            <a:chOff x="4635168" y="3581181"/>
            <a:chExt cx="6685931" cy="500668"/>
          </a:xfrm>
        </p:grpSpPr>
        <p:grpSp>
          <p:nvGrpSpPr>
            <p:cNvPr id="547" name="Group 546"/>
            <p:cNvGrpSpPr/>
            <p:nvPr/>
          </p:nvGrpSpPr>
          <p:grpSpPr>
            <a:xfrm>
              <a:off x="4635168" y="3581181"/>
              <a:ext cx="6685931" cy="500668"/>
              <a:chOff x="3477732" y="3148999"/>
              <a:chExt cx="5014448" cy="375501"/>
            </a:xfrm>
          </p:grpSpPr>
          <p:sp>
            <p:nvSpPr>
              <p:cNvPr id="548" name="Rectangle 547"/>
              <p:cNvSpPr/>
              <p:nvPr/>
            </p:nvSpPr>
            <p:spPr bwMode="auto">
              <a:xfrm>
                <a:off x="3477732" y="3148999"/>
                <a:ext cx="362712" cy="375501"/>
              </a:xfrm>
              <a:prstGeom prst="rect">
                <a:avLst/>
              </a:prstGeom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 bwMode="auto">
              <a:xfrm>
                <a:off x="3840443" y="3148999"/>
                <a:ext cx="4651737" cy="375501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Scheduling</a:t>
                </a: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4734979" y="3697541"/>
              <a:ext cx="288615" cy="288615"/>
              <a:chOff x="3017838" y="1705480"/>
              <a:chExt cx="274002" cy="274002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3017838" y="1705480"/>
                <a:ext cx="274002" cy="274002"/>
              </a:xfrm>
              <a:prstGeom prst="ellipse">
                <a:avLst/>
              </a:prstGeom>
              <a:noFill/>
              <a:ln w="38100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84" name="Isosceles Triangle 183"/>
              <p:cNvSpPr/>
              <p:nvPr/>
            </p:nvSpPr>
            <p:spPr>
              <a:xfrm>
                <a:off x="3075378" y="1842481"/>
                <a:ext cx="158921" cy="137001"/>
              </a:xfrm>
              <a:prstGeom prst="triangl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</p:grpSp>
      </p:grpSp>
      <p:sp>
        <p:nvSpPr>
          <p:cNvPr id="192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Orchestration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4636976" y="5276098"/>
            <a:ext cx="6685931" cy="500668"/>
            <a:chOff x="4636976" y="4198666"/>
            <a:chExt cx="6685931" cy="500668"/>
          </a:xfrm>
        </p:grpSpPr>
        <p:grpSp>
          <p:nvGrpSpPr>
            <p:cNvPr id="186" name="Group 185"/>
            <p:cNvGrpSpPr/>
            <p:nvPr/>
          </p:nvGrpSpPr>
          <p:grpSpPr>
            <a:xfrm>
              <a:off x="4636976" y="4198666"/>
              <a:ext cx="6685931" cy="500668"/>
              <a:chOff x="3477732" y="3148999"/>
              <a:chExt cx="5014448" cy="375501"/>
            </a:xfrm>
          </p:grpSpPr>
          <p:sp>
            <p:nvSpPr>
              <p:cNvPr id="191" name="Rectangle 190"/>
              <p:cNvSpPr/>
              <p:nvPr/>
            </p:nvSpPr>
            <p:spPr bwMode="auto">
              <a:xfrm>
                <a:off x="3477732" y="3148999"/>
                <a:ext cx="362712" cy="375501"/>
              </a:xfrm>
              <a:prstGeom prst="rect">
                <a:avLst/>
              </a:prstGeom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3840443" y="3148999"/>
                <a:ext cx="4651737" cy="375501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Resource management</a:t>
                </a: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722243" y="4328301"/>
              <a:ext cx="301351" cy="258431"/>
              <a:chOff x="2968345" y="924832"/>
              <a:chExt cx="1067702" cy="915628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968345" y="1394626"/>
                <a:ext cx="296026" cy="445834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3349884" y="924832"/>
                <a:ext cx="296028" cy="907822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3740021" y="1246326"/>
                <a:ext cx="296026" cy="589132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2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Box 552"/>
          <p:cNvSpPr txBox="1"/>
          <p:nvPr/>
        </p:nvSpPr>
        <p:spPr>
          <a:xfrm>
            <a:off x="4561973" y="392102"/>
            <a:ext cx="4066513" cy="763351"/>
          </a:xfrm>
          <a:prstGeom prst="rect">
            <a:avLst/>
          </a:prstGeom>
          <a:noFill/>
        </p:spPr>
        <p:txBody>
          <a:bodyPr wrap="square" lIns="243840" tIns="195072" rIns="243840" bIns="195072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667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Management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36977" y="3903730"/>
            <a:ext cx="6685931" cy="500668"/>
            <a:chOff x="4636977" y="2949923"/>
            <a:chExt cx="6685931" cy="500668"/>
          </a:xfrm>
        </p:grpSpPr>
        <p:grpSp>
          <p:nvGrpSpPr>
            <p:cNvPr id="550" name="Group 549"/>
            <p:cNvGrpSpPr/>
            <p:nvPr/>
          </p:nvGrpSpPr>
          <p:grpSpPr>
            <a:xfrm>
              <a:off x="4636977" y="2949923"/>
              <a:ext cx="6685931" cy="500668"/>
              <a:chOff x="3477732" y="3148999"/>
              <a:chExt cx="5014448" cy="375501"/>
            </a:xfrm>
          </p:grpSpPr>
          <p:sp>
            <p:nvSpPr>
              <p:cNvPr id="551" name="Rectangle 550"/>
              <p:cNvSpPr/>
              <p:nvPr/>
            </p:nvSpPr>
            <p:spPr bwMode="auto">
              <a:xfrm>
                <a:off x="3477732" y="3148999"/>
                <a:ext cx="362712" cy="375501"/>
              </a:xfrm>
              <a:prstGeom prst="rect">
                <a:avLst/>
              </a:prstGeom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3840443" y="3148999"/>
                <a:ext cx="4651737" cy="375501"/>
              </a:xfrm>
              <a:prstGeom prst="rect">
                <a:avLst/>
              </a:prstGeom>
              <a:solidFill>
                <a:srgbClr val="595959">
                  <a:alpha val="93000"/>
                </a:srgbClr>
              </a:solidFill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Service management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34979" y="3087529"/>
              <a:ext cx="288615" cy="230107"/>
              <a:chOff x="3551234" y="2315647"/>
              <a:chExt cx="216461" cy="172580"/>
            </a:xfrm>
            <a:solidFill>
              <a:srgbClr val="00ABBD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3551234" y="2442508"/>
                <a:ext cx="216461" cy="45719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3551234" y="2379274"/>
                <a:ext cx="216461" cy="45719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551234" y="2315647"/>
                <a:ext cx="216461" cy="45719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</p:grpSp>
      </p:grpSp>
      <p:sp>
        <p:nvSpPr>
          <p:cNvPr id="189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Orchestration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4635168" y="4589914"/>
            <a:ext cx="6685931" cy="500668"/>
            <a:chOff x="4635168" y="3581181"/>
            <a:chExt cx="6685931" cy="500668"/>
          </a:xfrm>
        </p:grpSpPr>
        <p:grpSp>
          <p:nvGrpSpPr>
            <p:cNvPr id="188" name="Group 187"/>
            <p:cNvGrpSpPr/>
            <p:nvPr/>
          </p:nvGrpSpPr>
          <p:grpSpPr>
            <a:xfrm>
              <a:off x="4635168" y="3581181"/>
              <a:ext cx="6685931" cy="500668"/>
              <a:chOff x="3477732" y="3148999"/>
              <a:chExt cx="5014448" cy="37550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3477732" y="3148999"/>
                <a:ext cx="362712" cy="375501"/>
              </a:xfrm>
              <a:prstGeom prst="rect">
                <a:avLst/>
              </a:prstGeom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 bwMode="auto">
              <a:xfrm>
                <a:off x="3840443" y="3148999"/>
                <a:ext cx="4651737" cy="375501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Scheduling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4734979" y="3697541"/>
              <a:ext cx="288615" cy="288615"/>
              <a:chOff x="3017838" y="1705480"/>
              <a:chExt cx="274002" cy="27400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3017838" y="1705480"/>
                <a:ext cx="274002" cy="274002"/>
              </a:xfrm>
              <a:prstGeom prst="ellipse">
                <a:avLst/>
              </a:prstGeom>
              <a:noFill/>
              <a:ln w="38100"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92" name="Isosceles Triangle 191"/>
              <p:cNvSpPr/>
              <p:nvPr/>
            </p:nvSpPr>
            <p:spPr>
              <a:xfrm>
                <a:off x="3075378" y="1842481"/>
                <a:ext cx="158921" cy="137001"/>
              </a:xfrm>
              <a:prstGeom prst="triangl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4636976" y="5276098"/>
            <a:ext cx="6685931" cy="500668"/>
            <a:chOff x="4636976" y="4198666"/>
            <a:chExt cx="6685931" cy="500668"/>
          </a:xfrm>
        </p:grpSpPr>
        <p:grpSp>
          <p:nvGrpSpPr>
            <p:cNvPr id="202" name="Group 201"/>
            <p:cNvGrpSpPr/>
            <p:nvPr/>
          </p:nvGrpSpPr>
          <p:grpSpPr>
            <a:xfrm>
              <a:off x="4636976" y="4198666"/>
              <a:ext cx="6685931" cy="500668"/>
              <a:chOff x="3477732" y="3148999"/>
              <a:chExt cx="5014448" cy="375501"/>
            </a:xfrm>
          </p:grpSpPr>
          <p:sp>
            <p:nvSpPr>
              <p:cNvPr id="207" name="Rectangle 206"/>
              <p:cNvSpPr/>
              <p:nvPr/>
            </p:nvSpPr>
            <p:spPr bwMode="auto">
              <a:xfrm>
                <a:off x="3477732" y="3148999"/>
                <a:ext cx="362712" cy="375501"/>
              </a:xfrm>
              <a:prstGeom prst="rect">
                <a:avLst/>
              </a:prstGeom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 bwMode="auto">
              <a:xfrm>
                <a:off x="3840443" y="3148999"/>
                <a:ext cx="4651737" cy="375501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rgbClr val="595959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8659" tIns="198928" rIns="248659" bIns="1989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6776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Pro" panose="020B0502040504020203" pitchFamily="34" charset="0"/>
                    <a:ea typeface="Segoe UI" pitchFamily="34" charset="0"/>
                    <a:cs typeface="Segoe UI" pitchFamily="34" charset="0"/>
                  </a:rPr>
                  <a:t>Resource management</a:t>
                </a: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4722243" y="4328301"/>
              <a:ext cx="301351" cy="258431"/>
              <a:chOff x="2968345" y="924832"/>
              <a:chExt cx="1067702" cy="915628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968345" y="1394626"/>
                <a:ext cx="296026" cy="445834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3349884" y="924832"/>
                <a:ext cx="296028" cy="907822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740021" y="1246326"/>
                <a:ext cx="296026" cy="589132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4765756" y="1155387"/>
            <a:ext cx="6096000" cy="1499898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Labels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Groups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Dependencies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Balancing</a:t>
            </a:r>
          </a:p>
          <a:p>
            <a:pPr marL="380990" indent="-38099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Readiness Checking</a:t>
            </a:r>
          </a:p>
          <a:p>
            <a:pPr marL="228594" indent="-228594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4663440" y="1615440"/>
            <a:ext cx="2857500" cy="2857500"/>
          </a:xfrm>
          <a:prstGeom prst="roundRect">
            <a:avLst>
              <a:gd name="adj" fmla="val 2963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/>
          <p:cNvSpPr/>
          <p:nvPr/>
        </p:nvSpPr>
        <p:spPr>
          <a:xfrm>
            <a:off x="8442960" y="1615440"/>
            <a:ext cx="2857500" cy="2857500"/>
          </a:xfrm>
          <a:prstGeom prst="roundRect">
            <a:avLst>
              <a:gd name="adj" fmla="val 296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663440" y="367284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Organisational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2960" y="367284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Operational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883920" y="1615440"/>
            <a:ext cx="2857500" cy="2857500"/>
          </a:xfrm>
          <a:prstGeom prst="roundRect">
            <a:avLst>
              <a:gd name="adj" fmla="val 296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83920" y="367284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3920" y="2098655"/>
            <a:ext cx="285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{…}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088255" y="2870835"/>
            <a:ext cx="586740" cy="377190"/>
          </a:xfrm>
          <a:prstGeom prst="roundRect">
            <a:avLst>
              <a:gd name="adj" fmla="val 8586"/>
            </a:avLst>
          </a:prstGeom>
          <a:solidFill>
            <a:srgbClr val="2FC9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/>
          <p:cNvSpPr/>
          <p:nvPr/>
        </p:nvSpPr>
        <p:spPr>
          <a:xfrm>
            <a:off x="6518910" y="2870835"/>
            <a:ext cx="586740" cy="377190"/>
          </a:xfrm>
          <a:prstGeom prst="roundRect">
            <a:avLst>
              <a:gd name="adj" fmla="val 8586"/>
            </a:avLst>
          </a:prstGeom>
          <a:solidFill>
            <a:srgbClr val="2FC9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/>
          <p:cNvSpPr/>
          <p:nvPr/>
        </p:nvSpPr>
        <p:spPr>
          <a:xfrm>
            <a:off x="5798820" y="2177415"/>
            <a:ext cx="586740" cy="377190"/>
          </a:xfrm>
          <a:prstGeom prst="roundRect">
            <a:avLst>
              <a:gd name="adj" fmla="val 8586"/>
            </a:avLst>
          </a:prstGeom>
          <a:solidFill>
            <a:srgbClr val="2FC9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nector: Curved 30"/>
          <p:cNvCxnSpPr>
            <a:stCxn id="29" idx="3"/>
            <a:endCxn id="28" idx="0"/>
          </p:cNvCxnSpPr>
          <p:nvPr/>
        </p:nvCxnSpPr>
        <p:spPr>
          <a:xfrm>
            <a:off x="6385560" y="2366010"/>
            <a:ext cx="426720" cy="504825"/>
          </a:xfrm>
          <a:prstGeom prst="curved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/>
          <p:cNvCxnSpPr>
            <a:stCxn id="29" idx="1"/>
            <a:endCxn id="27" idx="0"/>
          </p:cNvCxnSpPr>
          <p:nvPr/>
        </p:nvCxnSpPr>
        <p:spPr>
          <a:xfrm rot="10800000" flipV="1">
            <a:off x="5381626" y="2366009"/>
            <a:ext cx="417195" cy="504825"/>
          </a:xfrm>
          <a:prstGeom prst="curved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9000"/>
                    </a14:imgEffect>
                    <a14:imgEffect>
                      <a14:brightnessContrast bright="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60" y="2098655"/>
            <a:ext cx="1295400" cy="1295400"/>
          </a:xfrm>
          <a:prstGeom prst="rect">
            <a:avLst/>
          </a:prstGeom>
        </p:spPr>
      </p:pic>
      <p:sp>
        <p:nvSpPr>
          <p:cNvPr id="50" name="Right Brace 49"/>
          <p:cNvSpPr/>
          <p:nvPr/>
        </p:nvSpPr>
        <p:spPr>
          <a:xfrm rot="5400000">
            <a:off x="5865419" y="-160097"/>
            <a:ext cx="453544" cy="10416542"/>
          </a:xfrm>
          <a:prstGeom prst="rightBrace">
            <a:avLst>
              <a:gd name="adj1" fmla="val 18944"/>
              <a:gd name="adj2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18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563880" y="489425"/>
            <a:ext cx="2661329" cy="168670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Orchestration on Azure</a:t>
            </a:r>
          </a:p>
        </p:txBody>
      </p:sp>
      <p:pic>
        <p:nvPicPr>
          <p:cNvPr id="214" name="Picture 2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925" y="2817905"/>
            <a:ext cx="1171364" cy="1171364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497" y="2782109"/>
            <a:ext cx="1171364" cy="1136548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115" y="2714567"/>
            <a:ext cx="1628269" cy="1355796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 rotWithShape="1">
          <a:blip r:embed="rId5"/>
          <a:srcRect r="67516"/>
          <a:stretch/>
        </p:blipFill>
        <p:spPr>
          <a:xfrm>
            <a:off x="6481026" y="2823759"/>
            <a:ext cx="960095" cy="11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6630389" y="469087"/>
            <a:ext cx="2589887" cy="1571632"/>
          </a:xfrm>
          <a:custGeom>
            <a:avLst/>
            <a:gdLst>
              <a:gd name="T0" fmla="*/ 1309 w 1309"/>
              <a:gd name="T1" fmla="*/ 660 h 812"/>
              <a:gd name="T2" fmla="*/ 1157 w 1309"/>
              <a:gd name="T3" fmla="*/ 509 h 812"/>
              <a:gd name="T4" fmla="*/ 1139 w 1309"/>
              <a:gd name="T5" fmla="*/ 510 h 812"/>
              <a:gd name="T6" fmla="*/ 1153 w 1309"/>
              <a:gd name="T7" fmla="*/ 403 h 812"/>
              <a:gd name="T8" fmla="*/ 749 w 1309"/>
              <a:gd name="T9" fmla="*/ 0 h 812"/>
              <a:gd name="T10" fmla="*/ 367 w 1309"/>
              <a:gd name="T11" fmla="*/ 275 h 812"/>
              <a:gd name="T12" fmla="*/ 276 w 1309"/>
              <a:gd name="T13" fmla="*/ 260 h 812"/>
              <a:gd name="T14" fmla="*/ 0 w 1309"/>
              <a:gd name="T15" fmla="*/ 536 h 812"/>
              <a:gd name="T16" fmla="*/ 276 w 1309"/>
              <a:gd name="T17" fmla="*/ 812 h 812"/>
              <a:gd name="T18" fmla="*/ 277 w 1309"/>
              <a:gd name="T19" fmla="*/ 812 h 812"/>
              <a:gd name="T20" fmla="*/ 277 w 1309"/>
              <a:gd name="T21" fmla="*/ 812 h 812"/>
              <a:gd name="T22" fmla="*/ 1170 w 1309"/>
              <a:gd name="T23" fmla="*/ 812 h 812"/>
              <a:gd name="T24" fmla="*/ 1169 w 1309"/>
              <a:gd name="T25" fmla="*/ 811 h 812"/>
              <a:gd name="T26" fmla="*/ 1309 w 1309"/>
              <a:gd name="T27" fmla="*/ 660 h 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9" h="812">
                <a:moveTo>
                  <a:pt x="1309" y="660"/>
                </a:moveTo>
                <a:cubicBezTo>
                  <a:pt x="1309" y="577"/>
                  <a:pt x="1241" y="509"/>
                  <a:pt x="1157" y="509"/>
                </a:cubicBezTo>
                <a:cubicBezTo>
                  <a:pt x="1151" y="509"/>
                  <a:pt x="1145" y="509"/>
                  <a:pt x="1139" y="510"/>
                </a:cubicBezTo>
                <a:cubicBezTo>
                  <a:pt x="1148" y="476"/>
                  <a:pt x="1153" y="440"/>
                  <a:pt x="1153" y="403"/>
                </a:cubicBezTo>
                <a:cubicBezTo>
                  <a:pt x="1153" y="180"/>
                  <a:pt x="972" y="0"/>
                  <a:pt x="749" y="0"/>
                </a:cubicBezTo>
                <a:cubicBezTo>
                  <a:pt x="571" y="0"/>
                  <a:pt x="420" y="115"/>
                  <a:pt x="367" y="275"/>
                </a:cubicBezTo>
                <a:cubicBezTo>
                  <a:pt x="338" y="265"/>
                  <a:pt x="308" y="260"/>
                  <a:pt x="276" y="260"/>
                </a:cubicBezTo>
                <a:cubicBezTo>
                  <a:pt x="124" y="260"/>
                  <a:pt x="0" y="383"/>
                  <a:pt x="0" y="536"/>
                </a:cubicBezTo>
                <a:cubicBezTo>
                  <a:pt x="0" y="688"/>
                  <a:pt x="124" y="812"/>
                  <a:pt x="276" y="812"/>
                </a:cubicBezTo>
                <a:cubicBezTo>
                  <a:pt x="277" y="812"/>
                  <a:pt x="277" y="812"/>
                  <a:pt x="277" y="812"/>
                </a:cubicBezTo>
                <a:cubicBezTo>
                  <a:pt x="277" y="812"/>
                  <a:pt x="277" y="812"/>
                  <a:pt x="277" y="812"/>
                </a:cubicBezTo>
                <a:cubicBezTo>
                  <a:pt x="1170" y="812"/>
                  <a:pt x="1170" y="812"/>
                  <a:pt x="1170" y="812"/>
                </a:cubicBezTo>
                <a:cubicBezTo>
                  <a:pt x="1169" y="811"/>
                  <a:pt x="1169" y="811"/>
                  <a:pt x="1169" y="811"/>
                </a:cubicBezTo>
                <a:cubicBezTo>
                  <a:pt x="1247" y="805"/>
                  <a:pt x="1309" y="740"/>
                  <a:pt x="1309" y="660"/>
                </a:cubicBezTo>
                <a:close/>
              </a:path>
            </a:pathLst>
          </a:custGeom>
          <a:solidFill>
            <a:srgbClr val="00BCF2"/>
          </a:solidFill>
          <a:ln>
            <a:noFill/>
          </a:ln>
          <a:extLst/>
        </p:spPr>
        <p:txBody>
          <a:bodyPr vert="horz" wrap="square" lIns="121903" tIns="373041" rIns="121903" bIns="0" numCol="1" anchor="ctr" anchorCtr="0" compatLnSpc="1">
            <a:prstTxWarp prst="textNoShape">
              <a:avLst/>
            </a:prstTxWarp>
          </a:bodyPr>
          <a:lstStyle/>
          <a:p>
            <a:pPr algn="ctr" defTabSz="1218935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30388" y="975788"/>
            <a:ext cx="2227152" cy="1473627"/>
            <a:chOff x="5108065" y="731841"/>
            <a:chExt cx="1670364" cy="1105220"/>
          </a:xfrm>
        </p:grpSpPr>
        <p:sp>
          <p:nvSpPr>
            <p:cNvPr id="6" name="Oval 5"/>
            <p:cNvSpPr/>
            <p:nvPr/>
          </p:nvSpPr>
          <p:spPr>
            <a:xfrm>
              <a:off x="5108065" y="731841"/>
              <a:ext cx="806960" cy="794367"/>
            </a:xfrm>
            <a:prstGeom prst="ellipse">
              <a:avLst/>
            </a:prstGeom>
            <a:solidFill>
              <a:srgbClr val="00A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" name="Rectangle 4"/>
            <p:cNvSpPr/>
            <p:nvPr/>
          </p:nvSpPr>
          <p:spPr>
            <a:xfrm rot="1706446">
              <a:off x="5458815" y="1060225"/>
              <a:ext cx="1319614" cy="776836"/>
            </a:xfrm>
            <a:custGeom>
              <a:avLst/>
              <a:gdLst>
                <a:gd name="connsiteX0" fmla="*/ 0 w 2478079"/>
                <a:gd name="connsiteY0" fmla="*/ 0 h 863824"/>
                <a:gd name="connsiteX1" fmla="*/ 2478079 w 2478079"/>
                <a:gd name="connsiteY1" fmla="*/ 0 h 863824"/>
                <a:gd name="connsiteX2" fmla="*/ 2478079 w 2478079"/>
                <a:gd name="connsiteY2" fmla="*/ 863824 h 863824"/>
                <a:gd name="connsiteX3" fmla="*/ 0 w 2478079"/>
                <a:gd name="connsiteY3" fmla="*/ 863824 h 863824"/>
                <a:gd name="connsiteX4" fmla="*/ 0 w 2478079"/>
                <a:gd name="connsiteY4" fmla="*/ 0 h 863824"/>
                <a:gd name="connsiteX0" fmla="*/ 502050 w 2478079"/>
                <a:gd name="connsiteY0" fmla="*/ 2501 h 863824"/>
                <a:gd name="connsiteX1" fmla="*/ 2478079 w 2478079"/>
                <a:gd name="connsiteY1" fmla="*/ 0 h 863824"/>
                <a:gd name="connsiteX2" fmla="*/ 2478079 w 2478079"/>
                <a:gd name="connsiteY2" fmla="*/ 863824 h 863824"/>
                <a:gd name="connsiteX3" fmla="*/ 0 w 2478079"/>
                <a:gd name="connsiteY3" fmla="*/ 863824 h 863824"/>
                <a:gd name="connsiteX4" fmla="*/ 502050 w 2478079"/>
                <a:gd name="connsiteY4" fmla="*/ 2501 h 863824"/>
                <a:gd name="connsiteX0" fmla="*/ 0 w 1976029"/>
                <a:gd name="connsiteY0" fmla="*/ 2501 h 863824"/>
                <a:gd name="connsiteX1" fmla="*/ 1976029 w 1976029"/>
                <a:gd name="connsiteY1" fmla="*/ 0 h 863824"/>
                <a:gd name="connsiteX2" fmla="*/ 1976029 w 1976029"/>
                <a:gd name="connsiteY2" fmla="*/ 863824 h 863824"/>
                <a:gd name="connsiteX3" fmla="*/ 433970 w 1976029"/>
                <a:gd name="connsiteY3" fmla="*/ 640908 h 863824"/>
                <a:gd name="connsiteX4" fmla="*/ 0 w 1976029"/>
                <a:gd name="connsiteY4" fmla="*/ 2501 h 863824"/>
                <a:gd name="connsiteX0" fmla="*/ 0 w 1976029"/>
                <a:gd name="connsiteY0" fmla="*/ 2501 h 640908"/>
                <a:gd name="connsiteX1" fmla="*/ 1976029 w 1976029"/>
                <a:gd name="connsiteY1" fmla="*/ 0 h 640908"/>
                <a:gd name="connsiteX2" fmla="*/ 722780 w 1976029"/>
                <a:gd name="connsiteY2" fmla="*/ 452149 h 640908"/>
                <a:gd name="connsiteX3" fmla="*/ 433970 w 1976029"/>
                <a:gd name="connsiteY3" fmla="*/ 640908 h 640908"/>
                <a:gd name="connsiteX4" fmla="*/ 0 w 1976029"/>
                <a:gd name="connsiteY4" fmla="*/ 2501 h 640908"/>
                <a:gd name="connsiteX0" fmla="*/ 0 w 1976029"/>
                <a:gd name="connsiteY0" fmla="*/ 2501 h 661922"/>
                <a:gd name="connsiteX1" fmla="*/ 1976029 w 1976029"/>
                <a:gd name="connsiteY1" fmla="*/ 0 h 661922"/>
                <a:gd name="connsiteX2" fmla="*/ 722780 w 1976029"/>
                <a:gd name="connsiteY2" fmla="*/ 452149 h 661922"/>
                <a:gd name="connsiteX3" fmla="*/ 399615 w 1976029"/>
                <a:gd name="connsiteY3" fmla="*/ 661922 h 661922"/>
                <a:gd name="connsiteX4" fmla="*/ 0 w 1976029"/>
                <a:gd name="connsiteY4" fmla="*/ 2501 h 661922"/>
                <a:gd name="connsiteX0" fmla="*/ 0 w 1976029"/>
                <a:gd name="connsiteY0" fmla="*/ 2501 h 658025"/>
                <a:gd name="connsiteX1" fmla="*/ 1976029 w 1976029"/>
                <a:gd name="connsiteY1" fmla="*/ 0 h 658025"/>
                <a:gd name="connsiteX2" fmla="*/ 722780 w 1976029"/>
                <a:gd name="connsiteY2" fmla="*/ 452149 h 658025"/>
                <a:gd name="connsiteX3" fmla="*/ 410142 w 1976029"/>
                <a:gd name="connsiteY3" fmla="*/ 658025 h 658025"/>
                <a:gd name="connsiteX4" fmla="*/ 0 w 1976029"/>
                <a:gd name="connsiteY4" fmla="*/ 2501 h 658025"/>
                <a:gd name="connsiteX0" fmla="*/ 0 w 1976029"/>
                <a:gd name="connsiteY0" fmla="*/ 2501 h 658025"/>
                <a:gd name="connsiteX1" fmla="*/ 1976029 w 1976029"/>
                <a:gd name="connsiteY1" fmla="*/ 0 h 658025"/>
                <a:gd name="connsiteX2" fmla="*/ 464768 w 1976029"/>
                <a:gd name="connsiteY2" fmla="*/ 642444 h 658025"/>
                <a:gd name="connsiteX3" fmla="*/ 410142 w 1976029"/>
                <a:gd name="connsiteY3" fmla="*/ 658025 h 658025"/>
                <a:gd name="connsiteX4" fmla="*/ 0 w 1976029"/>
                <a:gd name="connsiteY4" fmla="*/ 2501 h 658025"/>
                <a:gd name="connsiteX0" fmla="*/ 0 w 1976029"/>
                <a:gd name="connsiteY0" fmla="*/ 2501 h 658025"/>
                <a:gd name="connsiteX1" fmla="*/ 1976029 w 1976029"/>
                <a:gd name="connsiteY1" fmla="*/ 0 h 658025"/>
                <a:gd name="connsiteX2" fmla="*/ 464768 w 1976029"/>
                <a:gd name="connsiteY2" fmla="*/ 642444 h 658025"/>
                <a:gd name="connsiteX3" fmla="*/ 410142 w 1976029"/>
                <a:gd name="connsiteY3" fmla="*/ 658025 h 658025"/>
                <a:gd name="connsiteX4" fmla="*/ 0 w 1976029"/>
                <a:gd name="connsiteY4" fmla="*/ 2501 h 658025"/>
                <a:gd name="connsiteX0" fmla="*/ 0 w 1640263"/>
                <a:gd name="connsiteY0" fmla="*/ 0 h 655524"/>
                <a:gd name="connsiteX1" fmla="*/ 1640263 w 1640263"/>
                <a:gd name="connsiteY1" fmla="*/ 4234 h 655524"/>
                <a:gd name="connsiteX2" fmla="*/ 464768 w 1640263"/>
                <a:gd name="connsiteY2" fmla="*/ 639943 h 655524"/>
                <a:gd name="connsiteX3" fmla="*/ 410142 w 1640263"/>
                <a:gd name="connsiteY3" fmla="*/ 655524 h 655524"/>
                <a:gd name="connsiteX4" fmla="*/ 0 w 1640263"/>
                <a:gd name="connsiteY4" fmla="*/ 0 h 655524"/>
                <a:gd name="connsiteX0" fmla="*/ 0 w 1640263"/>
                <a:gd name="connsiteY0" fmla="*/ 0 h 655524"/>
                <a:gd name="connsiteX1" fmla="*/ 1640263 w 1640263"/>
                <a:gd name="connsiteY1" fmla="*/ 4234 h 655524"/>
                <a:gd name="connsiteX2" fmla="*/ 464768 w 1640263"/>
                <a:gd name="connsiteY2" fmla="*/ 639943 h 655524"/>
                <a:gd name="connsiteX3" fmla="*/ 410142 w 1640263"/>
                <a:gd name="connsiteY3" fmla="*/ 655524 h 655524"/>
                <a:gd name="connsiteX4" fmla="*/ 0 w 1640263"/>
                <a:gd name="connsiteY4" fmla="*/ 0 h 655524"/>
                <a:gd name="connsiteX0" fmla="*/ 0 w 1640263"/>
                <a:gd name="connsiteY0" fmla="*/ 0 h 655524"/>
                <a:gd name="connsiteX1" fmla="*/ 1640263 w 1640263"/>
                <a:gd name="connsiteY1" fmla="*/ 4234 h 655524"/>
                <a:gd name="connsiteX2" fmla="*/ 464768 w 1640263"/>
                <a:gd name="connsiteY2" fmla="*/ 639943 h 655524"/>
                <a:gd name="connsiteX3" fmla="*/ 410142 w 1640263"/>
                <a:gd name="connsiteY3" fmla="*/ 655524 h 655524"/>
                <a:gd name="connsiteX4" fmla="*/ 0 w 1640263"/>
                <a:gd name="connsiteY4" fmla="*/ 0 h 655524"/>
                <a:gd name="connsiteX0" fmla="*/ 0 w 1630899"/>
                <a:gd name="connsiteY0" fmla="*/ 0 h 651568"/>
                <a:gd name="connsiteX1" fmla="*/ 1630899 w 1630899"/>
                <a:gd name="connsiteY1" fmla="*/ 278 h 651568"/>
                <a:gd name="connsiteX2" fmla="*/ 455404 w 1630899"/>
                <a:gd name="connsiteY2" fmla="*/ 635987 h 651568"/>
                <a:gd name="connsiteX3" fmla="*/ 400778 w 1630899"/>
                <a:gd name="connsiteY3" fmla="*/ 651568 h 651568"/>
                <a:gd name="connsiteX4" fmla="*/ 0 w 1630899"/>
                <a:gd name="connsiteY4" fmla="*/ 0 h 651568"/>
                <a:gd name="connsiteX0" fmla="*/ 0 w 1319614"/>
                <a:gd name="connsiteY0" fmla="*/ 0 h 776836"/>
                <a:gd name="connsiteX1" fmla="*/ 1319614 w 1319614"/>
                <a:gd name="connsiteY1" fmla="*/ 125546 h 776836"/>
                <a:gd name="connsiteX2" fmla="*/ 144119 w 1319614"/>
                <a:gd name="connsiteY2" fmla="*/ 761255 h 776836"/>
                <a:gd name="connsiteX3" fmla="*/ 89493 w 1319614"/>
                <a:gd name="connsiteY3" fmla="*/ 776836 h 776836"/>
                <a:gd name="connsiteX4" fmla="*/ 0 w 1319614"/>
                <a:gd name="connsiteY4" fmla="*/ 0 h 77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14" h="776836">
                  <a:moveTo>
                    <a:pt x="0" y="0"/>
                  </a:moveTo>
                  <a:lnTo>
                    <a:pt x="1319614" y="125546"/>
                  </a:lnTo>
                  <a:cubicBezTo>
                    <a:pt x="831678" y="388899"/>
                    <a:pt x="1319480" y="123775"/>
                    <a:pt x="144119" y="761255"/>
                  </a:cubicBezTo>
                  <a:lnTo>
                    <a:pt x="89493" y="776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sp>
        <p:nvSpPr>
          <p:cNvPr id="13" name="Freeform 11"/>
          <p:cNvSpPr>
            <a:spLocks/>
          </p:cNvSpPr>
          <p:nvPr/>
        </p:nvSpPr>
        <p:spPr bwMode="auto">
          <a:xfrm>
            <a:off x="7086549" y="1967211"/>
            <a:ext cx="135823" cy="514832"/>
          </a:xfrm>
          <a:custGeom>
            <a:avLst/>
            <a:gdLst>
              <a:gd name="T0" fmla="*/ 105 w 105"/>
              <a:gd name="T1" fmla="*/ 0 h 398"/>
              <a:gd name="T2" fmla="*/ 3 w 105"/>
              <a:gd name="T3" fmla="*/ 0 h 398"/>
              <a:gd name="T4" fmla="*/ 0 w 105"/>
              <a:gd name="T5" fmla="*/ 398 h 398"/>
              <a:gd name="T6" fmla="*/ 102 w 105"/>
              <a:gd name="T7" fmla="*/ 398 h 398"/>
              <a:gd name="T8" fmla="*/ 105 w 105"/>
              <a:gd name="T9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398">
                <a:moveTo>
                  <a:pt x="105" y="0"/>
                </a:moveTo>
                <a:lnTo>
                  <a:pt x="3" y="0"/>
                </a:lnTo>
                <a:lnTo>
                  <a:pt x="0" y="398"/>
                </a:lnTo>
                <a:lnTo>
                  <a:pt x="102" y="398"/>
                </a:lnTo>
                <a:lnTo>
                  <a:pt x="105" y="0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/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961075" y="1705914"/>
            <a:ext cx="390652" cy="331148"/>
          </a:xfrm>
          <a:custGeom>
            <a:avLst/>
            <a:gdLst>
              <a:gd name="T0" fmla="*/ 62 w 193"/>
              <a:gd name="T1" fmla="*/ 34 h 164"/>
              <a:gd name="T2" fmla="*/ 48 w 193"/>
              <a:gd name="T3" fmla="*/ 68 h 164"/>
              <a:gd name="T4" fmla="*/ 96 w 193"/>
              <a:gd name="T5" fmla="*/ 116 h 164"/>
              <a:gd name="T6" fmla="*/ 144 w 193"/>
              <a:gd name="T7" fmla="*/ 67 h 164"/>
              <a:gd name="T8" fmla="*/ 130 w 193"/>
              <a:gd name="T9" fmla="*/ 34 h 164"/>
              <a:gd name="T10" fmla="*/ 165 w 193"/>
              <a:gd name="T11" fmla="*/ 0 h 164"/>
              <a:gd name="T12" fmla="*/ 192 w 193"/>
              <a:gd name="T13" fmla="*/ 67 h 164"/>
              <a:gd name="T14" fmla="*/ 96 w 193"/>
              <a:gd name="T15" fmla="*/ 164 h 164"/>
              <a:gd name="T16" fmla="*/ 0 w 193"/>
              <a:gd name="T17" fmla="*/ 68 h 164"/>
              <a:gd name="T18" fmla="*/ 28 w 193"/>
              <a:gd name="T19" fmla="*/ 0 h 164"/>
              <a:gd name="T20" fmla="*/ 62 w 193"/>
              <a:gd name="T21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3" h="164">
                <a:moveTo>
                  <a:pt x="62" y="34"/>
                </a:moveTo>
                <a:cubicBezTo>
                  <a:pt x="54" y="43"/>
                  <a:pt x="48" y="55"/>
                  <a:pt x="48" y="68"/>
                </a:cubicBezTo>
                <a:cubicBezTo>
                  <a:pt x="48" y="94"/>
                  <a:pt x="70" y="116"/>
                  <a:pt x="96" y="116"/>
                </a:cubicBezTo>
                <a:cubicBezTo>
                  <a:pt x="123" y="116"/>
                  <a:pt x="144" y="94"/>
                  <a:pt x="144" y="67"/>
                </a:cubicBezTo>
                <a:cubicBezTo>
                  <a:pt x="144" y="54"/>
                  <a:pt x="139" y="43"/>
                  <a:pt x="130" y="34"/>
                </a:cubicBezTo>
                <a:cubicBezTo>
                  <a:pt x="165" y="0"/>
                  <a:pt x="165" y="0"/>
                  <a:pt x="165" y="0"/>
                </a:cubicBezTo>
                <a:cubicBezTo>
                  <a:pt x="182" y="18"/>
                  <a:pt x="192" y="41"/>
                  <a:pt x="192" y="67"/>
                </a:cubicBezTo>
                <a:cubicBezTo>
                  <a:pt x="193" y="120"/>
                  <a:pt x="150" y="164"/>
                  <a:pt x="96" y="164"/>
                </a:cubicBezTo>
                <a:cubicBezTo>
                  <a:pt x="43" y="164"/>
                  <a:pt x="0" y="121"/>
                  <a:pt x="0" y="68"/>
                </a:cubicBezTo>
                <a:cubicBezTo>
                  <a:pt x="0" y="41"/>
                  <a:pt x="11" y="17"/>
                  <a:pt x="28" y="0"/>
                </a:cubicBezTo>
                <a:lnTo>
                  <a:pt x="62" y="34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/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089135" y="1777061"/>
            <a:ext cx="133236" cy="133236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8842789" y="1967211"/>
            <a:ext cx="135823" cy="514832"/>
          </a:xfrm>
          <a:custGeom>
            <a:avLst/>
            <a:gdLst>
              <a:gd name="T0" fmla="*/ 105 w 105"/>
              <a:gd name="T1" fmla="*/ 0 h 398"/>
              <a:gd name="T2" fmla="*/ 3 w 105"/>
              <a:gd name="T3" fmla="*/ 0 h 398"/>
              <a:gd name="T4" fmla="*/ 0 w 105"/>
              <a:gd name="T5" fmla="*/ 398 h 398"/>
              <a:gd name="T6" fmla="*/ 102 w 105"/>
              <a:gd name="T7" fmla="*/ 398 h 398"/>
              <a:gd name="T8" fmla="*/ 105 w 105"/>
              <a:gd name="T9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398">
                <a:moveTo>
                  <a:pt x="105" y="0"/>
                </a:moveTo>
                <a:lnTo>
                  <a:pt x="3" y="0"/>
                </a:lnTo>
                <a:lnTo>
                  <a:pt x="0" y="398"/>
                </a:lnTo>
                <a:lnTo>
                  <a:pt x="102" y="398"/>
                </a:lnTo>
                <a:lnTo>
                  <a:pt x="105" y="0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/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8717315" y="1705914"/>
            <a:ext cx="390652" cy="331148"/>
          </a:xfrm>
          <a:custGeom>
            <a:avLst/>
            <a:gdLst>
              <a:gd name="T0" fmla="*/ 62 w 193"/>
              <a:gd name="T1" fmla="*/ 34 h 164"/>
              <a:gd name="T2" fmla="*/ 48 w 193"/>
              <a:gd name="T3" fmla="*/ 68 h 164"/>
              <a:gd name="T4" fmla="*/ 96 w 193"/>
              <a:gd name="T5" fmla="*/ 116 h 164"/>
              <a:gd name="T6" fmla="*/ 144 w 193"/>
              <a:gd name="T7" fmla="*/ 67 h 164"/>
              <a:gd name="T8" fmla="*/ 130 w 193"/>
              <a:gd name="T9" fmla="*/ 34 h 164"/>
              <a:gd name="T10" fmla="*/ 165 w 193"/>
              <a:gd name="T11" fmla="*/ 0 h 164"/>
              <a:gd name="T12" fmla="*/ 192 w 193"/>
              <a:gd name="T13" fmla="*/ 67 h 164"/>
              <a:gd name="T14" fmla="*/ 96 w 193"/>
              <a:gd name="T15" fmla="*/ 164 h 164"/>
              <a:gd name="T16" fmla="*/ 0 w 193"/>
              <a:gd name="T17" fmla="*/ 68 h 164"/>
              <a:gd name="T18" fmla="*/ 28 w 193"/>
              <a:gd name="T19" fmla="*/ 0 h 164"/>
              <a:gd name="T20" fmla="*/ 62 w 193"/>
              <a:gd name="T21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3" h="164">
                <a:moveTo>
                  <a:pt x="62" y="34"/>
                </a:moveTo>
                <a:cubicBezTo>
                  <a:pt x="54" y="43"/>
                  <a:pt x="48" y="55"/>
                  <a:pt x="48" y="68"/>
                </a:cubicBezTo>
                <a:cubicBezTo>
                  <a:pt x="48" y="94"/>
                  <a:pt x="70" y="116"/>
                  <a:pt x="96" y="116"/>
                </a:cubicBezTo>
                <a:cubicBezTo>
                  <a:pt x="123" y="116"/>
                  <a:pt x="144" y="94"/>
                  <a:pt x="144" y="67"/>
                </a:cubicBezTo>
                <a:cubicBezTo>
                  <a:pt x="144" y="54"/>
                  <a:pt x="139" y="43"/>
                  <a:pt x="130" y="34"/>
                </a:cubicBezTo>
                <a:cubicBezTo>
                  <a:pt x="165" y="0"/>
                  <a:pt x="165" y="0"/>
                  <a:pt x="165" y="0"/>
                </a:cubicBezTo>
                <a:cubicBezTo>
                  <a:pt x="182" y="18"/>
                  <a:pt x="192" y="41"/>
                  <a:pt x="192" y="67"/>
                </a:cubicBezTo>
                <a:cubicBezTo>
                  <a:pt x="193" y="120"/>
                  <a:pt x="150" y="164"/>
                  <a:pt x="96" y="164"/>
                </a:cubicBezTo>
                <a:cubicBezTo>
                  <a:pt x="43" y="164"/>
                  <a:pt x="0" y="121"/>
                  <a:pt x="0" y="68"/>
                </a:cubicBezTo>
                <a:cubicBezTo>
                  <a:pt x="0" y="41"/>
                  <a:pt x="11" y="17"/>
                  <a:pt x="28" y="0"/>
                </a:cubicBezTo>
                <a:lnTo>
                  <a:pt x="62" y="34"/>
                </a:lnTo>
                <a:close/>
              </a:path>
            </a:pathLst>
          </a:custGeom>
          <a:solidFill>
            <a:srgbClr val="FF8C00"/>
          </a:solidFill>
          <a:ln>
            <a:noFill/>
          </a:ln>
          <a:extLst/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8845375" y="1777061"/>
            <a:ext cx="133236" cy="133236"/>
          </a:xfrm>
          <a:prstGeom prst="ellipse">
            <a:avLst/>
          </a:prstGeom>
          <a:solidFill>
            <a:srgbClr val="FFFFFF"/>
          </a:solidFill>
          <a:ln>
            <a:noFill/>
          </a:ln>
          <a:extLst/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>
            <a:off x="7085941" y="2236411"/>
            <a:ext cx="132548" cy="256245"/>
          </a:xfrm>
          <a:custGeom>
            <a:avLst/>
            <a:gdLst>
              <a:gd name="T0" fmla="*/ 102 w 102"/>
              <a:gd name="T1" fmla="*/ 51 h 161"/>
              <a:gd name="T2" fmla="*/ 2 w 102"/>
              <a:gd name="T3" fmla="*/ 0 h 161"/>
              <a:gd name="T4" fmla="*/ 0 w 102"/>
              <a:gd name="T5" fmla="*/ 161 h 161"/>
              <a:gd name="T6" fmla="*/ 102 w 102"/>
              <a:gd name="T7" fmla="*/ 161 h 161"/>
              <a:gd name="T8" fmla="*/ 102 w 102"/>
              <a:gd name="T9" fmla="*/ 51 h 161"/>
              <a:gd name="connsiteX0" fmla="*/ 10446 w 10446"/>
              <a:gd name="connsiteY0" fmla="*/ 5472 h 12304"/>
              <a:gd name="connsiteX1" fmla="*/ 0 w 10446"/>
              <a:gd name="connsiteY1" fmla="*/ 0 h 12304"/>
              <a:gd name="connsiteX2" fmla="*/ 446 w 10446"/>
              <a:gd name="connsiteY2" fmla="*/ 12304 h 12304"/>
              <a:gd name="connsiteX3" fmla="*/ 10446 w 10446"/>
              <a:gd name="connsiteY3" fmla="*/ 12304 h 12304"/>
              <a:gd name="connsiteX4" fmla="*/ 10446 w 10446"/>
              <a:gd name="connsiteY4" fmla="*/ 5472 h 12304"/>
              <a:gd name="connsiteX0" fmla="*/ 10046 w 10046"/>
              <a:gd name="connsiteY0" fmla="*/ 5472 h 12304"/>
              <a:gd name="connsiteX1" fmla="*/ 28 w 10046"/>
              <a:gd name="connsiteY1" fmla="*/ 0 h 12304"/>
              <a:gd name="connsiteX2" fmla="*/ 46 w 10046"/>
              <a:gd name="connsiteY2" fmla="*/ 12304 h 12304"/>
              <a:gd name="connsiteX3" fmla="*/ 10046 w 10046"/>
              <a:gd name="connsiteY3" fmla="*/ 12304 h 12304"/>
              <a:gd name="connsiteX4" fmla="*/ 10046 w 10046"/>
              <a:gd name="connsiteY4" fmla="*/ 5472 h 1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6" h="12304">
                <a:moveTo>
                  <a:pt x="10046" y="5472"/>
                </a:moveTo>
                <a:lnTo>
                  <a:pt x="28" y="0"/>
                </a:lnTo>
                <a:cubicBezTo>
                  <a:pt x="177" y="4101"/>
                  <a:pt x="-103" y="8203"/>
                  <a:pt x="46" y="12304"/>
                </a:cubicBezTo>
                <a:lnTo>
                  <a:pt x="10046" y="12304"/>
                </a:lnTo>
                <a:lnTo>
                  <a:pt x="10046" y="5472"/>
                </a:lnTo>
                <a:close/>
              </a:path>
            </a:pathLst>
          </a:custGeom>
          <a:solidFill>
            <a:srgbClr val="DD5900"/>
          </a:solidFill>
          <a:ln>
            <a:noFill/>
          </a:ln>
          <a:extLst/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89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563880" y="489425"/>
            <a:ext cx="2661329" cy="142087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Container Service</a:t>
            </a: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926" y="2817905"/>
            <a:ext cx="1171364" cy="1171364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498" y="2782109"/>
            <a:ext cx="1171364" cy="1136548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116" y="2714567"/>
            <a:ext cx="1628269" cy="1355796"/>
          </a:xfrm>
          <a:prstGeom prst="rect">
            <a:avLst/>
          </a:prstGeom>
        </p:spPr>
      </p:pic>
      <p:sp>
        <p:nvSpPr>
          <p:cNvPr id="25" name="Freeform 18"/>
          <p:cNvSpPr>
            <a:spLocks/>
          </p:cNvSpPr>
          <p:nvPr/>
        </p:nvSpPr>
        <p:spPr bwMode="auto">
          <a:xfrm>
            <a:off x="6176210" y="2736806"/>
            <a:ext cx="203425" cy="1333559"/>
          </a:xfrm>
          <a:custGeom>
            <a:avLst/>
            <a:gdLst>
              <a:gd name="T0" fmla="*/ 135 w 135"/>
              <a:gd name="T1" fmla="*/ 0 h 885"/>
              <a:gd name="T2" fmla="*/ 0 w 135"/>
              <a:gd name="T3" fmla="*/ 0 h 885"/>
              <a:gd name="T4" fmla="*/ 0 w 135"/>
              <a:gd name="T5" fmla="*/ 885 h 885"/>
              <a:gd name="T6" fmla="*/ 135 w 135"/>
              <a:gd name="T7" fmla="*/ 885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885">
                <a:moveTo>
                  <a:pt x="135" y="0"/>
                </a:moveTo>
                <a:lnTo>
                  <a:pt x="0" y="0"/>
                </a:lnTo>
                <a:lnTo>
                  <a:pt x="0" y="885"/>
                </a:lnTo>
                <a:lnTo>
                  <a:pt x="135" y="885"/>
                </a:lnTo>
              </a:path>
            </a:pathLst>
          </a:custGeom>
          <a:noFill/>
          <a:ln w="88900" cap="flat">
            <a:solidFill>
              <a:srgbClr val="0078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>
            <a:off x="8130201" y="2736806"/>
            <a:ext cx="203425" cy="1333559"/>
          </a:xfrm>
          <a:custGeom>
            <a:avLst/>
            <a:gdLst>
              <a:gd name="T0" fmla="*/ 135 w 135"/>
              <a:gd name="T1" fmla="*/ 0 h 885"/>
              <a:gd name="T2" fmla="*/ 0 w 135"/>
              <a:gd name="T3" fmla="*/ 0 h 885"/>
              <a:gd name="T4" fmla="*/ 0 w 135"/>
              <a:gd name="T5" fmla="*/ 885 h 885"/>
              <a:gd name="T6" fmla="*/ 135 w 135"/>
              <a:gd name="T7" fmla="*/ 885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885">
                <a:moveTo>
                  <a:pt x="135" y="0"/>
                </a:moveTo>
                <a:lnTo>
                  <a:pt x="0" y="0"/>
                </a:lnTo>
                <a:lnTo>
                  <a:pt x="0" y="885"/>
                </a:lnTo>
                <a:lnTo>
                  <a:pt x="135" y="885"/>
                </a:lnTo>
              </a:path>
            </a:pathLst>
          </a:custGeom>
          <a:noFill/>
          <a:ln w="88900" cap="flat">
            <a:solidFill>
              <a:srgbClr val="0078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9" name="Freeform 18"/>
          <p:cNvSpPr>
            <a:spLocks/>
          </p:cNvSpPr>
          <p:nvPr/>
        </p:nvSpPr>
        <p:spPr bwMode="auto">
          <a:xfrm rot="10800000">
            <a:off x="7487580" y="2736806"/>
            <a:ext cx="203425" cy="1333559"/>
          </a:xfrm>
          <a:custGeom>
            <a:avLst/>
            <a:gdLst>
              <a:gd name="T0" fmla="*/ 135 w 135"/>
              <a:gd name="T1" fmla="*/ 0 h 885"/>
              <a:gd name="T2" fmla="*/ 0 w 135"/>
              <a:gd name="T3" fmla="*/ 0 h 885"/>
              <a:gd name="T4" fmla="*/ 0 w 135"/>
              <a:gd name="T5" fmla="*/ 885 h 885"/>
              <a:gd name="T6" fmla="*/ 135 w 135"/>
              <a:gd name="T7" fmla="*/ 885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885">
                <a:moveTo>
                  <a:pt x="135" y="0"/>
                </a:moveTo>
                <a:lnTo>
                  <a:pt x="0" y="0"/>
                </a:lnTo>
                <a:lnTo>
                  <a:pt x="0" y="885"/>
                </a:lnTo>
                <a:lnTo>
                  <a:pt x="135" y="885"/>
                </a:lnTo>
              </a:path>
            </a:pathLst>
          </a:custGeom>
          <a:noFill/>
          <a:ln w="88900" cap="flat">
            <a:solidFill>
              <a:srgbClr val="0078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0" name="Freeform 18"/>
          <p:cNvSpPr>
            <a:spLocks/>
          </p:cNvSpPr>
          <p:nvPr/>
        </p:nvSpPr>
        <p:spPr bwMode="auto">
          <a:xfrm rot="10800000">
            <a:off x="9613961" y="2736805"/>
            <a:ext cx="203425" cy="1333559"/>
          </a:xfrm>
          <a:custGeom>
            <a:avLst/>
            <a:gdLst>
              <a:gd name="T0" fmla="*/ 135 w 135"/>
              <a:gd name="T1" fmla="*/ 0 h 885"/>
              <a:gd name="T2" fmla="*/ 0 w 135"/>
              <a:gd name="T3" fmla="*/ 0 h 885"/>
              <a:gd name="T4" fmla="*/ 0 w 135"/>
              <a:gd name="T5" fmla="*/ 885 h 885"/>
              <a:gd name="T6" fmla="*/ 135 w 135"/>
              <a:gd name="T7" fmla="*/ 885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" h="885">
                <a:moveTo>
                  <a:pt x="135" y="0"/>
                </a:moveTo>
                <a:lnTo>
                  <a:pt x="0" y="0"/>
                </a:lnTo>
                <a:lnTo>
                  <a:pt x="0" y="885"/>
                </a:lnTo>
                <a:lnTo>
                  <a:pt x="135" y="885"/>
                </a:lnTo>
              </a:path>
            </a:pathLst>
          </a:custGeom>
          <a:noFill/>
          <a:ln w="88900" cap="flat">
            <a:solidFill>
              <a:srgbClr val="0078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r="67516"/>
          <a:stretch/>
        </p:blipFill>
        <p:spPr>
          <a:xfrm>
            <a:off x="6481027" y="2823759"/>
            <a:ext cx="960095" cy="1197572"/>
          </a:xfrm>
          <a:prstGeom prst="rect">
            <a:avLst/>
          </a:prstGeom>
        </p:spPr>
      </p:pic>
      <p:sp>
        <p:nvSpPr>
          <p:cNvPr id="40" name="Freeform 12"/>
          <p:cNvSpPr>
            <a:spLocks/>
          </p:cNvSpPr>
          <p:nvPr/>
        </p:nvSpPr>
        <p:spPr bwMode="auto">
          <a:xfrm>
            <a:off x="8842789" y="2224627"/>
            <a:ext cx="132548" cy="256245"/>
          </a:xfrm>
          <a:custGeom>
            <a:avLst/>
            <a:gdLst>
              <a:gd name="T0" fmla="*/ 102 w 102"/>
              <a:gd name="T1" fmla="*/ 51 h 161"/>
              <a:gd name="T2" fmla="*/ 2 w 102"/>
              <a:gd name="T3" fmla="*/ 0 h 161"/>
              <a:gd name="T4" fmla="*/ 0 w 102"/>
              <a:gd name="T5" fmla="*/ 161 h 161"/>
              <a:gd name="T6" fmla="*/ 102 w 102"/>
              <a:gd name="T7" fmla="*/ 161 h 161"/>
              <a:gd name="T8" fmla="*/ 102 w 102"/>
              <a:gd name="T9" fmla="*/ 51 h 161"/>
              <a:gd name="connsiteX0" fmla="*/ 10446 w 10446"/>
              <a:gd name="connsiteY0" fmla="*/ 5472 h 12304"/>
              <a:gd name="connsiteX1" fmla="*/ 0 w 10446"/>
              <a:gd name="connsiteY1" fmla="*/ 0 h 12304"/>
              <a:gd name="connsiteX2" fmla="*/ 446 w 10446"/>
              <a:gd name="connsiteY2" fmla="*/ 12304 h 12304"/>
              <a:gd name="connsiteX3" fmla="*/ 10446 w 10446"/>
              <a:gd name="connsiteY3" fmla="*/ 12304 h 12304"/>
              <a:gd name="connsiteX4" fmla="*/ 10446 w 10446"/>
              <a:gd name="connsiteY4" fmla="*/ 5472 h 12304"/>
              <a:gd name="connsiteX0" fmla="*/ 10046 w 10046"/>
              <a:gd name="connsiteY0" fmla="*/ 5472 h 12304"/>
              <a:gd name="connsiteX1" fmla="*/ 28 w 10046"/>
              <a:gd name="connsiteY1" fmla="*/ 0 h 12304"/>
              <a:gd name="connsiteX2" fmla="*/ 46 w 10046"/>
              <a:gd name="connsiteY2" fmla="*/ 12304 h 12304"/>
              <a:gd name="connsiteX3" fmla="*/ 10046 w 10046"/>
              <a:gd name="connsiteY3" fmla="*/ 12304 h 12304"/>
              <a:gd name="connsiteX4" fmla="*/ 10046 w 10046"/>
              <a:gd name="connsiteY4" fmla="*/ 5472 h 1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6" h="12304">
                <a:moveTo>
                  <a:pt x="10046" y="5472"/>
                </a:moveTo>
                <a:lnTo>
                  <a:pt x="28" y="0"/>
                </a:lnTo>
                <a:cubicBezTo>
                  <a:pt x="177" y="4101"/>
                  <a:pt x="-103" y="8203"/>
                  <a:pt x="46" y="12304"/>
                </a:cubicBezTo>
                <a:lnTo>
                  <a:pt x="10046" y="12304"/>
                </a:lnTo>
                <a:lnTo>
                  <a:pt x="10046" y="5472"/>
                </a:lnTo>
                <a:close/>
              </a:path>
            </a:pathLst>
          </a:custGeom>
          <a:solidFill>
            <a:srgbClr val="DD5900"/>
          </a:solidFill>
          <a:ln>
            <a:noFill/>
          </a:ln>
          <a:extLst/>
        </p:spPr>
        <p:txBody>
          <a:bodyPr vert="horz" wrap="square" lIns="121903" tIns="60951" rIns="121903" bIns="60951" numCol="1" anchor="t" anchorCtr="0" compatLnSpc="1">
            <a:prstTxWarp prst="textNoShape">
              <a:avLst/>
            </a:prstTxWarp>
          </a:bodyPr>
          <a:lstStyle/>
          <a:p>
            <a:pPr defTabSz="1218935">
              <a:defRPr/>
            </a:pPr>
            <a:endParaRPr 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hlinkClick r:id="rId7"/>
          </p:cNvPr>
          <p:cNvSpPr/>
          <p:nvPr/>
        </p:nvSpPr>
        <p:spPr>
          <a:xfrm>
            <a:off x="6456881" y="5350887"/>
            <a:ext cx="3041833" cy="6132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33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 to Azure</a:t>
            </a:r>
          </a:p>
        </p:txBody>
      </p:sp>
    </p:spTree>
    <p:extLst>
      <p:ext uri="{BB962C8B-B14F-4D97-AF65-F5344CB8AC3E}">
        <p14:creationId xmlns:p14="http://schemas.microsoft.com/office/powerpoint/2010/main" val="390756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02855" y="330017"/>
            <a:ext cx="5041985" cy="797743"/>
            <a:chOff x="3202855" y="330017"/>
            <a:chExt cx="5041985" cy="79774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230998" y="335280"/>
              <a:ext cx="4013842" cy="792480"/>
            </a:xfrm>
            <a:prstGeom prst="roundRect">
              <a:avLst>
                <a:gd name="adj" fmla="val 8247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02855" y="330017"/>
              <a:ext cx="900871" cy="792480"/>
              <a:chOff x="3202855" y="559140"/>
              <a:chExt cx="900871" cy="792480"/>
            </a:xfrm>
          </p:grpSpPr>
          <p:sp>
            <p:nvSpPr>
              <p:cNvPr id="22" name="Rectangle: Rounded Corners 21"/>
              <p:cNvSpPr/>
              <p:nvPr/>
            </p:nvSpPr>
            <p:spPr>
              <a:xfrm>
                <a:off x="3202855" y="559140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151" y="743246"/>
                <a:ext cx="456278" cy="457262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3202855" y="1295339"/>
            <a:ext cx="5041985" cy="808364"/>
            <a:chOff x="3202855" y="1295339"/>
            <a:chExt cx="5041985" cy="808364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230998" y="1295339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 Service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202855" y="1311223"/>
              <a:ext cx="900871" cy="792480"/>
              <a:chOff x="3202855" y="1539823"/>
              <a:chExt cx="900871" cy="792480"/>
            </a:xfrm>
          </p:grpSpPr>
          <p:sp>
            <p:nvSpPr>
              <p:cNvPr id="21" name="Rectangle: Rounded Corners 20"/>
              <p:cNvSpPr/>
              <p:nvPr/>
            </p:nvSpPr>
            <p:spPr>
              <a:xfrm>
                <a:off x="3202855" y="1539823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" name="Group 4"/>
              <p:cNvGrpSpPr>
                <a:grpSpLocks noChangeAspect="1"/>
              </p:cNvGrpSpPr>
              <p:nvPr/>
            </p:nvGrpSpPr>
            <p:grpSpPr bwMode="auto">
              <a:xfrm>
                <a:off x="3456132" y="1738227"/>
                <a:ext cx="394315" cy="394315"/>
                <a:chOff x="2401" y="976"/>
                <a:chExt cx="373" cy="373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2401" y="1173"/>
                  <a:ext cx="176" cy="176"/>
                </a:xfrm>
                <a:custGeom>
                  <a:avLst/>
                  <a:gdLst>
                    <a:gd name="T0" fmla="*/ 352 w 411"/>
                    <a:gd name="T1" fmla="*/ 350 h 409"/>
                    <a:gd name="T2" fmla="*/ 61 w 411"/>
                    <a:gd name="T3" fmla="*/ 350 h 409"/>
                    <a:gd name="T4" fmla="*/ 61 w 411"/>
                    <a:gd name="T5" fmla="*/ 62 h 409"/>
                    <a:gd name="T6" fmla="*/ 119 w 411"/>
                    <a:gd name="T7" fmla="*/ 62 h 409"/>
                    <a:gd name="T8" fmla="*/ 108 w 411"/>
                    <a:gd name="T9" fmla="*/ 4 h 409"/>
                    <a:gd name="T10" fmla="*/ 108 w 411"/>
                    <a:gd name="T11" fmla="*/ 0 h 409"/>
                    <a:gd name="T12" fmla="*/ 0 w 411"/>
                    <a:gd name="T13" fmla="*/ 0 h 409"/>
                    <a:gd name="T14" fmla="*/ 0 w 411"/>
                    <a:gd name="T15" fmla="*/ 409 h 409"/>
                    <a:gd name="T16" fmla="*/ 411 w 411"/>
                    <a:gd name="T17" fmla="*/ 409 h 409"/>
                    <a:gd name="T18" fmla="*/ 411 w 411"/>
                    <a:gd name="T19" fmla="*/ 168 h 409"/>
                    <a:gd name="T20" fmla="*/ 352 w 411"/>
                    <a:gd name="T21" fmla="*/ 168 h 409"/>
                    <a:gd name="T22" fmla="*/ 352 w 411"/>
                    <a:gd name="T23" fmla="*/ 35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352" y="350"/>
                      </a:moveTo>
                      <a:lnTo>
                        <a:pt x="61" y="350"/>
                      </a:lnTo>
                      <a:lnTo>
                        <a:pt x="61" y="62"/>
                      </a:lnTo>
                      <a:lnTo>
                        <a:pt x="119" y="62"/>
                      </a:lnTo>
                      <a:cubicBezTo>
                        <a:pt x="112" y="45"/>
                        <a:pt x="108" y="26"/>
                        <a:pt x="108" y="4"/>
                      </a:cubicBezTo>
                      <a:cubicBezTo>
                        <a:pt x="108" y="4"/>
                        <a:pt x="108" y="2"/>
                        <a:pt x="108" y="0"/>
                      </a:cubicBezTo>
                      <a:lnTo>
                        <a:pt x="0" y="0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168"/>
                      </a:lnTo>
                      <a:lnTo>
                        <a:pt x="352" y="168"/>
                      </a:lnTo>
                      <a:lnTo>
                        <a:pt x="352" y="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598" y="1173"/>
                  <a:ext cx="176" cy="176"/>
                </a:xfrm>
                <a:custGeom>
                  <a:avLst/>
                  <a:gdLst>
                    <a:gd name="T0" fmla="*/ 296 w 411"/>
                    <a:gd name="T1" fmla="*/ 62 h 409"/>
                    <a:gd name="T2" fmla="*/ 349 w 411"/>
                    <a:gd name="T3" fmla="*/ 62 h 409"/>
                    <a:gd name="T4" fmla="*/ 349 w 411"/>
                    <a:gd name="T5" fmla="*/ 350 h 409"/>
                    <a:gd name="T6" fmla="*/ 59 w 411"/>
                    <a:gd name="T7" fmla="*/ 350 h 409"/>
                    <a:gd name="T8" fmla="*/ 59 w 411"/>
                    <a:gd name="T9" fmla="*/ 168 h 409"/>
                    <a:gd name="T10" fmla="*/ 0 w 411"/>
                    <a:gd name="T11" fmla="*/ 168 h 409"/>
                    <a:gd name="T12" fmla="*/ 0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281 w 411"/>
                    <a:gd name="T19" fmla="*/ 0 h 409"/>
                    <a:gd name="T20" fmla="*/ 296 w 411"/>
                    <a:gd name="T21" fmla="*/ 57 h 409"/>
                    <a:gd name="T22" fmla="*/ 296 w 411"/>
                    <a:gd name="T23" fmla="*/ 62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296" y="62"/>
                      </a:move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59" y="350"/>
                      </a:lnTo>
                      <a:lnTo>
                        <a:pt x="59" y="168"/>
                      </a:lnTo>
                      <a:lnTo>
                        <a:pt x="0" y="168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281" y="0"/>
                      </a:lnTo>
                      <a:cubicBezTo>
                        <a:pt x="292" y="17"/>
                        <a:pt x="296" y="36"/>
                        <a:pt x="296" y="57"/>
                      </a:cubicBezTo>
                      <a:cubicBezTo>
                        <a:pt x="296" y="60"/>
                        <a:pt x="296" y="60"/>
                        <a:pt x="29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2401" y="977"/>
                  <a:ext cx="176" cy="175"/>
                </a:xfrm>
                <a:custGeom>
                  <a:avLst/>
                  <a:gdLst>
                    <a:gd name="T0" fmla="*/ 59 w 409"/>
                    <a:gd name="T1" fmla="*/ 347 h 408"/>
                    <a:gd name="T2" fmla="*/ 59 w 409"/>
                    <a:gd name="T3" fmla="*/ 59 h 408"/>
                    <a:gd name="T4" fmla="*/ 350 w 409"/>
                    <a:gd name="T5" fmla="*/ 59 h 408"/>
                    <a:gd name="T6" fmla="*/ 350 w 409"/>
                    <a:gd name="T7" fmla="*/ 226 h 408"/>
                    <a:gd name="T8" fmla="*/ 409 w 409"/>
                    <a:gd name="T9" fmla="*/ 197 h 408"/>
                    <a:gd name="T10" fmla="*/ 409 w 409"/>
                    <a:gd name="T11" fmla="*/ 0 h 408"/>
                    <a:gd name="T12" fmla="*/ 0 w 409"/>
                    <a:gd name="T13" fmla="*/ 0 h 408"/>
                    <a:gd name="T14" fmla="*/ 0 w 409"/>
                    <a:gd name="T15" fmla="*/ 408 h 408"/>
                    <a:gd name="T16" fmla="*/ 119 w 409"/>
                    <a:gd name="T17" fmla="*/ 408 h 408"/>
                    <a:gd name="T18" fmla="*/ 157 w 409"/>
                    <a:gd name="T19" fmla="*/ 349 h 408"/>
                    <a:gd name="T20" fmla="*/ 59 w 409"/>
                    <a:gd name="T21" fmla="*/ 347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408">
                      <a:moveTo>
                        <a:pt x="59" y="347"/>
                      </a:moveTo>
                      <a:lnTo>
                        <a:pt x="59" y="59"/>
                      </a:lnTo>
                      <a:lnTo>
                        <a:pt x="350" y="59"/>
                      </a:lnTo>
                      <a:lnTo>
                        <a:pt x="350" y="226"/>
                      </a:lnTo>
                      <a:cubicBezTo>
                        <a:pt x="369" y="214"/>
                        <a:pt x="388" y="203"/>
                        <a:pt x="409" y="197"/>
                      </a:cubicBezTo>
                      <a:lnTo>
                        <a:pt x="409" y="0"/>
                      </a:lnTo>
                      <a:lnTo>
                        <a:pt x="0" y="0"/>
                      </a:lnTo>
                      <a:lnTo>
                        <a:pt x="0" y="408"/>
                      </a:lnTo>
                      <a:lnTo>
                        <a:pt x="119" y="408"/>
                      </a:lnTo>
                      <a:cubicBezTo>
                        <a:pt x="127" y="385"/>
                        <a:pt x="140" y="366"/>
                        <a:pt x="157" y="349"/>
                      </a:cubicBezTo>
                      <a:lnTo>
                        <a:pt x="59" y="3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2598" y="976"/>
                  <a:ext cx="176" cy="175"/>
                </a:xfrm>
                <a:custGeom>
                  <a:avLst/>
                  <a:gdLst>
                    <a:gd name="T0" fmla="*/ 59 w 411"/>
                    <a:gd name="T1" fmla="*/ 195 h 409"/>
                    <a:gd name="T2" fmla="*/ 59 w 411"/>
                    <a:gd name="T3" fmla="*/ 62 h 409"/>
                    <a:gd name="T4" fmla="*/ 349 w 411"/>
                    <a:gd name="T5" fmla="*/ 62 h 409"/>
                    <a:gd name="T6" fmla="*/ 349 w 411"/>
                    <a:gd name="T7" fmla="*/ 350 h 409"/>
                    <a:gd name="T8" fmla="*/ 224 w 411"/>
                    <a:gd name="T9" fmla="*/ 350 h 409"/>
                    <a:gd name="T10" fmla="*/ 233 w 411"/>
                    <a:gd name="T11" fmla="*/ 407 h 409"/>
                    <a:gd name="T12" fmla="*/ 233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0 w 411"/>
                    <a:gd name="T19" fmla="*/ 0 h 409"/>
                    <a:gd name="T20" fmla="*/ 0 w 411"/>
                    <a:gd name="T21" fmla="*/ 189 h 409"/>
                    <a:gd name="T22" fmla="*/ 14 w 411"/>
                    <a:gd name="T23" fmla="*/ 189 h 409"/>
                    <a:gd name="T24" fmla="*/ 59 w 411"/>
                    <a:gd name="T25" fmla="*/ 195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1" h="409">
                      <a:moveTo>
                        <a:pt x="59" y="195"/>
                      </a:moveTo>
                      <a:lnTo>
                        <a:pt x="59" y="62"/>
                      </a:ln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224" y="350"/>
                      </a:lnTo>
                      <a:cubicBezTo>
                        <a:pt x="228" y="369"/>
                        <a:pt x="233" y="388"/>
                        <a:pt x="233" y="407"/>
                      </a:cubicBezTo>
                      <a:cubicBezTo>
                        <a:pt x="233" y="407"/>
                        <a:pt x="233" y="409"/>
                        <a:pt x="233" y="409"/>
                      </a:cubicBez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0" y="0"/>
                      </a:lnTo>
                      <a:lnTo>
                        <a:pt x="0" y="189"/>
                      </a:lnTo>
                      <a:cubicBezTo>
                        <a:pt x="4" y="189"/>
                        <a:pt x="10" y="189"/>
                        <a:pt x="14" y="189"/>
                      </a:cubicBezTo>
                      <a:cubicBezTo>
                        <a:pt x="29" y="189"/>
                        <a:pt x="44" y="191"/>
                        <a:pt x="59" y="1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2468" y="1075"/>
                  <a:ext cx="238" cy="150"/>
                </a:xfrm>
                <a:custGeom>
                  <a:avLst/>
                  <a:gdLst>
                    <a:gd name="T0" fmla="*/ 555 w 555"/>
                    <a:gd name="T1" fmla="*/ 286 h 350"/>
                    <a:gd name="T2" fmla="*/ 491 w 555"/>
                    <a:gd name="T3" fmla="*/ 221 h 350"/>
                    <a:gd name="T4" fmla="*/ 483 w 555"/>
                    <a:gd name="T5" fmla="*/ 221 h 350"/>
                    <a:gd name="T6" fmla="*/ 489 w 555"/>
                    <a:gd name="T7" fmla="*/ 174 h 350"/>
                    <a:gd name="T8" fmla="*/ 317 w 555"/>
                    <a:gd name="T9" fmla="*/ 0 h 350"/>
                    <a:gd name="T10" fmla="*/ 154 w 555"/>
                    <a:gd name="T11" fmla="*/ 119 h 350"/>
                    <a:gd name="T12" fmla="*/ 116 w 555"/>
                    <a:gd name="T13" fmla="*/ 113 h 350"/>
                    <a:gd name="T14" fmla="*/ 0 w 555"/>
                    <a:gd name="T15" fmla="*/ 231 h 350"/>
                    <a:gd name="T16" fmla="*/ 116 w 555"/>
                    <a:gd name="T17" fmla="*/ 350 h 350"/>
                    <a:gd name="T18" fmla="*/ 498 w 555"/>
                    <a:gd name="T19" fmla="*/ 350 h 350"/>
                    <a:gd name="T20" fmla="*/ 555 w 555"/>
                    <a:gd name="T21" fmla="*/ 286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5" h="350">
                      <a:moveTo>
                        <a:pt x="555" y="286"/>
                      </a:moveTo>
                      <a:cubicBezTo>
                        <a:pt x="555" y="250"/>
                        <a:pt x="525" y="221"/>
                        <a:pt x="491" y="221"/>
                      </a:cubicBezTo>
                      <a:cubicBezTo>
                        <a:pt x="489" y="221"/>
                        <a:pt x="487" y="221"/>
                        <a:pt x="483" y="221"/>
                      </a:cubicBezTo>
                      <a:cubicBezTo>
                        <a:pt x="487" y="206"/>
                        <a:pt x="489" y="191"/>
                        <a:pt x="489" y="174"/>
                      </a:cubicBezTo>
                      <a:cubicBezTo>
                        <a:pt x="489" y="79"/>
                        <a:pt x="413" y="0"/>
                        <a:pt x="317" y="0"/>
                      </a:cubicBezTo>
                      <a:cubicBezTo>
                        <a:pt x="241" y="0"/>
                        <a:pt x="178" y="49"/>
                        <a:pt x="154" y="119"/>
                      </a:cubicBezTo>
                      <a:cubicBezTo>
                        <a:pt x="142" y="115"/>
                        <a:pt x="129" y="113"/>
                        <a:pt x="116" y="113"/>
                      </a:cubicBezTo>
                      <a:cubicBezTo>
                        <a:pt x="51" y="113"/>
                        <a:pt x="0" y="166"/>
                        <a:pt x="0" y="231"/>
                      </a:cubicBezTo>
                      <a:cubicBezTo>
                        <a:pt x="0" y="297"/>
                        <a:pt x="53" y="350"/>
                        <a:pt x="116" y="350"/>
                      </a:cubicBezTo>
                      <a:lnTo>
                        <a:pt x="498" y="350"/>
                      </a:lnTo>
                      <a:cubicBezTo>
                        <a:pt x="529" y="348"/>
                        <a:pt x="555" y="320"/>
                        <a:pt x="555" y="2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3202856" y="2274017"/>
            <a:ext cx="5041984" cy="800422"/>
            <a:chOff x="3202856" y="2274017"/>
            <a:chExt cx="5041984" cy="800422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4230998" y="2274017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Fabric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02856" y="2281959"/>
              <a:ext cx="900871" cy="792480"/>
              <a:chOff x="3202856" y="2510559"/>
              <a:chExt cx="900871" cy="792480"/>
            </a:xfrm>
          </p:grpSpPr>
          <p:sp>
            <p:nvSpPr>
              <p:cNvPr id="23" name="Rectangle: Rounded Corners 22"/>
              <p:cNvSpPr/>
              <p:nvPr/>
            </p:nvSpPr>
            <p:spPr>
              <a:xfrm>
                <a:off x="3202856" y="2510559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428236" y="2670487"/>
                <a:ext cx="453193" cy="454046"/>
              </a:xfrm>
              <a:custGeom>
                <a:avLst/>
                <a:gdLst>
                  <a:gd name="T0" fmla="*/ 957 w 957"/>
                  <a:gd name="T1" fmla="*/ 404 h 958"/>
                  <a:gd name="T2" fmla="*/ 808 w 957"/>
                  <a:gd name="T3" fmla="*/ 255 h 958"/>
                  <a:gd name="T4" fmla="*/ 725 w 957"/>
                  <a:gd name="T5" fmla="*/ 280 h 958"/>
                  <a:gd name="T6" fmla="*/ 621 w 957"/>
                  <a:gd name="T7" fmla="*/ 194 h 958"/>
                  <a:gd name="T8" fmla="*/ 628 w 957"/>
                  <a:gd name="T9" fmla="*/ 150 h 958"/>
                  <a:gd name="T10" fmla="*/ 478 w 957"/>
                  <a:gd name="T11" fmla="*/ 0 h 958"/>
                  <a:gd name="T12" fmla="*/ 329 w 957"/>
                  <a:gd name="T13" fmla="*/ 150 h 958"/>
                  <a:gd name="T14" fmla="*/ 335 w 957"/>
                  <a:gd name="T15" fmla="*/ 194 h 958"/>
                  <a:gd name="T16" fmla="*/ 224 w 957"/>
                  <a:gd name="T17" fmla="*/ 286 h 958"/>
                  <a:gd name="T18" fmla="*/ 149 w 957"/>
                  <a:gd name="T19" fmla="*/ 270 h 958"/>
                  <a:gd name="T20" fmla="*/ 0 w 957"/>
                  <a:gd name="T21" fmla="*/ 404 h 958"/>
                  <a:gd name="T22" fmla="*/ 123 w 957"/>
                  <a:gd name="T23" fmla="*/ 552 h 958"/>
                  <a:gd name="T24" fmla="*/ 163 w 957"/>
                  <a:gd name="T25" fmla="*/ 696 h 958"/>
                  <a:gd name="T26" fmla="*/ 112 w 957"/>
                  <a:gd name="T27" fmla="*/ 809 h 958"/>
                  <a:gd name="T28" fmla="*/ 261 w 957"/>
                  <a:gd name="T29" fmla="*/ 958 h 958"/>
                  <a:gd name="T30" fmla="*/ 401 w 957"/>
                  <a:gd name="T31" fmla="*/ 861 h 958"/>
                  <a:gd name="T32" fmla="*/ 555 w 957"/>
                  <a:gd name="T33" fmla="*/ 861 h 958"/>
                  <a:gd name="T34" fmla="*/ 695 w 957"/>
                  <a:gd name="T35" fmla="*/ 958 h 958"/>
                  <a:gd name="T36" fmla="*/ 845 w 957"/>
                  <a:gd name="T37" fmla="*/ 809 h 958"/>
                  <a:gd name="T38" fmla="*/ 790 w 957"/>
                  <a:gd name="T39" fmla="*/ 692 h 958"/>
                  <a:gd name="T40" fmla="*/ 831 w 957"/>
                  <a:gd name="T41" fmla="*/ 552 h 958"/>
                  <a:gd name="T42" fmla="*/ 957 w 957"/>
                  <a:gd name="T43" fmla="*/ 404 h 958"/>
                  <a:gd name="T44" fmla="*/ 695 w 957"/>
                  <a:gd name="T45" fmla="*/ 659 h 958"/>
                  <a:gd name="T46" fmla="*/ 549 w 957"/>
                  <a:gd name="T47" fmla="*/ 778 h 958"/>
                  <a:gd name="T48" fmla="*/ 408 w 957"/>
                  <a:gd name="T49" fmla="*/ 778 h 958"/>
                  <a:gd name="T50" fmla="*/ 261 w 957"/>
                  <a:gd name="T51" fmla="*/ 659 h 958"/>
                  <a:gd name="T52" fmla="*/ 239 w 957"/>
                  <a:gd name="T53" fmla="*/ 661 h 958"/>
                  <a:gd name="T54" fmla="*/ 206 w 957"/>
                  <a:gd name="T55" fmla="*/ 543 h 958"/>
                  <a:gd name="T56" fmla="*/ 299 w 957"/>
                  <a:gd name="T57" fmla="*/ 404 h 958"/>
                  <a:gd name="T58" fmla="*/ 284 w 957"/>
                  <a:gd name="T59" fmla="*/ 343 h 958"/>
                  <a:gd name="T60" fmla="*/ 381 w 957"/>
                  <a:gd name="T61" fmla="*/ 263 h 958"/>
                  <a:gd name="T62" fmla="*/ 478 w 957"/>
                  <a:gd name="T63" fmla="*/ 300 h 958"/>
                  <a:gd name="T64" fmla="*/ 576 w 957"/>
                  <a:gd name="T65" fmla="*/ 263 h 958"/>
                  <a:gd name="T66" fmla="*/ 672 w 957"/>
                  <a:gd name="T67" fmla="*/ 342 h 958"/>
                  <a:gd name="T68" fmla="*/ 658 w 957"/>
                  <a:gd name="T69" fmla="*/ 404 h 958"/>
                  <a:gd name="T70" fmla="*/ 748 w 957"/>
                  <a:gd name="T71" fmla="*/ 542 h 958"/>
                  <a:gd name="T72" fmla="*/ 714 w 957"/>
                  <a:gd name="T73" fmla="*/ 660 h 958"/>
                  <a:gd name="T74" fmla="*/ 695 w 957"/>
                  <a:gd name="T75" fmla="*/ 659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7" h="958">
                    <a:moveTo>
                      <a:pt x="957" y="404"/>
                    </a:moveTo>
                    <a:cubicBezTo>
                      <a:pt x="957" y="322"/>
                      <a:pt x="890" y="255"/>
                      <a:pt x="808" y="255"/>
                    </a:cubicBezTo>
                    <a:cubicBezTo>
                      <a:pt x="777" y="255"/>
                      <a:pt x="749" y="264"/>
                      <a:pt x="725" y="280"/>
                    </a:cubicBezTo>
                    <a:lnTo>
                      <a:pt x="621" y="194"/>
                    </a:lnTo>
                    <a:cubicBezTo>
                      <a:pt x="626" y="180"/>
                      <a:pt x="628" y="165"/>
                      <a:pt x="628" y="150"/>
                    </a:cubicBezTo>
                    <a:cubicBezTo>
                      <a:pt x="628" y="67"/>
                      <a:pt x="561" y="0"/>
                      <a:pt x="478" y="0"/>
                    </a:cubicBezTo>
                    <a:cubicBezTo>
                      <a:pt x="396" y="0"/>
                      <a:pt x="329" y="67"/>
                      <a:pt x="329" y="150"/>
                    </a:cubicBezTo>
                    <a:cubicBezTo>
                      <a:pt x="329" y="165"/>
                      <a:pt x="331" y="180"/>
                      <a:pt x="335" y="194"/>
                    </a:cubicBezTo>
                    <a:lnTo>
                      <a:pt x="224" y="286"/>
                    </a:lnTo>
                    <a:cubicBezTo>
                      <a:pt x="202" y="276"/>
                      <a:pt x="176" y="270"/>
                      <a:pt x="149" y="270"/>
                    </a:cubicBezTo>
                    <a:cubicBezTo>
                      <a:pt x="67" y="270"/>
                      <a:pt x="0" y="322"/>
                      <a:pt x="0" y="404"/>
                    </a:cubicBezTo>
                    <a:cubicBezTo>
                      <a:pt x="0" y="478"/>
                      <a:pt x="53" y="539"/>
                      <a:pt x="123" y="552"/>
                    </a:cubicBezTo>
                    <a:lnTo>
                      <a:pt x="163" y="696"/>
                    </a:lnTo>
                    <a:cubicBezTo>
                      <a:pt x="132" y="723"/>
                      <a:pt x="112" y="763"/>
                      <a:pt x="112" y="809"/>
                    </a:cubicBezTo>
                    <a:cubicBezTo>
                      <a:pt x="112" y="891"/>
                      <a:pt x="179" y="958"/>
                      <a:pt x="261" y="958"/>
                    </a:cubicBezTo>
                    <a:cubicBezTo>
                      <a:pt x="326" y="958"/>
                      <a:pt x="380" y="918"/>
                      <a:pt x="401" y="861"/>
                    </a:cubicBezTo>
                    <a:lnTo>
                      <a:pt x="555" y="861"/>
                    </a:lnTo>
                    <a:cubicBezTo>
                      <a:pt x="576" y="918"/>
                      <a:pt x="631" y="958"/>
                      <a:pt x="695" y="958"/>
                    </a:cubicBezTo>
                    <a:cubicBezTo>
                      <a:pt x="778" y="958"/>
                      <a:pt x="845" y="891"/>
                      <a:pt x="845" y="809"/>
                    </a:cubicBezTo>
                    <a:cubicBezTo>
                      <a:pt x="845" y="762"/>
                      <a:pt x="824" y="720"/>
                      <a:pt x="790" y="692"/>
                    </a:cubicBezTo>
                    <a:lnTo>
                      <a:pt x="831" y="552"/>
                    </a:lnTo>
                    <a:cubicBezTo>
                      <a:pt x="903" y="541"/>
                      <a:pt x="957" y="479"/>
                      <a:pt x="957" y="404"/>
                    </a:cubicBezTo>
                    <a:close/>
                    <a:moveTo>
                      <a:pt x="695" y="659"/>
                    </a:moveTo>
                    <a:cubicBezTo>
                      <a:pt x="623" y="659"/>
                      <a:pt x="563" y="710"/>
                      <a:pt x="549" y="778"/>
                    </a:cubicBezTo>
                    <a:lnTo>
                      <a:pt x="408" y="778"/>
                    </a:lnTo>
                    <a:cubicBezTo>
                      <a:pt x="394" y="710"/>
                      <a:pt x="334" y="659"/>
                      <a:pt x="261" y="659"/>
                    </a:cubicBezTo>
                    <a:cubicBezTo>
                      <a:pt x="254" y="659"/>
                      <a:pt x="246" y="660"/>
                      <a:pt x="239" y="661"/>
                    </a:cubicBezTo>
                    <a:lnTo>
                      <a:pt x="206" y="543"/>
                    </a:lnTo>
                    <a:cubicBezTo>
                      <a:pt x="260" y="521"/>
                      <a:pt x="299" y="467"/>
                      <a:pt x="299" y="404"/>
                    </a:cubicBezTo>
                    <a:cubicBezTo>
                      <a:pt x="299" y="381"/>
                      <a:pt x="293" y="361"/>
                      <a:pt x="284" y="343"/>
                    </a:cubicBezTo>
                    <a:lnTo>
                      <a:pt x="381" y="263"/>
                    </a:lnTo>
                    <a:cubicBezTo>
                      <a:pt x="407" y="286"/>
                      <a:pt x="441" y="300"/>
                      <a:pt x="478" y="300"/>
                    </a:cubicBezTo>
                    <a:cubicBezTo>
                      <a:pt x="516" y="300"/>
                      <a:pt x="550" y="286"/>
                      <a:pt x="576" y="263"/>
                    </a:cubicBezTo>
                    <a:lnTo>
                      <a:pt x="672" y="342"/>
                    </a:lnTo>
                    <a:cubicBezTo>
                      <a:pt x="663" y="361"/>
                      <a:pt x="658" y="382"/>
                      <a:pt x="658" y="404"/>
                    </a:cubicBezTo>
                    <a:cubicBezTo>
                      <a:pt x="658" y="466"/>
                      <a:pt x="695" y="519"/>
                      <a:pt x="748" y="542"/>
                    </a:cubicBezTo>
                    <a:lnTo>
                      <a:pt x="714" y="660"/>
                    </a:lnTo>
                    <a:cubicBezTo>
                      <a:pt x="708" y="659"/>
                      <a:pt x="702" y="659"/>
                      <a:pt x="695" y="65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202857" y="3252695"/>
            <a:ext cx="5041983" cy="792480"/>
            <a:chOff x="3202857" y="3252695"/>
            <a:chExt cx="5041983" cy="79248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230998" y="3252695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 Service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202857" y="3252695"/>
              <a:ext cx="900871" cy="792480"/>
              <a:chOff x="3202857" y="3481295"/>
              <a:chExt cx="900871" cy="792480"/>
            </a:xfrm>
          </p:grpSpPr>
          <p:sp>
            <p:nvSpPr>
              <p:cNvPr id="20" name="Rectangle: Rounded Corners 19"/>
              <p:cNvSpPr/>
              <p:nvPr/>
            </p:nvSpPr>
            <p:spPr>
              <a:xfrm>
                <a:off x="3202857" y="3481295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413653" y="3758877"/>
                <a:ext cx="457071" cy="262802"/>
                <a:chOff x="3413653" y="3758877"/>
                <a:chExt cx="457071" cy="262802"/>
              </a:xfrm>
            </p:grpSpPr>
            <p:sp>
              <p:nvSpPr>
                <p:cNvPr id="33" name="Rectangle: Rounded Corners 32"/>
                <p:cNvSpPr/>
                <p:nvPr/>
              </p:nvSpPr>
              <p:spPr>
                <a:xfrm>
                  <a:off x="3413653" y="3758877"/>
                  <a:ext cx="457071" cy="262802"/>
                </a:xfrm>
                <a:prstGeom prst="roundRect">
                  <a:avLst>
                    <a:gd name="adj" fmla="val 7513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26961" y="3759020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63988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5219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3204326" y="4223431"/>
            <a:ext cx="5040513" cy="800422"/>
            <a:chOff x="3204326" y="4223431"/>
            <a:chExt cx="5040513" cy="800422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4230998" y="4231373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 Scale Sets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204326" y="4223431"/>
              <a:ext cx="900871" cy="792480"/>
              <a:chOff x="3204326" y="4452031"/>
              <a:chExt cx="900871" cy="792480"/>
            </a:xfrm>
          </p:grpSpPr>
          <p:sp>
            <p:nvSpPr>
              <p:cNvPr id="24" name="Rectangle: Rounded Corners 23"/>
              <p:cNvSpPr/>
              <p:nvPr/>
            </p:nvSpPr>
            <p:spPr>
              <a:xfrm>
                <a:off x="3204326" y="4452031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39621" y="4627774"/>
                <a:ext cx="426279" cy="456877"/>
                <a:chOff x="3352282" y="4547965"/>
                <a:chExt cx="575208" cy="616496"/>
              </a:xfrm>
            </p:grpSpPr>
            <p:cxnSp>
              <p:nvCxnSpPr>
                <p:cNvPr id="42" name="Straight Arrow Connector 41"/>
                <p:cNvCxnSpPr>
                  <a:cxnSpLocks/>
                </p:cNvCxnSpPr>
                <p:nvPr/>
              </p:nvCxnSpPr>
              <p:spPr>
                <a:xfrm>
                  <a:off x="3352282" y="4848271"/>
                  <a:ext cx="575208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cxnSpLocks/>
                </p:cNvCxnSpPr>
                <p:nvPr/>
              </p:nvCxnSpPr>
              <p:spPr>
                <a:xfrm flipV="1">
                  <a:off x="3632448" y="4547965"/>
                  <a:ext cx="14876" cy="61649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" name="Group 62"/>
          <p:cNvGrpSpPr/>
          <p:nvPr/>
        </p:nvGrpSpPr>
        <p:grpSpPr>
          <a:xfrm>
            <a:off x="3202857" y="5194167"/>
            <a:ext cx="5041982" cy="808364"/>
            <a:chOff x="3202857" y="5194167"/>
            <a:chExt cx="5041982" cy="808364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4230998" y="5210051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202857" y="5194167"/>
              <a:ext cx="900871" cy="792480"/>
              <a:chOff x="3202857" y="5422767"/>
              <a:chExt cx="900871" cy="792480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3202857" y="5422767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401621" y="5596605"/>
                <a:ext cx="484927" cy="466879"/>
                <a:chOff x="3401621" y="5596605"/>
                <a:chExt cx="484927" cy="466879"/>
              </a:xfrm>
            </p:grpSpPr>
            <p:sp>
              <p:nvSpPr>
                <p:cNvPr id="49" name="Rectangle: Rounded Corners 48"/>
                <p:cNvSpPr/>
                <p:nvPr/>
              </p:nvSpPr>
              <p:spPr>
                <a:xfrm>
                  <a:off x="3401621" y="5596605"/>
                  <a:ext cx="338543" cy="33854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: Rounded Corners 49"/>
                <p:cNvSpPr/>
                <p:nvPr/>
              </p:nvSpPr>
              <p:spPr>
                <a:xfrm>
                  <a:off x="3548005" y="5724941"/>
                  <a:ext cx="338543" cy="338543"/>
                </a:xfrm>
                <a:prstGeom prst="roundRect">
                  <a:avLst/>
                </a:prstGeom>
                <a:solidFill>
                  <a:srgbClr val="40404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66" name="Rectangle: Rounded Corners 65"/>
          <p:cNvSpPr/>
          <p:nvPr/>
        </p:nvSpPr>
        <p:spPr>
          <a:xfrm>
            <a:off x="837064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Marketplaces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221837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Resource Manager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921240" y="211127"/>
            <a:ext cx="1443107" cy="5957086"/>
            <a:chOff x="9921240" y="211127"/>
            <a:chExt cx="1443107" cy="5957086"/>
          </a:xfrm>
        </p:grpSpPr>
        <p:sp>
          <p:nvSpPr>
            <p:cNvPr id="70" name="TextBox 69"/>
            <p:cNvSpPr txBox="1"/>
            <p:nvPr/>
          </p:nvSpPr>
          <p:spPr>
            <a:xfrm>
              <a:off x="10138410" y="211127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Agility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84187" y="5706548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9921240" y="396240"/>
              <a:ext cx="20060" cy="5590407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Isosceles Triangle 81"/>
          <p:cNvSpPr/>
          <p:nvPr/>
        </p:nvSpPr>
        <p:spPr>
          <a:xfrm rot="16200000">
            <a:off x="9989275" y="660369"/>
            <a:ext cx="298270" cy="2571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compute stack</a:t>
            </a:r>
          </a:p>
        </p:txBody>
      </p:sp>
      <p:sp>
        <p:nvSpPr>
          <p:cNvPr id="65" name="Isosceles Triangle 64"/>
          <p:cNvSpPr/>
          <p:nvPr/>
        </p:nvSpPr>
        <p:spPr>
          <a:xfrm rot="16200000">
            <a:off x="9989276" y="660369"/>
            <a:ext cx="298270" cy="25712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90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/>
          <p:cNvSpPr/>
          <p:nvPr/>
        </p:nvSpPr>
        <p:spPr>
          <a:xfrm>
            <a:off x="3152640" y="513648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/>
          <p:cNvSpPr/>
          <p:nvPr/>
        </p:nvSpPr>
        <p:spPr>
          <a:xfrm>
            <a:off x="1955587" y="513648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/>
          <p:cNvSpPr/>
          <p:nvPr/>
        </p:nvSpPr>
        <p:spPr>
          <a:xfrm>
            <a:off x="757145" y="5141139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/>
          <p:cNvSpPr/>
          <p:nvPr/>
        </p:nvSpPr>
        <p:spPr>
          <a:xfrm>
            <a:off x="3152640" y="3968978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/>
          <p:cNvSpPr/>
          <p:nvPr/>
        </p:nvSpPr>
        <p:spPr>
          <a:xfrm>
            <a:off x="1955587" y="396234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/>
          <p:cNvSpPr/>
          <p:nvPr/>
        </p:nvSpPr>
        <p:spPr>
          <a:xfrm>
            <a:off x="757145" y="396234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1120" y="559751"/>
            <a:ext cx="6644640" cy="692468"/>
          </a:xfrm>
        </p:spPr>
        <p:txBody>
          <a:bodyPr>
            <a:normAutofit fontScale="90000"/>
          </a:bodyPr>
          <a:lstStyle/>
          <a:p>
            <a:r>
              <a:rPr lang="en-GB" dirty="0"/>
              <a:t>Hyper-scale microservices platform</a:t>
            </a:r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545" y1="57721" x2="62545" y2="57721"/>
                        <a14:foregroundMark x1="43273" y1="58088" x2="43273" y2="58088"/>
                        <a14:foregroundMark x1="28364" y1="68750" x2="28364" y2="68750"/>
                        <a14:foregroundMark x1="17455" y1="66544" x2="17455" y2="6654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5" y="4031358"/>
            <a:ext cx="694129" cy="686557"/>
          </a:xfrm>
          <a:solidFill>
            <a:srgbClr val="00698E"/>
          </a:solidFill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563880" y="1686171"/>
            <a:ext cx="3573780" cy="83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400"/>
              <a:t>Service Fabric</a:t>
            </a:r>
            <a:endParaRPr lang="en-GB" sz="3400" dirty="0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1861377" y="494625"/>
            <a:ext cx="978786" cy="981153"/>
          </a:xfrm>
          <a:custGeom>
            <a:avLst/>
            <a:gdLst>
              <a:gd name="T0" fmla="*/ 957 w 957"/>
              <a:gd name="T1" fmla="*/ 404 h 958"/>
              <a:gd name="T2" fmla="*/ 808 w 957"/>
              <a:gd name="T3" fmla="*/ 255 h 958"/>
              <a:gd name="T4" fmla="*/ 725 w 957"/>
              <a:gd name="T5" fmla="*/ 280 h 958"/>
              <a:gd name="T6" fmla="*/ 621 w 957"/>
              <a:gd name="T7" fmla="*/ 194 h 958"/>
              <a:gd name="T8" fmla="*/ 628 w 957"/>
              <a:gd name="T9" fmla="*/ 150 h 958"/>
              <a:gd name="T10" fmla="*/ 478 w 957"/>
              <a:gd name="T11" fmla="*/ 0 h 958"/>
              <a:gd name="T12" fmla="*/ 329 w 957"/>
              <a:gd name="T13" fmla="*/ 150 h 958"/>
              <a:gd name="T14" fmla="*/ 335 w 957"/>
              <a:gd name="T15" fmla="*/ 194 h 958"/>
              <a:gd name="T16" fmla="*/ 224 w 957"/>
              <a:gd name="T17" fmla="*/ 286 h 958"/>
              <a:gd name="T18" fmla="*/ 149 w 957"/>
              <a:gd name="T19" fmla="*/ 270 h 958"/>
              <a:gd name="T20" fmla="*/ 0 w 957"/>
              <a:gd name="T21" fmla="*/ 404 h 958"/>
              <a:gd name="T22" fmla="*/ 123 w 957"/>
              <a:gd name="T23" fmla="*/ 552 h 958"/>
              <a:gd name="T24" fmla="*/ 163 w 957"/>
              <a:gd name="T25" fmla="*/ 696 h 958"/>
              <a:gd name="T26" fmla="*/ 112 w 957"/>
              <a:gd name="T27" fmla="*/ 809 h 958"/>
              <a:gd name="T28" fmla="*/ 261 w 957"/>
              <a:gd name="T29" fmla="*/ 958 h 958"/>
              <a:gd name="T30" fmla="*/ 401 w 957"/>
              <a:gd name="T31" fmla="*/ 861 h 958"/>
              <a:gd name="T32" fmla="*/ 555 w 957"/>
              <a:gd name="T33" fmla="*/ 861 h 958"/>
              <a:gd name="T34" fmla="*/ 695 w 957"/>
              <a:gd name="T35" fmla="*/ 958 h 958"/>
              <a:gd name="T36" fmla="*/ 845 w 957"/>
              <a:gd name="T37" fmla="*/ 809 h 958"/>
              <a:gd name="T38" fmla="*/ 790 w 957"/>
              <a:gd name="T39" fmla="*/ 692 h 958"/>
              <a:gd name="T40" fmla="*/ 831 w 957"/>
              <a:gd name="T41" fmla="*/ 552 h 958"/>
              <a:gd name="T42" fmla="*/ 957 w 957"/>
              <a:gd name="T43" fmla="*/ 404 h 958"/>
              <a:gd name="T44" fmla="*/ 695 w 957"/>
              <a:gd name="T45" fmla="*/ 659 h 958"/>
              <a:gd name="T46" fmla="*/ 549 w 957"/>
              <a:gd name="T47" fmla="*/ 778 h 958"/>
              <a:gd name="T48" fmla="*/ 408 w 957"/>
              <a:gd name="T49" fmla="*/ 778 h 958"/>
              <a:gd name="T50" fmla="*/ 261 w 957"/>
              <a:gd name="T51" fmla="*/ 659 h 958"/>
              <a:gd name="T52" fmla="*/ 239 w 957"/>
              <a:gd name="T53" fmla="*/ 661 h 958"/>
              <a:gd name="T54" fmla="*/ 206 w 957"/>
              <a:gd name="T55" fmla="*/ 543 h 958"/>
              <a:gd name="T56" fmla="*/ 299 w 957"/>
              <a:gd name="T57" fmla="*/ 404 h 958"/>
              <a:gd name="T58" fmla="*/ 284 w 957"/>
              <a:gd name="T59" fmla="*/ 343 h 958"/>
              <a:gd name="T60" fmla="*/ 381 w 957"/>
              <a:gd name="T61" fmla="*/ 263 h 958"/>
              <a:gd name="T62" fmla="*/ 478 w 957"/>
              <a:gd name="T63" fmla="*/ 300 h 958"/>
              <a:gd name="T64" fmla="*/ 576 w 957"/>
              <a:gd name="T65" fmla="*/ 263 h 958"/>
              <a:gd name="T66" fmla="*/ 672 w 957"/>
              <a:gd name="T67" fmla="*/ 342 h 958"/>
              <a:gd name="T68" fmla="*/ 658 w 957"/>
              <a:gd name="T69" fmla="*/ 404 h 958"/>
              <a:gd name="T70" fmla="*/ 748 w 957"/>
              <a:gd name="T71" fmla="*/ 542 h 958"/>
              <a:gd name="T72" fmla="*/ 714 w 957"/>
              <a:gd name="T73" fmla="*/ 660 h 958"/>
              <a:gd name="T74" fmla="*/ 695 w 957"/>
              <a:gd name="T75" fmla="*/ 659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7" h="958">
                <a:moveTo>
                  <a:pt x="957" y="404"/>
                </a:moveTo>
                <a:cubicBezTo>
                  <a:pt x="957" y="322"/>
                  <a:pt x="890" y="255"/>
                  <a:pt x="808" y="255"/>
                </a:cubicBezTo>
                <a:cubicBezTo>
                  <a:pt x="777" y="255"/>
                  <a:pt x="749" y="264"/>
                  <a:pt x="725" y="280"/>
                </a:cubicBezTo>
                <a:lnTo>
                  <a:pt x="621" y="194"/>
                </a:lnTo>
                <a:cubicBezTo>
                  <a:pt x="626" y="180"/>
                  <a:pt x="628" y="165"/>
                  <a:pt x="628" y="150"/>
                </a:cubicBezTo>
                <a:cubicBezTo>
                  <a:pt x="628" y="67"/>
                  <a:pt x="561" y="0"/>
                  <a:pt x="478" y="0"/>
                </a:cubicBezTo>
                <a:cubicBezTo>
                  <a:pt x="396" y="0"/>
                  <a:pt x="329" y="67"/>
                  <a:pt x="329" y="150"/>
                </a:cubicBezTo>
                <a:cubicBezTo>
                  <a:pt x="329" y="165"/>
                  <a:pt x="331" y="180"/>
                  <a:pt x="335" y="194"/>
                </a:cubicBezTo>
                <a:lnTo>
                  <a:pt x="224" y="286"/>
                </a:lnTo>
                <a:cubicBezTo>
                  <a:pt x="202" y="276"/>
                  <a:pt x="176" y="270"/>
                  <a:pt x="149" y="270"/>
                </a:cubicBezTo>
                <a:cubicBezTo>
                  <a:pt x="67" y="270"/>
                  <a:pt x="0" y="322"/>
                  <a:pt x="0" y="404"/>
                </a:cubicBezTo>
                <a:cubicBezTo>
                  <a:pt x="0" y="478"/>
                  <a:pt x="53" y="539"/>
                  <a:pt x="123" y="552"/>
                </a:cubicBezTo>
                <a:lnTo>
                  <a:pt x="163" y="696"/>
                </a:lnTo>
                <a:cubicBezTo>
                  <a:pt x="132" y="723"/>
                  <a:pt x="112" y="763"/>
                  <a:pt x="112" y="809"/>
                </a:cubicBezTo>
                <a:cubicBezTo>
                  <a:pt x="112" y="891"/>
                  <a:pt x="179" y="958"/>
                  <a:pt x="261" y="958"/>
                </a:cubicBezTo>
                <a:cubicBezTo>
                  <a:pt x="326" y="958"/>
                  <a:pt x="380" y="918"/>
                  <a:pt x="401" y="861"/>
                </a:cubicBezTo>
                <a:lnTo>
                  <a:pt x="555" y="861"/>
                </a:lnTo>
                <a:cubicBezTo>
                  <a:pt x="576" y="918"/>
                  <a:pt x="631" y="958"/>
                  <a:pt x="695" y="958"/>
                </a:cubicBezTo>
                <a:cubicBezTo>
                  <a:pt x="778" y="958"/>
                  <a:pt x="845" y="891"/>
                  <a:pt x="845" y="809"/>
                </a:cubicBezTo>
                <a:cubicBezTo>
                  <a:pt x="845" y="762"/>
                  <a:pt x="824" y="720"/>
                  <a:pt x="790" y="692"/>
                </a:cubicBezTo>
                <a:lnTo>
                  <a:pt x="831" y="552"/>
                </a:lnTo>
                <a:cubicBezTo>
                  <a:pt x="903" y="541"/>
                  <a:pt x="957" y="479"/>
                  <a:pt x="957" y="404"/>
                </a:cubicBezTo>
                <a:close/>
                <a:moveTo>
                  <a:pt x="695" y="659"/>
                </a:moveTo>
                <a:cubicBezTo>
                  <a:pt x="623" y="659"/>
                  <a:pt x="563" y="710"/>
                  <a:pt x="549" y="778"/>
                </a:cubicBezTo>
                <a:lnTo>
                  <a:pt x="408" y="778"/>
                </a:lnTo>
                <a:cubicBezTo>
                  <a:pt x="394" y="710"/>
                  <a:pt x="334" y="659"/>
                  <a:pt x="261" y="659"/>
                </a:cubicBezTo>
                <a:cubicBezTo>
                  <a:pt x="254" y="659"/>
                  <a:pt x="246" y="660"/>
                  <a:pt x="239" y="661"/>
                </a:cubicBezTo>
                <a:lnTo>
                  <a:pt x="206" y="543"/>
                </a:lnTo>
                <a:cubicBezTo>
                  <a:pt x="260" y="521"/>
                  <a:pt x="299" y="467"/>
                  <a:pt x="299" y="404"/>
                </a:cubicBezTo>
                <a:cubicBezTo>
                  <a:pt x="299" y="381"/>
                  <a:pt x="293" y="361"/>
                  <a:pt x="284" y="343"/>
                </a:cubicBezTo>
                <a:lnTo>
                  <a:pt x="381" y="263"/>
                </a:lnTo>
                <a:cubicBezTo>
                  <a:pt x="407" y="286"/>
                  <a:pt x="441" y="300"/>
                  <a:pt x="478" y="300"/>
                </a:cubicBezTo>
                <a:cubicBezTo>
                  <a:pt x="516" y="300"/>
                  <a:pt x="550" y="286"/>
                  <a:pt x="576" y="263"/>
                </a:cubicBezTo>
                <a:lnTo>
                  <a:pt x="672" y="342"/>
                </a:lnTo>
                <a:cubicBezTo>
                  <a:pt x="663" y="361"/>
                  <a:pt x="658" y="382"/>
                  <a:pt x="658" y="404"/>
                </a:cubicBezTo>
                <a:cubicBezTo>
                  <a:pt x="658" y="466"/>
                  <a:pt x="695" y="519"/>
                  <a:pt x="748" y="542"/>
                </a:cubicBezTo>
                <a:lnTo>
                  <a:pt x="714" y="660"/>
                </a:lnTo>
                <a:cubicBezTo>
                  <a:pt x="708" y="659"/>
                  <a:pt x="702" y="659"/>
                  <a:pt x="695" y="65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lum bright="100000"/>
          </a:blip>
          <a:stretch>
            <a:fillRect/>
          </a:stretch>
        </p:blipFill>
        <p:spPr>
          <a:xfrm>
            <a:off x="845222" y="5229852"/>
            <a:ext cx="646604" cy="645332"/>
          </a:xfrm>
          <a:prstGeom prst="rect">
            <a:avLst/>
          </a:prstGeom>
        </p:spPr>
      </p:pic>
      <p:sp>
        <p:nvSpPr>
          <p:cNvPr id="20" name="Freeform 11"/>
          <p:cNvSpPr>
            <a:spLocks noEditPoints="1"/>
          </p:cNvSpPr>
          <p:nvPr/>
        </p:nvSpPr>
        <p:spPr bwMode="auto">
          <a:xfrm>
            <a:off x="2135706" y="5229852"/>
            <a:ext cx="495690" cy="645332"/>
          </a:xfrm>
          <a:custGeom>
            <a:avLst/>
            <a:gdLst>
              <a:gd name="T0" fmla="*/ 316 w 632"/>
              <a:gd name="T1" fmla="*/ 0 h 821"/>
              <a:gd name="T2" fmla="*/ 0 w 632"/>
              <a:gd name="T3" fmla="*/ 122 h 821"/>
              <a:gd name="T4" fmla="*/ 0 w 632"/>
              <a:gd name="T5" fmla="*/ 697 h 821"/>
              <a:gd name="T6" fmla="*/ 316 w 632"/>
              <a:gd name="T7" fmla="*/ 821 h 821"/>
              <a:gd name="T8" fmla="*/ 632 w 632"/>
              <a:gd name="T9" fmla="*/ 699 h 821"/>
              <a:gd name="T10" fmla="*/ 632 w 632"/>
              <a:gd name="T11" fmla="*/ 124 h 821"/>
              <a:gd name="T12" fmla="*/ 316 w 632"/>
              <a:gd name="T13" fmla="*/ 0 h 821"/>
              <a:gd name="T14" fmla="*/ 7 w 632"/>
              <a:gd name="T15" fmla="*/ 723 h 821"/>
              <a:gd name="T16" fmla="*/ 7 w 632"/>
              <a:gd name="T17" fmla="*/ 716 h 821"/>
              <a:gd name="T18" fmla="*/ 7 w 632"/>
              <a:gd name="T19" fmla="*/ 723 h 821"/>
              <a:gd name="T20" fmla="*/ 225 w 632"/>
              <a:gd name="T21" fmla="*/ 365 h 821"/>
              <a:gd name="T22" fmla="*/ 194 w 632"/>
              <a:gd name="T23" fmla="*/ 381 h 821"/>
              <a:gd name="T24" fmla="*/ 194 w 632"/>
              <a:gd name="T25" fmla="*/ 426 h 821"/>
              <a:gd name="T26" fmla="*/ 166 w 632"/>
              <a:gd name="T27" fmla="*/ 487 h 821"/>
              <a:gd name="T28" fmla="*/ 166 w 632"/>
              <a:gd name="T29" fmla="*/ 489 h 821"/>
              <a:gd name="T30" fmla="*/ 194 w 632"/>
              <a:gd name="T31" fmla="*/ 564 h 821"/>
              <a:gd name="T32" fmla="*/ 194 w 632"/>
              <a:gd name="T33" fmla="*/ 615 h 821"/>
              <a:gd name="T34" fmla="*/ 201 w 632"/>
              <a:gd name="T35" fmla="*/ 639 h 821"/>
              <a:gd name="T36" fmla="*/ 225 w 632"/>
              <a:gd name="T37" fmla="*/ 646 h 821"/>
              <a:gd name="T38" fmla="*/ 225 w 632"/>
              <a:gd name="T39" fmla="*/ 690 h 821"/>
              <a:gd name="T40" fmla="*/ 155 w 632"/>
              <a:gd name="T41" fmla="*/ 671 h 821"/>
              <a:gd name="T42" fmla="*/ 134 w 632"/>
              <a:gd name="T43" fmla="*/ 604 h 821"/>
              <a:gd name="T44" fmla="*/ 134 w 632"/>
              <a:gd name="T45" fmla="*/ 547 h 821"/>
              <a:gd name="T46" fmla="*/ 103 w 632"/>
              <a:gd name="T47" fmla="*/ 517 h 821"/>
              <a:gd name="T48" fmla="*/ 103 w 632"/>
              <a:gd name="T49" fmla="*/ 459 h 821"/>
              <a:gd name="T50" fmla="*/ 134 w 632"/>
              <a:gd name="T51" fmla="*/ 433 h 821"/>
              <a:gd name="T52" fmla="*/ 134 w 632"/>
              <a:gd name="T53" fmla="*/ 388 h 821"/>
              <a:gd name="T54" fmla="*/ 155 w 632"/>
              <a:gd name="T55" fmla="*/ 332 h 821"/>
              <a:gd name="T56" fmla="*/ 225 w 632"/>
              <a:gd name="T57" fmla="*/ 316 h 821"/>
              <a:gd name="T58" fmla="*/ 225 w 632"/>
              <a:gd name="T59" fmla="*/ 365 h 821"/>
              <a:gd name="T60" fmla="*/ 536 w 632"/>
              <a:gd name="T61" fmla="*/ 473 h 821"/>
              <a:gd name="T62" fmla="*/ 536 w 632"/>
              <a:gd name="T63" fmla="*/ 519 h 821"/>
              <a:gd name="T64" fmla="*/ 505 w 632"/>
              <a:gd name="T65" fmla="*/ 550 h 821"/>
              <a:gd name="T66" fmla="*/ 505 w 632"/>
              <a:gd name="T67" fmla="*/ 604 h 821"/>
              <a:gd name="T68" fmla="*/ 484 w 632"/>
              <a:gd name="T69" fmla="*/ 674 h 821"/>
              <a:gd name="T70" fmla="*/ 412 w 632"/>
              <a:gd name="T71" fmla="*/ 692 h 821"/>
              <a:gd name="T72" fmla="*/ 412 w 632"/>
              <a:gd name="T73" fmla="*/ 648 h 821"/>
              <a:gd name="T74" fmla="*/ 435 w 632"/>
              <a:gd name="T75" fmla="*/ 641 h 821"/>
              <a:gd name="T76" fmla="*/ 442 w 632"/>
              <a:gd name="T77" fmla="*/ 618 h 821"/>
              <a:gd name="T78" fmla="*/ 442 w 632"/>
              <a:gd name="T79" fmla="*/ 566 h 821"/>
              <a:gd name="T80" fmla="*/ 473 w 632"/>
              <a:gd name="T81" fmla="*/ 491 h 821"/>
              <a:gd name="T82" fmla="*/ 473 w 632"/>
              <a:gd name="T83" fmla="*/ 489 h 821"/>
              <a:gd name="T84" fmla="*/ 442 w 632"/>
              <a:gd name="T85" fmla="*/ 426 h 821"/>
              <a:gd name="T86" fmla="*/ 442 w 632"/>
              <a:gd name="T87" fmla="*/ 384 h 821"/>
              <a:gd name="T88" fmla="*/ 412 w 632"/>
              <a:gd name="T89" fmla="*/ 367 h 821"/>
              <a:gd name="T90" fmla="*/ 412 w 632"/>
              <a:gd name="T91" fmla="*/ 318 h 821"/>
              <a:gd name="T92" fmla="*/ 482 w 632"/>
              <a:gd name="T93" fmla="*/ 335 h 821"/>
              <a:gd name="T94" fmla="*/ 505 w 632"/>
              <a:gd name="T95" fmla="*/ 391 h 821"/>
              <a:gd name="T96" fmla="*/ 505 w 632"/>
              <a:gd name="T97" fmla="*/ 435 h 821"/>
              <a:gd name="T98" fmla="*/ 536 w 632"/>
              <a:gd name="T99" fmla="*/ 459 h 821"/>
              <a:gd name="T100" fmla="*/ 536 w 632"/>
              <a:gd name="T101" fmla="*/ 473 h 821"/>
              <a:gd name="T102" fmla="*/ 316 w 632"/>
              <a:gd name="T103" fmla="*/ 178 h 821"/>
              <a:gd name="T104" fmla="*/ 92 w 632"/>
              <a:gd name="T105" fmla="*/ 110 h 821"/>
              <a:gd name="T106" fmla="*/ 316 w 632"/>
              <a:gd name="T107" fmla="*/ 43 h 821"/>
              <a:gd name="T108" fmla="*/ 540 w 632"/>
              <a:gd name="T109" fmla="*/ 110 h 821"/>
              <a:gd name="T110" fmla="*/ 316 w 632"/>
              <a:gd name="T111" fmla="*/ 178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32" h="821">
                <a:moveTo>
                  <a:pt x="316" y="0"/>
                </a:moveTo>
                <a:cubicBezTo>
                  <a:pt x="141" y="0"/>
                  <a:pt x="0" y="59"/>
                  <a:pt x="0" y="122"/>
                </a:cubicBezTo>
                <a:lnTo>
                  <a:pt x="0" y="697"/>
                </a:lnTo>
                <a:cubicBezTo>
                  <a:pt x="0" y="760"/>
                  <a:pt x="143" y="821"/>
                  <a:pt x="316" y="821"/>
                </a:cubicBezTo>
                <a:cubicBezTo>
                  <a:pt x="491" y="821"/>
                  <a:pt x="632" y="765"/>
                  <a:pt x="632" y="699"/>
                </a:cubicBezTo>
                <a:lnTo>
                  <a:pt x="632" y="124"/>
                </a:lnTo>
                <a:cubicBezTo>
                  <a:pt x="632" y="61"/>
                  <a:pt x="489" y="0"/>
                  <a:pt x="316" y="0"/>
                </a:cubicBezTo>
                <a:close/>
                <a:moveTo>
                  <a:pt x="7" y="723"/>
                </a:moveTo>
                <a:lnTo>
                  <a:pt x="7" y="716"/>
                </a:lnTo>
                <a:cubicBezTo>
                  <a:pt x="7" y="718"/>
                  <a:pt x="7" y="720"/>
                  <a:pt x="7" y="723"/>
                </a:cubicBezTo>
                <a:close/>
                <a:moveTo>
                  <a:pt x="225" y="365"/>
                </a:moveTo>
                <a:cubicBezTo>
                  <a:pt x="204" y="365"/>
                  <a:pt x="194" y="358"/>
                  <a:pt x="194" y="381"/>
                </a:cubicBezTo>
                <a:lnTo>
                  <a:pt x="194" y="426"/>
                </a:lnTo>
                <a:cubicBezTo>
                  <a:pt x="194" y="459"/>
                  <a:pt x="190" y="480"/>
                  <a:pt x="166" y="487"/>
                </a:cubicBezTo>
                <a:lnTo>
                  <a:pt x="166" y="489"/>
                </a:lnTo>
                <a:cubicBezTo>
                  <a:pt x="190" y="498"/>
                  <a:pt x="194" y="524"/>
                  <a:pt x="194" y="564"/>
                </a:cubicBezTo>
                <a:lnTo>
                  <a:pt x="194" y="615"/>
                </a:lnTo>
                <a:cubicBezTo>
                  <a:pt x="194" y="632"/>
                  <a:pt x="197" y="632"/>
                  <a:pt x="201" y="639"/>
                </a:cubicBezTo>
                <a:cubicBezTo>
                  <a:pt x="206" y="646"/>
                  <a:pt x="213" y="646"/>
                  <a:pt x="225" y="646"/>
                </a:cubicBezTo>
                <a:lnTo>
                  <a:pt x="225" y="690"/>
                </a:lnTo>
                <a:cubicBezTo>
                  <a:pt x="192" y="690"/>
                  <a:pt x="169" y="683"/>
                  <a:pt x="155" y="671"/>
                </a:cubicBezTo>
                <a:cubicBezTo>
                  <a:pt x="141" y="660"/>
                  <a:pt x="134" y="636"/>
                  <a:pt x="134" y="604"/>
                </a:cubicBezTo>
                <a:lnTo>
                  <a:pt x="134" y="547"/>
                </a:lnTo>
                <a:cubicBezTo>
                  <a:pt x="134" y="517"/>
                  <a:pt x="122" y="517"/>
                  <a:pt x="103" y="517"/>
                </a:cubicBezTo>
                <a:lnTo>
                  <a:pt x="103" y="459"/>
                </a:lnTo>
                <a:cubicBezTo>
                  <a:pt x="124" y="459"/>
                  <a:pt x="134" y="459"/>
                  <a:pt x="134" y="433"/>
                </a:cubicBezTo>
                <a:lnTo>
                  <a:pt x="134" y="388"/>
                </a:lnTo>
                <a:cubicBezTo>
                  <a:pt x="134" y="360"/>
                  <a:pt x="141" y="342"/>
                  <a:pt x="155" y="332"/>
                </a:cubicBezTo>
                <a:cubicBezTo>
                  <a:pt x="169" y="321"/>
                  <a:pt x="192" y="316"/>
                  <a:pt x="225" y="316"/>
                </a:cubicBezTo>
                <a:lnTo>
                  <a:pt x="225" y="365"/>
                </a:lnTo>
                <a:close/>
                <a:moveTo>
                  <a:pt x="536" y="473"/>
                </a:moveTo>
                <a:lnTo>
                  <a:pt x="536" y="519"/>
                </a:lnTo>
                <a:cubicBezTo>
                  <a:pt x="515" y="519"/>
                  <a:pt x="505" y="519"/>
                  <a:pt x="505" y="550"/>
                </a:cubicBezTo>
                <a:lnTo>
                  <a:pt x="505" y="604"/>
                </a:lnTo>
                <a:cubicBezTo>
                  <a:pt x="505" y="636"/>
                  <a:pt x="498" y="660"/>
                  <a:pt x="484" y="674"/>
                </a:cubicBezTo>
                <a:cubicBezTo>
                  <a:pt x="470" y="685"/>
                  <a:pt x="447" y="692"/>
                  <a:pt x="412" y="692"/>
                </a:cubicBezTo>
                <a:lnTo>
                  <a:pt x="412" y="648"/>
                </a:lnTo>
                <a:cubicBezTo>
                  <a:pt x="421" y="648"/>
                  <a:pt x="431" y="646"/>
                  <a:pt x="435" y="641"/>
                </a:cubicBezTo>
                <a:cubicBezTo>
                  <a:pt x="440" y="634"/>
                  <a:pt x="442" y="634"/>
                  <a:pt x="442" y="618"/>
                </a:cubicBezTo>
                <a:lnTo>
                  <a:pt x="442" y="566"/>
                </a:lnTo>
                <a:cubicBezTo>
                  <a:pt x="442" y="526"/>
                  <a:pt x="449" y="503"/>
                  <a:pt x="473" y="491"/>
                </a:cubicBezTo>
                <a:lnTo>
                  <a:pt x="473" y="489"/>
                </a:lnTo>
                <a:cubicBezTo>
                  <a:pt x="449" y="482"/>
                  <a:pt x="442" y="461"/>
                  <a:pt x="442" y="426"/>
                </a:cubicBezTo>
                <a:lnTo>
                  <a:pt x="442" y="384"/>
                </a:lnTo>
                <a:cubicBezTo>
                  <a:pt x="442" y="360"/>
                  <a:pt x="431" y="367"/>
                  <a:pt x="412" y="367"/>
                </a:cubicBezTo>
                <a:lnTo>
                  <a:pt x="412" y="318"/>
                </a:lnTo>
                <a:cubicBezTo>
                  <a:pt x="445" y="318"/>
                  <a:pt x="468" y="325"/>
                  <a:pt x="482" y="335"/>
                </a:cubicBezTo>
                <a:cubicBezTo>
                  <a:pt x="496" y="346"/>
                  <a:pt x="505" y="365"/>
                  <a:pt x="505" y="391"/>
                </a:cubicBezTo>
                <a:lnTo>
                  <a:pt x="505" y="435"/>
                </a:lnTo>
                <a:cubicBezTo>
                  <a:pt x="505" y="461"/>
                  <a:pt x="515" y="459"/>
                  <a:pt x="536" y="459"/>
                </a:cubicBezTo>
                <a:lnTo>
                  <a:pt x="536" y="473"/>
                </a:lnTo>
                <a:close/>
                <a:moveTo>
                  <a:pt x="316" y="178"/>
                </a:moveTo>
                <a:cubicBezTo>
                  <a:pt x="192" y="178"/>
                  <a:pt x="92" y="148"/>
                  <a:pt x="92" y="110"/>
                </a:cubicBezTo>
                <a:cubicBezTo>
                  <a:pt x="92" y="73"/>
                  <a:pt x="192" y="43"/>
                  <a:pt x="316" y="43"/>
                </a:cubicBezTo>
                <a:cubicBezTo>
                  <a:pt x="440" y="43"/>
                  <a:pt x="540" y="73"/>
                  <a:pt x="540" y="110"/>
                </a:cubicBezTo>
                <a:cubicBezTo>
                  <a:pt x="540" y="150"/>
                  <a:pt x="440" y="178"/>
                  <a:pt x="316" y="178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12"/>
          <p:cNvSpPr>
            <a:spLocks noEditPoints="1"/>
          </p:cNvSpPr>
          <p:nvPr/>
        </p:nvSpPr>
        <p:spPr bwMode="auto">
          <a:xfrm>
            <a:off x="3292196" y="5315092"/>
            <a:ext cx="560092" cy="560092"/>
          </a:xfrm>
          <a:custGeom>
            <a:avLst/>
            <a:gdLst>
              <a:gd name="T0" fmla="*/ 1024 w 1026"/>
              <a:gd name="T1" fmla="*/ 601 h 1021"/>
              <a:gd name="T2" fmla="*/ 1024 w 1026"/>
              <a:gd name="T3" fmla="*/ 353 h 1021"/>
              <a:gd name="T4" fmla="*/ 742 w 1026"/>
              <a:gd name="T5" fmla="*/ 598 h 1021"/>
              <a:gd name="T6" fmla="*/ 737 w 1026"/>
              <a:gd name="T7" fmla="*/ 598 h 1021"/>
              <a:gd name="T8" fmla="*/ 737 w 1026"/>
              <a:gd name="T9" fmla="*/ 353 h 1021"/>
              <a:gd name="T10" fmla="*/ 455 w 1026"/>
              <a:gd name="T11" fmla="*/ 598 h 1021"/>
              <a:gd name="T12" fmla="*/ 455 w 1026"/>
              <a:gd name="T13" fmla="*/ 86 h 1021"/>
              <a:gd name="T14" fmla="*/ 233 w 1026"/>
              <a:gd name="T15" fmla="*/ 0 h 1021"/>
              <a:gd name="T16" fmla="*/ 0 w 1026"/>
              <a:gd name="T17" fmla="*/ 86 h 1021"/>
              <a:gd name="T18" fmla="*/ 0 w 1026"/>
              <a:gd name="T19" fmla="*/ 1021 h 1021"/>
              <a:gd name="T20" fmla="*/ 1026 w 1026"/>
              <a:gd name="T21" fmla="*/ 1021 h 1021"/>
              <a:gd name="T22" fmla="*/ 1024 w 1026"/>
              <a:gd name="T23" fmla="*/ 601 h 1021"/>
              <a:gd name="T24" fmla="*/ 230 w 1026"/>
              <a:gd name="T25" fmla="*/ 126 h 1021"/>
              <a:gd name="T26" fmla="*/ 64 w 1026"/>
              <a:gd name="T27" fmla="*/ 79 h 1021"/>
              <a:gd name="T28" fmla="*/ 230 w 1026"/>
              <a:gd name="T29" fmla="*/ 32 h 1021"/>
              <a:gd name="T30" fmla="*/ 396 w 1026"/>
              <a:gd name="T31" fmla="*/ 79 h 1021"/>
              <a:gd name="T32" fmla="*/ 230 w 1026"/>
              <a:gd name="T33" fmla="*/ 126 h 1021"/>
              <a:gd name="T34" fmla="*/ 715 w 1026"/>
              <a:gd name="T35" fmla="*/ 855 h 1021"/>
              <a:gd name="T36" fmla="*/ 601 w 1026"/>
              <a:gd name="T37" fmla="*/ 855 h 1021"/>
              <a:gd name="T38" fmla="*/ 601 w 1026"/>
              <a:gd name="T39" fmla="*/ 742 h 1021"/>
              <a:gd name="T40" fmla="*/ 715 w 1026"/>
              <a:gd name="T41" fmla="*/ 742 h 1021"/>
              <a:gd name="T42" fmla="*/ 715 w 1026"/>
              <a:gd name="T43" fmla="*/ 855 h 1021"/>
              <a:gd name="T44" fmla="*/ 517 w 1026"/>
              <a:gd name="T45" fmla="*/ 855 h 1021"/>
              <a:gd name="T46" fmla="*/ 403 w 1026"/>
              <a:gd name="T47" fmla="*/ 855 h 1021"/>
              <a:gd name="T48" fmla="*/ 403 w 1026"/>
              <a:gd name="T49" fmla="*/ 742 h 1021"/>
              <a:gd name="T50" fmla="*/ 517 w 1026"/>
              <a:gd name="T51" fmla="*/ 742 h 1021"/>
              <a:gd name="T52" fmla="*/ 517 w 1026"/>
              <a:gd name="T53" fmla="*/ 855 h 1021"/>
              <a:gd name="T54" fmla="*/ 804 w 1026"/>
              <a:gd name="T55" fmla="*/ 855 h 1021"/>
              <a:gd name="T56" fmla="*/ 804 w 1026"/>
              <a:gd name="T57" fmla="*/ 742 h 1021"/>
              <a:gd name="T58" fmla="*/ 917 w 1026"/>
              <a:gd name="T59" fmla="*/ 742 h 1021"/>
              <a:gd name="T60" fmla="*/ 917 w 1026"/>
              <a:gd name="T61" fmla="*/ 855 h 1021"/>
              <a:gd name="T62" fmla="*/ 804 w 1026"/>
              <a:gd name="T63" fmla="*/ 855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26" h="1021">
                <a:moveTo>
                  <a:pt x="1024" y="601"/>
                </a:moveTo>
                <a:lnTo>
                  <a:pt x="1024" y="353"/>
                </a:lnTo>
                <a:lnTo>
                  <a:pt x="742" y="598"/>
                </a:lnTo>
                <a:lnTo>
                  <a:pt x="737" y="598"/>
                </a:lnTo>
                <a:lnTo>
                  <a:pt x="737" y="353"/>
                </a:lnTo>
                <a:lnTo>
                  <a:pt x="455" y="598"/>
                </a:lnTo>
                <a:lnTo>
                  <a:pt x="455" y="86"/>
                </a:lnTo>
                <a:cubicBezTo>
                  <a:pt x="455" y="44"/>
                  <a:pt x="359" y="0"/>
                  <a:pt x="233" y="0"/>
                </a:cubicBezTo>
                <a:cubicBezTo>
                  <a:pt x="106" y="0"/>
                  <a:pt x="0" y="42"/>
                  <a:pt x="0" y="86"/>
                </a:cubicBezTo>
                <a:lnTo>
                  <a:pt x="0" y="1021"/>
                </a:lnTo>
                <a:lnTo>
                  <a:pt x="1026" y="1021"/>
                </a:lnTo>
                <a:lnTo>
                  <a:pt x="1024" y="601"/>
                </a:lnTo>
                <a:close/>
                <a:moveTo>
                  <a:pt x="230" y="126"/>
                </a:moveTo>
                <a:cubicBezTo>
                  <a:pt x="139" y="126"/>
                  <a:pt x="64" y="104"/>
                  <a:pt x="64" y="79"/>
                </a:cubicBezTo>
                <a:cubicBezTo>
                  <a:pt x="64" y="54"/>
                  <a:pt x="139" y="32"/>
                  <a:pt x="230" y="32"/>
                </a:cubicBezTo>
                <a:cubicBezTo>
                  <a:pt x="322" y="32"/>
                  <a:pt x="396" y="52"/>
                  <a:pt x="396" y="79"/>
                </a:cubicBezTo>
                <a:cubicBezTo>
                  <a:pt x="396" y="104"/>
                  <a:pt x="322" y="126"/>
                  <a:pt x="230" y="126"/>
                </a:cubicBezTo>
                <a:close/>
                <a:moveTo>
                  <a:pt x="715" y="855"/>
                </a:moveTo>
                <a:lnTo>
                  <a:pt x="601" y="855"/>
                </a:lnTo>
                <a:lnTo>
                  <a:pt x="601" y="742"/>
                </a:lnTo>
                <a:lnTo>
                  <a:pt x="715" y="742"/>
                </a:lnTo>
                <a:lnTo>
                  <a:pt x="715" y="855"/>
                </a:lnTo>
                <a:close/>
                <a:moveTo>
                  <a:pt x="517" y="855"/>
                </a:moveTo>
                <a:lnTo>
                  <a:pt x="403" y="855"/>
                </a:lnTo>
                <a:lnTo>
                  <a:pt x="403" y="742"/>
                </a:lnTo>
                <a:lnTo>
                  <a:pt x="517" y="742"/>
                </a:lnTo>
                <a:lnTo>
                  <a:pt x="517" y="855"/>
                </a:lnTo>
                <a:close/>
                <a:moveTo>
                  <a:pt x="804" y="855"/>
                </a:moveTo>
                <a:lnTo>
                  <a:pt x="804" y="742"/>
                </a:lnTo>
                <a:lnTo>
                  <a:pt x="917" y="742"/>
                </a:lnTo>
                <a:lnTo>
                  <a:pt x="917" y="855"/>
                </a:lnTo>
                <a:lnTo>
                  <a:pt x="804" y="85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28" y="4029532"/>
            <a:ext cx="688383" cy="68838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026976" y="4049929"/>
            <a:ext cx="647587" cy="647587"/>
            <a:chOff x="2064180" y="3381945"/>
            <a:chExt cx="647587" cy="647587"/>
          </a:xfrm>
        </p:grpSpPr>
        <p:sp>
          <p:nvSpPr>
            <p:cNvPr id="37" name="Oval 36"/>
            <p:cNvSpPr/>
            <p:nvPr/>
          </p:nvSpPr>
          <p:spPr>
            <a:xfrm>
              <a:off x="2064180" y="3381945"/>
              <a:ext cx="647587" cy="647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2172910" y="3490675"/>
              <a:ext cx="430125" cy="430125"/>
            </a:xfrm>
            <a:prstGeom prst="ellipse">
              <a:avLst/>
            </a:prstGeom>
            <a:solidFill>
              <a:srgbClr val="00698E"/>
            </a:solidFill>
            <a:ln w="57150">
              <a:solidFill>
                <a:srgbClr val="299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99240" y="2142429"/>
            <a:ext cx="277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 platform, cross cloud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548135" y="4889956"/>
            <a:ext cx="5850610" cy="821450"/>
          </a:xfrm>
          <a:prstGeom prst="roundRect">
            <a:avLst>
              <a:gd name="adj" fmla="val 6938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 management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5548135" y="3914920"/>
            <a:ext cx="5850610" cy="821450"/>
          </a:xfrm>
          <a:prstGeom prst="roundRect">
            <a:avLst>
              <a:gd name="adj" fmla="val 6938"/>
            </a:avLst>
          </a:prstGeom>
          <a:solidFill>
            <a:srgbClr val="00A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 scheduling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5548137" y="2935232"/>
            <a:ext cx="1914298" cy="82145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5548135" y="1955545"/>
            <a:ext cx="4053065" cy="821451"/>
          </a:xfrm>
          <a:prstGeom prst="roundRect">
            <a:avLst>
              <a:gd name="adj" fmla="val 6938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frameworks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7593656" y="2935232"/>
            <a:ext cx="2007544" cy="821450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Discovery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32935" y="2935232"/>
            <a:ext cx="1665809" cy="82145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Health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9732935" y="1955545"/>
            <a:ext cx="1665809" cy="821450"/>
          </a:xfrm>
          <a:prstGeom prst="roundRect">
            <a:avLst>
              <a:gd name="adj" fmla="val 6938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ALM</a:t>
            </a:r>
          </a:p>
        </p:txBody>
      </p:sp>
    </p:spTree>
    <p:extLst>
      <p:ext uri="{BB962C8B-B14F-4D97-AF65-F5344CB8AC3E}">
        <p14:creationId xmlns:p14="http://schemas.microsoft.com/office/powerpoint/2010/main" val="556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/>
          <p:cNvSpPr/>
          <p:nvPr/>
        </p:nvSpPr>
        <p:spPr>
          <a:xfrm>
            <a:off x="3152640" y="513648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/>
          <p:cNvSpPr/>
          <p:nvPr/>
        </p:nvSpPr>
        <p:spPr>
          <a:xfrm>
            <a:off x="1955587" y="513648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/>
          <p:cNvSpPr/>
          <p:nvPr/>
        </p:nvSpPr>
        <p:spPr>
          <a:xfrm>
            <a:off x="757145" y="5141139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/>
          <p:cNvSpPr/>
          <p:nvPr/>
        </p:nvSpPr>
        <p:spPr>
          <a:xfrm>
            <a:off x="3152640" y="3968978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/>
          <p:cNvSpPr/>
          <p:nvPr/>
        </p:nvSpPr>
        <p:spPr>
          <a:xfrm>
            <a:off x="1955587" y="396234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/>
          <p:cNvSpPr/>
          <p:nvPr/>
        </p:nvSpPr>
        <p:spPr>
          <a:xfrm>
            <a:off x="757145" y="396234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1120" y="559751"/>
            <a:ext cx="6644640" cy="692468"/>
          </a:xfrm>
        </p:spPr>
        <p:txBody>
          <a:bodyPr>
            <a:normAutofit fontScale="90000"/>
          </a:bodyPr>
          <a:lstStyle/>
          <a:p>
            <a:r>
              <a:rPr lang="en-GB" dirty="0"/>
              <a:t>Hyper-scale microservices platform</a:t>
            </a:r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545" y1="57721" x2="62545" y2="57721"/>
                        <a14:foregroundMark x1="43273" y1="58088" x2="43273" y2="58088"/>
                        <a14:foregroundMark x1="28364" y1="68750" x2="28364" y2="68750"/>
                        <a14:foregroundMark x1="17455" y1="66544" x2="17455" y2="6654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5" y="4031358"/>
            <a:ext cx="694129" cy="686557"/>
          </a:xfrm>
          <a:solidFill>
            <a:srgbClr val="00698E"/>
          </a:solidFill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563880" y="1686171"/>
            <a:ext cx="3573780" cy="83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400"/>
              <a:t>Service Fabric</a:t>
            </a:r>
            <a:endParaRPr lang="en-GB" sz="3400" dirty="0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1861377" y="494625"/>
            <a:ext cx="978786" cy="981153"/>
          </a:xfrm>
          <a:custGeom>
            <a:avLst/>
            <a:gdLst>
              <a:gd name="T0" fmla="*/ 957 w 957"/>
              <a:gd name="T1" fmla="*/ 404 h 958"/>
              <a:gd name="T2" fmla="*/ 808 w 957"/>
              <a:gd name="T3" fmla="*/ 255 h 958"/>
              <a:gd name="T4" fmla="*/ 725 w 957"/>
              <a:gd name="T5" fmla="*/ 280 h 958"/>
              <a:gd name="T6" fmla="*/ 621 w 957"/>
              <a:gd name="T7" fmla="*/ 194 h 958"/>
              <a:gd name="T8" fmla="*/ 628 w 957"/>
              <a:gd name="T9" fmla="*/ 150 h 958"/>
              <a:gd name="T10" fmla="*/ 478 w 957"/>
              <a:gd name="T11" fmla="*/ 0 h 958"/>
              <a:gd name="T12" fmla="*/ 329 w 957"/>
              <a:gd name="T13" fmla="*/ 150 h 958"/>
              <a:gd name="T14" fmla="*/ 335 w 957"/>
              <a:gd name="T15" fmla="*/ 194 h 958"/>
              <a:gd name="T16" fmla="*/ 224 w 957"/>
              <a:gd name="T17" fmla="*/ 286 h 958"/>
              <a:gd name="T18" fmla="*/ 149 w 957"/>
              <a:gd name="T19" fmla="*/ 270 h 958"/>
              <a:gd name="T20" fmla="*/ 0 w 957"/>
              <a:gd name="T21" fmla="*/ 404 h 958"/>
              <a:gd name="T22" fmla="*/ 123 w 957"/>
              <a:gd name="T23" fmla="*/ 552 h 958"/>
              <a:gd name="T24" fmla="*/ 163 w 957"/>
              <a:gd name="T25" fmla="*/ 696 h 958"/>
              <a:gd name="T26" fmla="*/ 112 w 957"/>
              <a:gd name="T27" fmla="*/ 809 h 958"/>
              <a:gd name="T28" fmla="*/ 261 w 957"/>
              <a:gd name="T29" fmla="*/ 958 h 958"/>
              <a:gd name="T30" fmla="*/ 401 w 957"/>
              <a:gd name="T31" fmla="*/ 861 h 958"/>
              <a:gd name="T32" fmla="*/ 555 w 957"/>
              <a:gd name="T33" fmla="*/ 861 h 958"/>
              <a:gd name="T34" fmla="*/ 695 w 957"/>
              <a:gd name="T35" fmla="*/ 958 h 958"/>
              <a:gd name="T36" fmla="*/ 845 w 957"/>
              <a:gd name="T37" fmla="*/ 809 h 958"/>
              <a:gd name="T38" fmla="*/ 790 w 957"/>
              <a:gd name="T39" fmla="*/ 692 h 958"/>
              <a:gd name="T40" fmla="*/ 831 w 957"/>
              <a:gd name="T41" fmla="*/ 552 h 958"/>
              <a:gd name="T42" fmla="*/ 957 w 957"/>
              <a:gd name="T43" fmla="*/ 404 h 958"/>
              <a:gd name="T44" fmla="*/ 695 w 957"/>
              <a:gd name="T45" fmla="*/ 659 h 958"/>
              <a:gd name="T46" fmla="*/ 549 w 957"/>
              <a:gd name="T47" fmla="*/ 778 h 958"/>
              <a:gd name="T48" fmla="*/ 408 w 957"/>
              <a:gd name="T49" fmla="*/ 778 h 958"/>
              <a:gd name="T50" fmla="*/ 261 w 957"/>
              <a:gd name="T51" fmla="*/ 659 h 958"/>
              <a:gd name="T52" fmla="*/ 239 w 957"/>
              <a:gd name="T53" fmla="*/ 661 h 958"/>
              <a:gd name="T54" fmla="*/ 206 w 957"/>
              <a:gd name="T55" fmla="*/ 543 h 958"/>
              <a:gd name="T56" fmla="*/ 299 w 957"/>
              <a:gd name="T57" fmla="*/ 404 h 958"/>
              <a:gd name="T58" fmla="*/ 284 w 957"/>
              <a:gd name="T59" fmla="*/ 343 h 958"/>
              <a:gd name="T60" fmla="*/ 381 w 957"/>
              <a:gd name="T61" fmla="*/ 263 h 958"/>
              <a:gd name="T62" fmla="*/ 478 w 957"/>
              <a:gd name="T63" fmla="*/ 300 h 958"/>
              <a:gd name="T64" fmla="*/ 576 w 957"/>
              <a:gd name="T65" fmla="*/ 263 h 958"/>
              <a:gd name="T66" fmla="*/ 672 w 957"/>
              <a:gd name="T67" fmla="*/ 342 h 958"/>
              <a:gd name="T68" fmla="*/ 658 w 957"/>
              <a:gd name="T69" fmla="*/ 404 h 958"/>
              <a:gd name="T70" fmla="*/ 748 w 957"/>
              <a:gd name="T71" fmla="*/ 542 h 958"/>
              <a:gd name="T72" fmla="*/ 714 w 957"/>
              <a:gd name="T73" fmla="*/ 660 h 958"/>
              <a:gd name="T74" fmla="*/ 695 w 957"/>
              <a:gd name="T75" fmla="*/ 659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7" h="958">
                <a:moveTo>
                  <a:pt x="957" y="404"/>
                </a:moveTo>
                <a:cubicBezTo>
                  <a:pt x="957" y="322"/>
                  <a:pt x="890" y="255"/>
                  <a:pt x="808" y="255"/>
                </a:cubicBezTo>
                <a:cubicBezTo>
                  <a:pt x="777" y="255"/>
                  <a:pt x="749" y="264"/>
                  <a:pt x="725" y="280"/>
                </a:cubicBezTo>
                <a:lnTo>
                  <a:pt x="621" y="194"/>
                </a:lnTo>
                <a:cubicBezTo>
                  <a:pt x="626" y="180"/>
                  <a:pt x="628" y="165"/>
                  <a:pt x="628" y="150"/>
                </a:cubicBezTo>
                <a:cubicBezTo>
                  <a:pt x="628" y="67"/>
                  <a:pt x="561" y="0"/>
                  <a:pt x="478" y="0"/>
                </a:cubicBezTo>
                <a:cubicBezTo>
                  <a:pt x="396" y="0"/>
                  <a:pt x="329" y="67"/>
                  <a:pt x="329" y="150"/>
                </a:cubicBezTo>
                <a:cubicBezTo>
                  <a:pt x="329" y="165"/>
                  <a:pt x="331" y="180"/>
                  <a:pt x="335" y="194"/>
                </a:cubicBezTo>
                <a:lnTo>
                  <a:pt x="224" y="286"/>
                </a:lnTo>
                <a:cubicBezTo>
                  <a:pt x="202" y="276"/>
                  <a:pt x="176" y="270"/>
                  <a:pt x="149" y="270"/>
                </a:cubicBezTo>
                <a:cubicBezTo>
                  <a:pt x="67" y="270"/>
                  <a:pt x="0" y="322"/>
                  <a:pt x="0" y="404"/>
                </a:cubicBezTo>
                <a:cubicBezTo>
                  <a:pt x="0" y="478"/>
                  <a:pt x="53" y="539"/>
                  <a:pt x="123" y="552"/>
                </a:cubicBezTo>
                <a:lnTo>
                  <a:pt x="163" y="696"/>
                </a:lnTo>
                <a:cubicBezTo>
                  <a:pt x="132" y="723"/>
                  <a:pt x="112" y="763"/>
                  <a:pt x="112" y="809"/>
                </a:cubicBezTo>
                <a:cubicBezTo>
                  <a:pt x="112" y="891"/>
                  <a:pt x="179" y="958"/>
                  <a:pt x="261" y="958"/>
                </a:cubicBezTo>
                <a:cubicBezTo>
                  <a:pt x="326" y="958"/>
                  <a:pt x="380" y="918"/>
                  <a:pt x="401" y="861"/>
                </a:cubicBezTo>
                <a:lnTo>
                  <a:pt x="555" y="861"/>
                </a:lnTo>
                <a:cubicBezTo>
                  <a:pt x="576" y="918"/>
                  <a:pt x="631" y="958"/>
                  <a:pt x="695" y="958"/>
                </a:cubicBezTo>
                <a:cubicBezTo>
                  <a:pt x="778" y="958"/>
                  <a:pt x="845" y="891"/>
                  <a:pt x="845" y="809"/>
                </a:cubicBezTo>
                <a:cubicBezTo>
                  <a:pt x="845" y="762"/>
                  <a:pt x="824" y="720"/>
                  <a:pt x="790" y="692"/>
                </a:cubicBezTo>
                <a:lnTo>
                  <a:pt x="831" y="552"/>
                </a:lnTo>
                <a:cubicBezTo>
                  <a:pt x="903" y="541"/>
                  <a:pt x="957" y="479"/>
                  <a:pt x="957" y="404"/>
                </a:cubicBezTo>
                <a:close/>
                <a:moveTo>
                  <a:pt x="695" y="659"/>
                </a:moveTo>
                <a:cubicBezTo>
                  <a:pt x="623" y="659"/>
                  <a:pt x="563" y="710"/>
                  <a:pt x="549" y="778"/>
                </a:cubicBezTo>
                <a:lnTo>
                  <a:pt x="408" y="778"/>
                </a:lnTo>
                <a:cubicBezTo>
                  <a:pt x="394" y="710"/>
                  <a:pt x="334" y="659"/>
                  <a:pt x="261" y="659"/>
                </a:cubicBezTo>
                <a:cubicBezTo>
                  <a:pt x="254" y="659"/>
                  <a:pt x="246" y="660"/>
                  <a:pt x="239" y="661"/>
                </a:cubicBezTo>
                <a:lnTo>
                  <a:pt x="206" y="543"/>
                </a:lnTo>
                <a:cubicBezTo>
                  <a:pt x="260" y="521"/>
                  <a:pt x="299" y="467"/>
                  <a:pt x="299" y="404"/>
                </a:cubicBezTo>
                <a:cubicBezTo>
                  <a:pt x="299" y="381"/>
                  <a:pt x="293" y="361"/>
                  <a:pt x="284" y="343"/>
                </a:cubicBezTo>
                <a:lnTo>
                  <a:pt x="381" y="263"/>
                </a:lnTo>
                <a:cubicBezTo>
                  <a:pt x="407" y="286"/>
                  <a:pt x="441" y="300"/>
                  <a:pt x="478" y="300"/>
                </a:cubicBezTo>
                <a:cubicBezTo>
                  <a:pt x="516" y="300"/>
                  <a:pt x="550" y="286"/>
                  <a:pt x="576" y="263"/>
                </a:cubicBezTo>
                <a:lnTo>
                  <a:pt x="672" y="342"/>
                </a:lnTo>
                <a:cubicBezTo>
                  <a:pt x="663" y="361"/>
                  <a:pt x="658" y="382"/>
                  <a:pt x="658" y="404"/>
                </a:cubicBezTo>
                <a:cubicBezTo>
                  <a:pt x="658" y="466"/>
                  <a:pt x="695" y="519"/>
                  <a:pt x="748" y="542"/>
                </a:cubicBezTo>
                <a:lnTo>
                  <a:pt x="714" y="660"/>
                </a:lnTo>
                <a:cubicBezTo>
                  <a:pt x="708" y="659"/>
                  <a:pt x="702" y="659"/>
                  <a:pt x="695" y="65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lum bright="100000"/>
          </a:blip>
          <a:stretch>
            <a:fillRect/>
          </a:stretch>
        </p:blipFill>
        <p:spPr>
          <a:xfrm>
            <a:off x="845222" y="5229852"/>
            <a:ext cx="646604" cy="645332"/>
          </a:xfrm>
          <a:prstGeom prst="rect">
            <a:avLst/>
          </a:prstGeom>
        </p:spPr>
      </p:pic>
      <p:sp>
        <p:nvSpPr>
          <p:cNvPr id="20" name="Freeform 11"/>
          <p:cNvSpPr>
            <a:spLocks noEditPoints="1"/>
          </p:cNvSpPr>
          <p:nvPr/>
        </p:nvSpPr>
        <p:spPr bwMode="auto">
          <a:xfrm>
            <a:off x="2135706" y="5229852"/>
            <a:ext cx="495690" cy="645332"/>
          </a:xfrm>
          <a:custGeom>
            <a:avLst/>
            <a:gdLst>
              <a:gd name="T0" fmla="*/ 316 w 632"/>
              <a:gd name="T1" fmla="*/ 0 h 821"/>
              <a:gd name="T2" fmla="*/ 0 w 632"/>
              <a:gd name="T3" fmla="*/ 122 h 821"/>
              <a:gd name="T4" fmla="*/ 0 w 632"/>
              <a:gd name="T5" fmla="*/ 697 h 821"/>
              <a:gd name="T6" fmla="*/ 316 w 632"/>
              <a:gd name="T7" fmla="*/ 821 h 821"/>
              <a:gd name="T8" fmla="*/ 632 w 632"/>
              <a:gd name="T9" fmla="*/ 699 h 821"/>
              <a:gd name="T10" fmla="*/ 632 w 632"/>
              <a:gd name="T11" fmla="*/ 124 h 821"/>
              <a:gd name="T12" fmla="*/ 316 w 632"/>
              <a:gd name="T13" fmla="*/ 0 h 821"/>
              <a:gd name="T14" fmla="*/ 7 w 632"/>
              <a:gd name="T15" fmla="*/ 723 h 821"/>
              <a:gd name="T16" fmla="*/ 7 w 632"/>
              <a:gd name="T17" fmla="*/ 716 h 821"/>
              <a:gd name="T18" fmla="*/ 7 w 632"/>
              <a:gd name="T19" fmla="*/ 723 h 821"/>
              <a:gd name="T20" fmla="*/ 225 w 632"/>
              <a:gd name="T21" fmla="*/ 365 h 821"/>
              <a:gd name="T22" fmla="*/ 194 w 632"/>
              <a:gd name="T23" fmla="*/ 381 h 821"/>
              <a:gd name="T24" fmla="*/ 194 w 632"/>
              <a:gd name="T25" fmla="*/ 426 h 821"/>
              <a:gd name="T26" fmla="*/ 166 w 632"/>
              <a:gd name="T27" fmla="*/ 487 h 821"/>
              <a:gd name="T28" fmla="*/ 166 w 632"/>
              <a:gd name="T29" fmla="*/ 489 h 821"/>
              <a:gd name="T30" fmla="*/ 194 w 632"/>
              <a:gd name="T31" fmla="*/ 564 h 821"/>
              <a:gd name="T32" fmla="*/ 194 w 632"/>
              <a:gd name="T33" fmla="*/ 615 h 821"/>
              <a:gd name="T34" fmla="*/ 201 w 632"/>
              <a:gd name="T35" fmla="*/ 639 h 821"/>
              <a:gd name="T36" fmla="*/ 225 w 632"/>
              <a:gd name="T37" fmla="*/ 646 h 821"/>
              <a:gd name="T38" fmla="*/ 225 w 632"/>
              <a:gd name="T39" fmla="*/ 690 h 821"/>
              <a:gd name="T40" fmla="*/ 155 w 632"/>
              <a:gd name="T41" fmla="*/ 671 h 821"/>
              <a:gd name="T42" fmla="*/ 134 w 632"/>
              <a:gd name="T43" fmla="*/ 604 h 821"/>
              <a:gd name="T44" fmla="*/ 134 w 632"/>
              <a:gd name="T45" fmla="*/ 547 h 821"/>
              <a:gd name="T46" fmla="*/ 103 w 632"/>
              <a:gd name="T47" fmla="*/ 517 h 821"/>
              <a:gd name="T48" fmla="*/ 103 w 632"/>
              <a:gd name="T49" fmla="*/ 459 h 821"/>
              <a:gd name="T50" fmla="*/ 134 w 632"/>
              <a:gd name="T51" fmla="*/ 433 h 821"/>
              <a:gd name="T52" fmla="*/ 134 w 632"/>
              <a:gd name="T53" fmla="*/ 388 h 821"/>
              <a:gd name="T54" fmla="*/ 155 w 632"/>
              <a:gd name="T55" fmla="*/ 332 h 821"/>
              <a:gd name="T56" fmla="*/ 225 w 632"/>
              <a:gd name="T57" fmla="*/ 316 h 821"/>
              <a:gd name="T58" fmla="*/ 225 w 632"/>
              <a:gd name="T59" fmla="*/ 365 h 821"/>
              <a:gd name="T60" fmla="*/ 536 w 632"/>
              <a:gd name="T61" fmla="*/ 473 h 821"/>
              <a:gd name="T62" fmla="*/ 536 w 632"/>
              <a:gd name="T63" fmla="*/ 519 h 821"/>
              <a:gd name="T64" fmla="*/ 505 w 632"/>
              <a:gd name="T65" fmla="*/ 550 h 821"/>
              <a:gd name="T66" fmla="*/ 505 w 632"/>
              <a:gd name="T67" fmla="*/ 604 h 821"/>
              <a:gd name="T68" fmla="*/ 484 w 632"/>
              <a:gd name="T69" fmla="*/ 674 h 821"/>
              <a:gd name="T70" fmla="*/ 412 w 632"/>
              <a:gd name="T71" fmla="*/ 692 h 821"/>
              <a:gd name="T72" fmla="*/ 412 w 632"/>
              <a:gd name="T73" fmla="*/ 648 h 821"/>
              <a:gd name="T74" fmla="*/ 435 w 632"/>
              <a:gd name="T75" fmla="*/ 641 h 821"/>
              <a:gd name="T76" fmla="*/ 442 w 632"/>
              <a:gd name="T77" fmla="*/ 618 h 821"/>
              <a:gd name="T78" fmla="*/ 442 w 632"/>
              <a:gd name="T79" fmla="*/ 566 h 821"/>
              <a:gd name="T80" fmla="*/ 473 w 632"/>
              <a:gd name="T81" fmla="*/ 491 h 821"/>
              <a:gd name="T82" fmla="*/ 473 w 632"/>
              <a:gd name="T83" fmla="*/ 489 h 821"/>
              <a:gd name="T84" fmla="*/ 442 w 632"/>
              <a:gd name="T85" fmla="*/ 426 h 821"/>
              <a:gd name="T86" fmla="*/ 442 w 632"/>
              <a:gd name="T87" fmla="*/ 384 h 821"/>
              <a:gd name="T88" fmla="*/ 412 w 632"/>
              <a:gd name="T89" fmla="*/ 367 h 821"/>
              <a:gd name="T90" fmla="*/ 412 w 632"/>
              <a:gd name="T91" fmla="*/ 318 h 821"/>
              <a:gd name="T92" fmla="*/ 482 w 632"/>
              <a:gd name="T93" fmla="*/ 335 h 821"/>
              <a:gd name="T94" fmla="*/ 505 w 632"/>
              <a:gd name="T95" fmla="*/ 391 h 821"/>
              <a:gd name="T96" fmla="*/ 505 w 632"/>
              <a:gd name="T97" fmla="*/ 435 h 821"/>
              <a:gd name="T98" fmla="*/ 536 w 632"/>
              <a:gd name="T99" fmla="*/ 459 h 821"/>
              <a:gd name="T100" fmla="*/ 536 w 632"/>
              <a:gd name="T101" fmla="*/ 473 h 821"/>
              <a:gd name="T102" fmla="*/ 316 w 632"/>
              <a:gd name="T103" fmla="*/ 178 h 821"/>
              <a:gd name="T104" fmla="*/ 92 w 632"/>
              <a:gd name="T105" fmla="*/ 110 h 821"/>
              <a:gd name="T106" fmla="*/ 316 w 632"/>
              <a:gd name="T107" fmla="*/ 43 h 821"/>
              <a:gd name="T108" fmla="*/ 540 w 632"/>
              <a:gd name="T109" fmla="*/ 110 h 821"/>
              <a:gd name="T110" fmla="*/ 316 w 632"/>
              <a:gd name="T111" fmla="*/ 178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32" h="821">
                <a:moveTo>
                  <a:pt x="316" y="0"/>
                </a:moveTo>
                <a:cubicBezTo>
                  <a:pt x="141" y="0"/>
                  <a:pt x="0" y="59"/>
                  <a:pt x="0" y="122"/>
                </a:cubicBezTo>
                <a:lnTo>
                  <a:pt x="0" y="697"/>
                </a:lnTo>
                <a:cubicBezTo>
                  <a:pt x="0" y="760"/>
                  <a:pt x="143" y="821"/>
                  <a:pt x="316" y="821"/>
                </a:cubicBezTo>
                <a:cubicBezTo>
                  <a:pt x="491" y="821"/>
                  <a:pt x="632" y="765"/>
                  <a:pt x="632" y="699"/>
                </a:cubicBezTo>
                <a:lnTo>
                  <a:pt x="632" y="124"/>
                </a:lnTo>
                <a:cubicBezTo>
                  <a:pt x="632" y="61"/>
                  <a:pt x="489" y="0"/>
                  <a:pt x="316" y="0"/>
                </a:cubicBezTo>
                <a:close/>
                <a:moveTo>
                  <a:pt x="7" y="723"/>
                </a:moveTo>
                <a:lnTo>
                  <a:pt x="7" y="716"/>
                </a:lnTo>
                <a:cubicBezTo>
                  <a:pt x="7" y="718"/>
                  <a:pt x="7" y="720"/>
                  <a:pt x="7" y="723"/>
                </a:cubicBezTo>
                <a:close/>
                <a:moveTo>
                  <a:pt x="225" y="365"/>
                </a:moveTo>
                <a:cubicBezTo>
                  <a:pt x="204" y="365"/>
                  <a:pt x="194" y="358"/>
                  <a:pt x="194" y="381"/>
                </a:cubicBezTo>
                <a:lnTo>
                  <a:pt x="194" y="426"/>
                </a:lnTo>
                <a:cubicBezTo>
                  <a:pt x="194" y="459"/>
                  <a:pt x="190" y="480"/>
                  <a:pt x="166" y="487"/>
                </a:cubicBezTo>
                <a:lnTo>
                  <a:pt x="166" y="489"/>
                </a:lnTo>
                <a:cubicBezTo>
                  <a:pt x="190" y="498"/>
                  <a:pt x="194" y="524"/>
                  <a:pt x="194" y="564"/>
                </a:cubicBezTo>
                <a:lnTo>
                  <a:pt x="194" y="615"/>
                </a:lnTo>
                <a:cubicBezTo>
                  <a:pt x="194" y="632"/>
                  <a:pt x="197" y="632"/>
                  <a:pt x="201" y="639"/>
                </a:cubicBezTo>
                <a:cubicBezTo>
                  <a:pt x="206" y="646"/>
                  <a:pt x="213" y="646"/>
                  <a:pt x="225" y="646"/>
                </a:cubicBezTo>
                <a:lnTo>
                  <a:pt x="225" y="690"/>
                </a:lnTo>
                <a:cubicBezTo>
                  <a:pt x="192" y="690"/>
                  <a:pt x="169" y="683"/>
                  <a:pt x="155" y="671"/>
                </a:cubicBezTo>
                <a:cubicBezTo>
                  <a:pt x="141" y="660"/>
                  <a:pt x="134" y="636"/>
                  <a:pt x="134" y="604"/>
                </a:cubicBezTo>
                <a:lnTo>
                  <a:pt x="134" y="547"/>
                </a:lnTo>
                <a:cubicBezTo>
                  <a:pt x="134" y="517"/>
                  <a:pt x="122" y="517"/>
                  <a:pt x="103" y="517"/>
                </a:cubicBezTo>
                <a:lnTo>
                  <a:pt x="103" y="459"/>
                </a:lnTo>
                <a:cubicBezTo>
                  <a:pt x="124" y="459"/>
                  <a:pt x="134" y="459"/>
                  <a:pt x="134" y="433"/>
                </a:cubicBezTo>
                <a:lnTo>
                  <a:pt x="134" y="388"/>
                </a:lnTo>
                <a:cubicBezTo>
                  <a:pt x="134" y="360"/>
                  <a:pt x="141" y="342"/>
                  <a:pt x="155" y="332"/>
                </a:cubicBezTo>
                <a:cubicBezTo>
                  <a:pt x="169" y="321"/>
                  <a:pt x="192" y="316"/>
                  <a:pt x="225" y="316"/>
                </a:cubicBezTo>
                <a:lnTo>
                  <a:pt x="225" y="365"/>
                </a:lnTo>
                <a:close/>
                <a:moveTo>
                  <a:pt x="536" y="473"/>
                </a:moveTo>
                <a:lnTo>
                  <a:pt x="536" y="519"/>
                </a:lnTo>
                <a:cubicBezTo>
                  <a:pt x="515" y="519"/>
                  <a:pt x="505" y="519"/>
                  <a:pt x="505" y="550"/>
                </a:cubicBezTo>
                <a:lnTo>
                  <a:pt x="505" y="604"/>
                </a:lnTo>
                <a:cubicBezTo>
                  <a:pt x="505" y="636"/>
                  <a:pt x="498" y="660"/>
                  <a:pt x="484" y="674"/>
                </a:cubicBezTo>
                <a:cubicBezTo>
                  <a:pt x="470" y="685"/>
                  <a:pt x="447" y="692"/>
                  <a:pt x="412" y="692"/>
                </a:cubicBezTo>
                <a:lnTo>
                  <a:pt x="412" y="648"/>
                </a:lnTo>
                <a:cubicBezTo>
                  <a:pt x="421" y="648"/>
                  <a:pt x="431" y="646"/>
                  <a:pt x="435" y="641"/>
                </a:cubicBezTo>
                <a:cubicBezTo>
                  <a:pt x="440" y="634"/>
                  <a:pt x="442" y="634"/>
                  <a:pt x="442" y="618"/>
                </a:cubicBezTo>
                <a:lnTo>
                  <a:pt x="442" y="566"/>
                </a:lnTo>
                <a:cubicBezTo>
                  <a:pt x="442" y="526"/>
                  <a:pt x="449" y="503"/>
                  <a:pt x="473" y="491"/>
                </a:cubicBezTo>
                <a:lnTo>
                  <a:pt x="473" y="489"/>
                </a:lnTo>
                <a:cubicBezTo>
                  <a:pt x="449" y="482"/>
                  <a:pt x="442" y="461"/>
                  <a:pt x="442" y="426"/>
                </a:cubicBezTo>
                <a:lnTo>
                  <a:pt x="442" y="384"/>
                </a:lnTo>
                <a:cubicBezTo>
                  <a:pt x="442" y="360"/>
                  <a:pt x="431" y="367"/>
                  <a:pt x="412" y="367"/>
                </a:cubicBezTo>
                <a:lnTo>
                  <a:pt x="412" y="318"/>
                </a:lnTo>
                <a:cubicBezTo>
                  <a:pt x="445" y="318"/>
                  <a:pt x="468" y="325"/>
                  <a:pt x="482" y="335"/>
                </a:cubicBezTo>
                <a:cubicBezTo>
                  <a:pt x="496" y="346"/>
                  <a:pt x="505" y="365"/>
                  <a:pt x="505" y="391"/>
                </a:cubicBezTo>
                <a:lnTo>
                  <a:pt x="505" y="435"/>
                </a:lnTo>
                <a:cubicBezTo>
                  <a:pt x="505" y="461"/>
                  <a:pt x="515" y="459"/>
                  <a:pt x="536" y="459"/>
                </a:cubicBezTo>
                <a:lnTo>
                  <a:pt x="536" y="473"/>
                </a:lnTo>
                <a:close/>
                <a:moveTo>
                  <a:pt x="316" y="178"/>
                </a:moveTo>
                <a:cubicBezTo>
                  <a:pt x="192" y="178"/>
                  <a:pt x="92" y="148"/>
                  <a:pt x="92" y="110"/>
                </a:cubicBezTo>
                <a:cubicBezTo>
                  <a:pt x="92" y="73"/>
                  <a:pt x="192" y="43"/>
                  <a:pt x="316" y="43"/>
                </a:cubicBezTo>
                <a:cubicBezTo>
                  <a:pt x="440" y="43"/>
                  <a:pt x="540" y="73"/>
                  <a:pt x="540" y="110"/>
                </a:cubicBezTo>
                <a:cubicBezTo>
                  <a:pt x="540" y="150"/>
                  <a:pt x="440" y="178"/>
                  <a:pt x="316" y="178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12"/>
          <p:cNvSpPr>
            <a:spLocks noEditPoints="1"/>
          </p:cNvSpPr>
          <p:nvPr/>
        </p:nvSpPr>
        <p:spPr bwMode="auto">
          <a:xfrm>
            <a:off x="3292196" y="5315092"/>
            <a:ext cx="560092" cy="560092"/>
          </a:xfrm>
          <a:custGeom>
            <a:avLst/>
            <a:gdLst>
              <a:gd name="T0" fmla="*/ 1024 w 1026"/>
              <a:gd name="T1" fmla="*/ 601 h 1021"/>
              <a:gd name="T2" fmla="*/ 1024 w 1026"/>
              <a:gd name="T3" fmla="*/ 353 h 1021"/>
              <a:gd name="T4" fmla="*/ 742 w 1026"/>
              <a:gd name="T5" fmla="*/ 598 h 1021"/>
              <a:gd name="T6" fmla="*/ 737 w 1026"/>
              <a:gd name="T7" fmla="*/ 598 h 1021"/>
              <a:gd name="T8" fmla="*/ 737 w 1026"/>
              <a:gd name="T9" fmla="*/ 353 h 1021"/>
              <a:gd name="T10" fmla="*/ 455 w 1026"/>
              <a:gd name="T11" fmla="*/ 598 h 1021"/>
              <a:gd name="T12" fmla="*/ 455 w 1026"/>
              <a:gd name="T13" fmla="*/ 86 h 1021"/>
              <a:gd name="T14" fmla="*/ 233 w 1026"/>
              <a:gd name="T15" fmla="*/ 0 h 1021"/>
              <a:gd name="T16" fmla="*/ 0 w 1026"/>
              <a:gd name="T17" fmla="*/ 86 h 1021"/>
              <a:gd name="T18" fmla="*/ 0 w 1026"/>
              <a:gd name="T19" fmla="*/ 1021 h 1021"/>
              <a:gd name="T20" fmla="*/ 1026 w 1026"/>
              <a:gd name="T21" fmla="*/ 1021 h 1021"/>
              <a:gd name="T22" fmla="*/ 1024 w 1026"/>
              <a:gd name="T23" fmla="*/ 601 h 1021"/>
              <a:gd name="T24" fmla="*/ 230 w 1026"/>
              <a:gd name="T25" fmla="*/ 126 h 1021"/>
              <a:gd name="T26" fmla="*/ 64 w 1026"/>
              <a:gd name="T27" fmla="*/ 79 h 1021"/>
              <a:gd name="T28" fmla="*/ 230 w 1026"/>
              <a:gd name="T29" fmla="*/ 32 h 1021"/>
              <a:gd name="T30" fmla="*/ 396 w 1026"/>
              <a:gd name="T31" fmla="*/ 79 h 1021"/>
              <a:gd name="T32" fmla="*/ 230 w 1026"/>
              <a:gd name="T33" fmla="*/ 126 h 1021"/>
              <a:gd name="T34" fmla="*/ 715 w 1026"/>
              <a:gd name="T35" fmla="*/ 855 h 1021"/>
              <a:gd name="T36" fmla="*/ 601 w 1026"/>
              <a:gd name="T37" fmla="*/ 855 h 1021"/>
              <a:gd name="T38" fmla="*/ 601 w 1026"/>
              <a:gd name="T39" fmla="*/ 742 h 1021"/>
              <a:gd name="T40" fmla="*/ 715 w 1026"/>
              <a:gd name="T41" fmla="*/ 742 h 1021"/>
              <a:gd name="T42" fmla="*/ 715 w 1026"/>
              <a:gd name="T43" fmla="*/ 855 h 1021"/>
              <a:gd name="T44" fmla="*/ 517 w 1026"/>
              <a:gd name="T45" fmla="*/ 855 h 1021"/>
              <a:gd name="T46" fmla="*/ 403 w 1026"/>
              <a:gd name="T47" fmla="*/ 855 h 1021"/>
              <a:gd name="T48" fmla="*/ 403 w 1026"/>
              <a:gd name="T49" fmla="*/ 742 h 1021"/>
              <a:gd name="T50" fmla="*/ 517 w 1026"/>
              <a:gd name="T51" fmla="*/ 742 h 1021"/>
              <a:gd name="T52" fmla="*/ 517 w 1026"/>
              <a:gd name="T53" fmla="*/ 855 h 1021"/>
              <a:gd name="T54" fmla="*/ 804 w 1026"/>
              <a:gd name="T55" fmla="*/ 855 h 1021"/>
              <a:gd name="T56" fmla="*/ 804 w 1026"/>
              <a:gd name="T57" fmla="*/ 742 h 1021"/>
              <a:gd name="T58" fmla="*/ 917 w 1026"/>
              <a:gd name="T59" fmla="*/ 742 h 1021"/>
              <a:gd name="T60" fmla="*/ 917 w 1026"/>
              <a:gd name="T61" fmla="*/ 855 h 1021"/>
              <a:gd name="T62" fmla="*/ 804 w 1026"/>
              <a:gd name="T63" fmla="*/ 855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26" h="1021">
                <a:moveTo>
                  <a:pt x="1024" y="601"/>
                </a:moveTo>
                <a:lnTo>
                  <a:pt x="1024" y="353"/>
                </a:lnTo>
                <a:lnTo>
                  <a:pt x="742" y="598"/>
                </a:lnTo>
                <a:lnTo>
                  <a:pt x="737" y="598"/>
                </a:lnTo>
                <a:lnTo>
                  <a:pt x="737" y="353"/>
                </a:lnTo>
                <a:lnTo>
                  <a:pt x="455" y="598"/>
                </a:lnTo>
                <a:lnTo>
                  <a:pt x="455" y="86"/>
                </a:lnTo>
                <a:cubicBezTo>
                  <a:pt x="455" y="44"/>
                  <a:pt x="359" y="0"/>
                  <a:pt x="233" y="0"/>
                </a:cubicBezTo>
                <a:cubicBezTo>
                  <a:pt x="106" y="0"/>
                  <a:pt x="0" y="42"/>
                  <a:pt x="0" y="86"/>
                </a:cubicBezTo>
                <a:lnTo>
                  <a:pt x="0" y="1021"/>
                </a:lnTo>
                <a:lnTo>
                  <a:pt x="1026" y="1021"/>
                </a:lnTo>
                <a:lnTo>
                  <a:pt x="1024" y="601"/>
                </a:lnTo>
                <a:close/>
                <a:moveTo>
                  <a:pt x="230" y="126"/>
                </a:moveTo>
                <a:cubicBezTo>
                  <a:pt x="139" y="126"/>
                  <a:pt x="64" y="104"/>
                  <a:pt x="64" y="79"/>
                </a:cubicBezTo>
                <a:cubicBezTo>
                  <a:pt x="64" y="54"/>
                  <a:pt x="139" y="32"/>
                  <a:pt x="230" y="32"/>
                </a:cubicBezTo>
                <a:cubicBezTo>
                  <a:pt x="322" y="32"/>
                  <a:pt x="396" y="52"/>
                  <a:pt x="396" y="79"/>
                </a:cubicBezTo>
                <a:cubicBezTo>
                  <a:pt x="396" y="104"/>
                  <a:pt x="322" y="126"/>
                  <a:pt x="230" y="126"/>
                </a:cubicBezTo>
                <a:close/>
                <a:moveTo>
                  <a:pt x="715" y="855"/>
                </a:moveTo>
                <a:lnTo>
                  <a:pt x="601" y="855"/>
                </a:lnTo>
                <a:lnTo>
                  <a:pt x="601" y="742"/>
                </a:lnTo>
                <a:lnTo>
                  <a:pt x="715" y="742"/>
                </a:lnTo>
                <a:lnTo>
                  <a:pt x="715" y="855"/>
                </a:lnTo>
                <a:close/>
                <a:moveTo>
                  <a:pt x="517" y="855"/>
                </a:moveTo>
                <a:lnTo>
                  <a:pt x="403" y="855"/>
                </a:lnTo>
                <a:lnTo>
                  <a:pt x="403" y="742"/>
                </a:lnTo>
                <a:lnTo>
                  <a:pt x="517" y="742"/>
                </a:lnTo>
                <a:lnTo>
                  <a:pt x="517" y="855"/>
                </a:lnTo>
                <a:close/>
                <a:moveTo>
                  <a:pt x="804" y="855"/>
                </a:moveTo>
                <a:lnTo>
                  <a:pt x="804" y="742"/>
                </a:lnTo>
                <a:lnTo>
                  <a:pt x="917" y="742"/>
                </a:lnTo>
                <a:lnTo>
                  <a:pt x="917" y="855"/>
                </a:lnTo>
                <a:lnTo>
                  <a:pt x="804" y="85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28" y="4029532"/>
            <a:ext cx="688383" cy="68838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026976" y="4049929"/>
            <a:ext cx="647587" cy="647587"/>
            <a:chOff x="2064180" y="3381945"/>
            <a:chExt cx="647587" cy="647587"/>
          </a:xfrm>
        </p:grpSpPr>
        <p:sp>
          <p:nvSpPr>
            <p:cNvPr id="37" name="Oval 36"/>
            <p:cNvSpPr/>
            <p:nvPr/>
          </p:nvSpPr>
          <p:spPr>
            <a:xfrm>
              <a:off x="2064180" y="3381945"/>
              <a:ext cx="647587" cy="647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2172910" y="3490675"/>
              <a:ext cx="430125" cy="430125"/>
            </a:xfrm>
            <a:prstGeom prst="ellipse">
              <a:avLst/>
            </a:prstGeom>
            <a:solidFill>
              <a:srgbClr val="00698E"/>
            </a:solidFill>
            <a:ln w="57150">
              <a:solidFill>
                <a:srgbClr val="299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99240" y="2142429"/>
            <a:ext cx="277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 platform, cross cloud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5236249" y="3318784"/>
            <a:ext cx="1384291" cy="2626997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Management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6704915" y="5124330"/>
            <a:ext cx="3488164" cy="82145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Transport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9198422" y="3310219"/>
            <a:ext cx="994657" cy="82145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Activation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6699999" y="4234608"/>
            <a:ext cx="3493080" cy="82145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Federation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6699999" y="3318785"/>
            <a:ext cx="1248585" cy="82145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5236248" y="2405438"/>
            <a:ext cx="6417037" cy="82145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Models 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8035131" y="3310219"/>
            <a:ext cx="1079484" cy="82145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Reliability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10276887" y="3310219"/>
            <a:ext cx="1376398" cy="263556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Testability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: Rounded Corners 52"/>
          <p:cNvSpPr/>
          <p:nvPr/>
        </p:nvSpPr>
        <p:spPr>
          <a:xfrm>
            <a:off x="5413458" y="1871333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: Rounded Corners 53"/>
          <p:cNvSpPr/>
          <p:nvPr/>
        </p:nvSpPr>
        <p:spPr>
          <a:xfrm>
            <a:off x="5976984" y="1871333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: Rounded Corners 54"/>
          <p:cNvSpPr/>
          <p:nvPr/>
        </p:nvSpPr>
        <p:spPr>
          <a:xfrm>
            <a:off x="6540510" y="1868256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: Rounded Corners 55"/>
          <p:cNvSpPr/>
          <p:nvPr/>
        </p:nvSpPr>
        <p:spPr>
          <a:xfrm>
            <a:off x="7104036" y="1868256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: Rounded Corners 56"/>
          <p:cNvSpPr/>
          <p:nvPr/>
        </p:nvSpPr>
        <p:spPr>
          <a:xfrm>
            <a:off x="7667562" y="1878136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8231088" y="1878136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: Rounded Corners 58"/>
          <p:cNvSpPr/>
          <p:nvPr/>
        </p:nvSpPr>
        <p:spPr>
          <a:xfrm>
            <a:off x="8794614" y="1875059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: Rounded Corners 59"/>
          <p:cNvSpPr/>
          <p:nvPr/>
        </p:nvSpPr>
        <p:spPr>
          <a:xfrm>
            <a:off x="9358140" y="1875059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Rectangle: Rounded Corners 60"/>
          <p:cNvSpPr/>
          <p:nvPr/>
        </p:nvSpPr>
        <p:spPr>
          <a:xfrm>
            <a:off x="9922691" y="1878136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Rectangle: Rounded Corners 61"/>
          <p:cNvSpPr/>
          <p:nvPr/>
        </p:nvSpPr>
        <p:spPr>
          <a:xfrm>
            <a:off x="10486217" y="1878136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: Rounded Corners 62"/>
          <p:cNvSpPr/>
          <p:nvPr/>
        </p:nvSpPr>
        <p:spPr>
          <a:xfrm>
            <a:off x="11049743" y="1875059"/>
            <a:ext cx="434450" cy="431168"/>
          </a:xfrm>
          <a:prstGeom prst="roundRect">
            <a:avLst>
              <a:gd name="adj" fmla="val 6938"/>
            </a:avLst>
          </a:prstGeom>
          <a:solidFill>
            <a:srgbClr val="0085B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5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990567" y="2972080"/>
            <a:ext cx="2002293" cy="1728277"/>
            <a:chOff x="4737128" y="2291366"/>
            <a:chExt cx="2002293" cy="1728277"/>
          </a:xfrm>
        </p:grpSpPr>
        <p:sp>
          <p:nvSpPr>
            <p:cNvPr id="49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51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Hexagon 5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Hexagon 5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990567" y="1745359"/>
            <a:ext cx="2003300" cy="1728277"/>
            <a:chOff x="4737128" y="2291366"/>
            <a:chExt cx="2003300" cy="1728277"/>
          </a:xfrm>
        </p:grpSpPr>
        <p:sp>
          <p:nvSpPr>
            <p:cNvPr id="43" name="Parallelogram 22"/>
            <p:cNvSpPr/>
            <p:nvPr/>
          </p:nvSpPr>
          <p:spPr>
            <a:xfrm rot="19826588">
              <a:off x="5436107" y="2890693"/>
              <a:ext cx="130432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4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Hexagon 4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Hexagon 4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048278" y="3459766"/>
            <a:ext cx="2002293" cy="1728277"/>
            <a:chOff x="4737128" y="2291366"/>
            <a:chExt cx="2002293" cy="1728277"/>
          </a:xfrm>
        </p:grpSpPr>
        <p:sp>
          <p:nvSpPr>
            <p:cNvPr id="34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1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Hexagon 1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Hexagon 1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048277" y="2227866"/>
            <a:ext cx="2002685" cy="1728277"/>
            <a:chOff x="4737128" y="2291366"/>
            <a:chExt cx="2002685" cy="1728277"/>
          </a:xfrm>
        </p:grpSpPr>
        <p:sp>
          <p:nvSpPr>
            <p:cNvPr id="37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39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Hexagon 39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Hexagon 40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046933" y="3956143"/>
            <a:ext cx="2002293" cy="1728277"/>
            <a:chOff x="4737128" y="2291366"/>
            <a:chExt cx="2002293" cy="1728277"/>
          </a:xfrm>
        </p:grpSpPr>
        <p:sp>
          <p:nvSpPr>
            <p:cNvPr id="55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57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Hexagon 57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Hexagon 5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4046932" y="2724243"/>
            <a:ext cx="2002685" cy="1728277"/>
            <a:chOff x="4737128" y="2291366"/>
            <a:chExt cx="2002685" cy="1728277"/>
          </a:xfrm>
        </p:grpSpPr>
        <p:sp>
          <p:nvSpPr>
            <p:cNvPr id="61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63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Hexagon 63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Hexagon 6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971517" y="513459"/>
            <a:ext cx="2003300" cy="1728277"/>
            <a:chOff x="4737128" y="2291366"/>
            <a:chExt cx="2003300" cy="1728277"/>
          </a:xfrm>
        </p:grpSpPr>
        <p:sp>
          <p:nvSpPr>
            <p:cNvPr id="67" name="Parallelogram 22"/>
            <p:cNvSpPr/>
            <p:nvPr/>
          </p:nvSpPr>
          <p:spPr>
            <a:xfrm rot="19826588">
              <a:off x="5436107" y="2890693"/>
              <a:ext cx="130432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69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Hexagon 69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Hexagon 70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5029227" y="995966"/>
            <a:ext cx="2002685" cy="1728277"/>
            <a:chOff x="4737128" y="2291366"/>
            <a:chExt cx="2002685" cy="1728277"/>
          </a:xfrm>
        </p:grpSpPr>
        <p:sp>
          <p:nvSpPr>
            <p:cNvPr id="73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7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Hexagon 7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Hexagon 7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4027882" y="1492343"/>
            <a:ext cx="2002685" cy="1728277"/>
            <a:chOff x="4737128" y="2291366"/>
            <a:chExt cx="2002685" cy="1728277"/>
          </a:xfrm>
        </p:grpSpPr>
        <p:sp>
          <p:nvSpPr>
            <p:cNvPr id="79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81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Hexagon 8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Hexagon 8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889395" y="139700"/>
            <a:ext cx="4241952" cy="6007100"/>
            <a:chOff x="3889395" y="184150"/>
            <a:chExt cx="4241952" cy="60071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889395" y="1663700"/>
              <a:ext cx="0" cy="3943350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889395" y="184150"/>
              <a:ext cx="2958227" cy="1479550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6866672" y="198288"/>
              <a:ext cx="1245625" cy="589298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8112297" y="799702"/>
              <a:ext cx="19050" cy="3795182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048078" y="4603574"/>
              <a:ext cx="3077467" cy="1587676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902446" y="5607050"/>
              <a:ext cx="1140737" cy="584200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4958529" y="2147167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950857" y="1639491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874910" y="1164664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971511" y="3359807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975208" y="2858318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895664" y="2370632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971511" y="4587091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989778" y="4071188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932069" y="3588279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766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100603" y="3003922"/>
            <a:ext cx="2002293" cy="1728277"/>
            <a:chOff x="4737128" y="2291366"/>
            <a:chExt cx="2002293" cy="1728277"/>
          </a:xfrm>
        </p:grpSpPr>
        <p:sp>
          <p:nvSpPr>
            <p:cNvPr id="91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93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Hexagon 93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Hexagon 9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3055508" y="3480033"/>
            <a:ext cx="2002293" cy="1728277"/>
            <a:chOff x="4737128" y="2291366"/>
            <a:chExt cx="2002293" cy="1728277"/>
          </a:xfrm>
        </p:grpSpPr>
        <p:sp>
          <p:nvSpPr>
            <p:cNvPr id="85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87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Hexagon 87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Hexagon 8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990567" y="2972080"/>
            <a:ext cx="2002293" cy="1728277"/>
            <a:chOff x="4737128" y="2291366"/>
            <a:chExt cx="2002293" cy="1728277"/>
          </a:xfrm>
        </p:grpSpPr>
        <p:sp>
          <p:nvSpPr>
            <p:cNvPr id="49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51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Hexagon 5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Hexagon 5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990567" y="1745359"/>
            <a:ext cx="2003300" cy="1728277"/>
            <a:chOff x="4737128" y="2291366"/>
            <a:chExt cx="2003300" cy="1728277"/>
          </a:xfrm>
        </p:grpSpPr>
        <p:sp>
          <p:nvSpPr>
            <p:cNvPr id="43" name="Parallelogram 22"/>
            <p:cNvSpPr/>
            <p:nvPr/>
          </p:nvSpPr>
          <p:spPr>
            <a:xfrm rot="19826588">
              <a:off x="5436107" y="2890693"/>
              <a:ext cx="130432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4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Hexagon 4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Hexagon 4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048278" y="3459766"/>
            <a:ext cx="2002293" cy="1728277"/>
            <a:chOff x="4737128" y="2291366"/>
            <a:chExt cx="2002293" cy="1728277"/>
          </a:xfrm>
        </p:grpSpPr>
        <p:sp>
          <p:nvSpPr>
            <p:cNvPr id="34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1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Hexagon 1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Hexagon 1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048277" y="2227866"/>
            <a:ext cx="2002685" cy="1728277"/>
            <a:chOff x="4737128" y="2291366"/>
            <a:chExt cx="2002685" cy="1728277"/>
          </a:xfrm>
        </p:grpSpPr>
        <p:sp>
          <p:nvSpPr>
            <p:cNvPr id="37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39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Hexagon 39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Hexagon 40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046933" y="3956143"/>
            <a:ext cx="2002293" cy="1728277"/>
            <a:chOff x="4737128" y="2291366"/>
            <a:chExt cx="2002293" cy="1728277"/>
          </a:xfrm>
        </p:grpSpPr>
        <p:sp>
          <p:nvSpPr>
            <p:cNvPr id="55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57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Hexagon 57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Hexagon 5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4046932" y="2724243"/>
            <a:ext cx="2002685" cy="1728277"/>
            <a:chOff x="4737128" y="2291366"/>
            <a:chExt cx="2002685" cy="1728277"/>
          </a:xfrm>
        </p:grpSpPr>
        <p:sp>
          <p:nvSpPr>
            <p:cNvPr id="61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63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Hexagon 63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Hexagon 6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971517" y="513459"/>
            <a:ext cx="2003300" cy="1728277"/>
            <a:chOff x="4737128" y="2291366"/>
            <a:chExt cx="2003300" cy="1728277"/>
          </a:xfrm>
        </p:grpSpPr>
        <p:sp>
          <p:nvSpPr>
            <p:cNvPr id="67" name="Parallelogram 22"/>
            <p:cNvSpPr/>
            <p:nvPr/>
          </p:nvSpPr>
          <p:spPr>
            <a:xfrm rot="19826588">
              <a:off x="5436107" y="2890693"/>
              <a:ext cx="130432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69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Hexagon 69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Hexagon 70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5029227" y="995966"/>
            <a:ext cx="2002685" cy="1728277"/>
            <a:chOff x="4737128" y="2291366"/>
            <a:chExt cx="2002685" cy="1728277"/>
          </a:xfrm>
        </p:grpSpPr>
        <p:sp>
          <p:nvSpPr>
            <p:cNvPr id="73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7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Hexagon 7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Hexagon 7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4027882" y="1492343"/>
            <a:ext cx="2002685" cy="1728277"/>
            <a:chOff x="4737128" y="2291366"/>
            <a:chExt cx="2002685" cy="1728277"/>
          </a:xfrm>
        </p:grpSpPr>
        <p:sp>
          <p:nvSpPr>
            <p:cNvPr id="79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81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Hexagon 8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Hexagon 8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119006" y="139700"/>
            <a:ext cx="6012341" cy="6007100"/>
            <a:chOff x="2119006" y="184150"/>
            <a:chExt cx="6012341" cy="60071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124808" y="753327"/>
              <a:ext cx="0" cy="3943350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119006" y="184150"/>
              <a:ext cx="4728616" cy="569177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6866672" y="198288"/>
              <a:ext cx="1245625" cy="589298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8112297" y="799702"/>
              <a:ext cx="19050" cy="3795182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048078" y="4603574"/>
              <a:ext cx="3077467" cy="1587676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124808" y="4696677"/>
              <a:ext cx="2918375" cy="1494573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4958529" y="2147167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950857" y="1639491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874910" y="1164664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971511" y="3359807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975208" y="2858318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895664" y="2370632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971511" y="4587091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989778" y="4071188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932069" y="3588279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9742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100603" y="3003922"/>
            <a:ext cx="2002293" cy="1728277"/>
            <a:chOff x="4737128" y="2291366"/>
            <a:chExt cx="2002293" cy="1728277"/>
          </a:xfrm>
        </p:grpSpPr>
        <p:sp>
          <p:nvSpPr>
            <p:cNvPr id="91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93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Hexagon 93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Hexagon 9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3055508" y="3480033"/>
            <a:ext cx="2002293" cy="1728277"/>
            <a:chOff x="4737128" y="2291366"/>
            <a:chExt cx="2002293" cy="1728277"/>
          </a:xfrm>
        </p:grpSpPr>
        <p:sp>
          <p:nvSpPr>
            <p:cNvPr id="85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87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Hexagon 87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Hexagon 8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990567" y="2972080"/>
            <a:ext cx="2002293" cy="1728277"/>
            <a:chOff x="4737128" y="2291366"/>
            <a:chExt cx="2002293" cy="1728277"/>
          </a:xfrm>
        </p:grpSpPr>
        <p:sp>
          <p:nvSpPr>
            <p:cNvPr id="49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51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Hexagon 5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CF016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Hexagon 5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CF0163"/>
              </a:solidFill>
              <a:ln w="38100" cap="rnd">
                <a:solidFill>
                  <a:srgbClr val="CF016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990567" y="1745359"/>
            <a:ext cx="2003300" cy="1728277"/>
            <a:chOff x="4737128" y="2291366"/>
            <a:chExt cx="2003300" cy="1728277"/>
          </a:xfrm>
        </p:grpSpPr>
        <p:sp>
          <p:nvSpPr>
            <p:cNvPr id="43" name="Parallelogram 22"/>
            <p:cNvSpPr/>
            <p:nvPr/>
          </p:nvSpPr>
          <p:spPr>
            <a:xfrm rot="19826588">
              <a:off x="5436107" y="2890693"/>
              <a:ext cx="130432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4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Hexagon 4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Hexagon 4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92D050"/>
              </a:solidFill>
              <a:ln w="381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048278" y="3459766"/>
            <a:ext cx="2002293" cy="1728277"/>
            <a:chOff x="4737128" y="2291366"/>
            <a:chExt cx="2002293" cy="1728277"/>
          </a:xfrm>
        </p:grpSpPr>
        <p:sp>
          <p:nvSpPr>
            <p:cNvPr id="34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1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Hexagon 1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CF016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Hexagon 1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CF0163"/>
              </a:solidFill>
              <a:ln w="38100" cap="rnd">
                <a:solidFill>
                  <a:srgbClr val="CF016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048277" y="2227866"/>
            <a:ext cx="2002685" cy="1728277"/>
            <a:chOff x="4737128" y="2291366"/>
            <a:chExt cx="2002685" cy="1728277"/>
          </a:xfrm>
        </p:grpSpPr>
        <p:sp>
          <p:nvSpPr>
            <p:cNvPr id="37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39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Hexagon 39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Hexagon 40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046933" y="3956143"/>
            <a:ext cx="2002293" cy="1728277"/>
            <a:chOff x="4737128" y="2291366"/>
            <a:chExt cx="2002293" cy="1728277"/>
          </a:xfrm>
        </p:grpSpPr>
        <p:sp>
          <p:nvSpPr>
            <p:cNvPr id="55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57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Hexagon 57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Hexagon 5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4046932" y="2724243"/>
            <a:ext cx="2002685" cy="1728277"/>
            <a:chOff x="4737128" y="2291366"/>
            <a:chExt cx="2002685" cy="1728277"/>
          </a:xfrm>
        </p:grpSpPr>
        <p:sp>
          <p:nvSpPr>
            <p:cNvPr id="61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63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Hexagon 63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Hexagon 6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971517" y="513459"/>
            <a:ext cx="2003300" cy="1728277"/>
            <a:chOff x="4737128" y="2291366"/>
            <a:chExt cx="2003300" cy="1728277"/>
          </a:xfrm>
        </p:grpSpPr>
        <p:sp>
          <p:nvSpPr>
            <p:cNvPr id="67" name="Parallelogram 22"/>
            <p:cNvSpPr/>
            <p:nvPr/>
          </p:nvSpPr>
          <p:spPr>
            <a:xfrm rot="19826588">
              <a:off x="5436107" y="2890693"/>
              <a:ext cx="130432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69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Hexagon 69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Hexagon 70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5029227" y="995966"/>
            <a:ext cx="2002685" cy="1728277"/>
            <a:chOff x="4737128" y="2291366"/>
            <a:chExt cx="2002685" cy="1728277"/>
          </a:xfrm>
        </p:grpSpPr>
        <p:sp>
          <p:nvSpPr>
            <p:cNvPr id="73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7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Hexagon 7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Hexagon 7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4027882" y="1492343"/>
            <a:ext cx="2002685" cy="1728277"/>
            <a:chOff x="4737128" y="2291366"/>
            <a:chExt cx="2002685" cy="1728277"/>
          </a:xfrm>
        </p:grpSpPr>
        <p:sp>
          <p:nvSpPr>
            <p:cNvPr id="79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81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Hexagon 8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Hexagon 8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119006" y="139700"/>
            <a:ext cx="6012341" cy="6007100"/>
            <a:chOff x="2119006" y="184150"/>
            <a:chExt cx="6012341" cy="60071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124808" y="753327"/>
              <a:ext cx="0" cy="3943350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119006" y="184150"/>
              <a:ext cx="4728616" cy="569177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6866672" y="198288"/>
              <a:ext cx="1245625" cy="589298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8112297" y="799702"/>
              <a:ext cx="19050" cy="3795182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048078" y="4603574"/>
              <a:ext cx="3077467" cy="1587676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124808" y="4696677"/>
              <a:ext cx="2918375" cy="1494573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4958529" y="2147167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FF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950857" y="1639491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FF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874910" y="1164664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971511" y="3359807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975208" y="2858318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895664" y="2370632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92D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971511" y="4587091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989778" y="4071188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CF016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932069" y="3588279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CF016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6357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/>
          <p:cNvSpPr/>
          <p:nvPr/>
        </p:nvSpPr>
        <p:spPr>
          <a:xfrm>
            <a:off x="3152640" y="513648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/>
          <p:cNvSpPr/>
          <p:nvPr/>
        </p:nvSpPr>
        <p:spPr>
          <a:xfrm>
            <a:off x="1955587" y="513648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/>
          <p:cNvSpPr/>
          <p:nvPr/>
        </p:nvSpPr>
        <p:spPr>
          <a:xfrm>
            <a:off x="757145" y="5141139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/>
          <p:cNvSpPr/>
          <p:nvPr/>
        </p:nvSpPr>
        <p:spPr>
          <a:xfrm>
            <a:off x="3152640" y="3968978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/>
          <p:cNvSpPr/>
          <p:nvPr/>
        </p:nvSpPr>
        <p:spPr>
          <a:xfrm>
            <a:off x="1955587" y="396234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/>
          <p:cNvSpPr/>
          <p:nvPr/>
        </p:nvSpPr>
        <p:spPr>
          <a:xfrm>
            <a:off x="757145" y="3962342"/>
            <a:ext cx="822758" cy="822758"/>
          </a:xfrm>
          <a:prstGeom prst="roundRect">
            <a:avLst>
              <a:gd name="adj" fmla="val 7099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1120" y="559751"/>
            <a:ext cx="6644640" cy="692468"/>
          </a:xfrm>
        </p:spPr>
        <p:txBody>
          <a:bodyPr>
            <a:normAutofit fontScale="90000"/>
          </a:bodyPr>
          <a:lstStyle/>
          <a:p>
            <a:r>
              <a:rPr lang="en-GB" dirty="0"/>
              <a:t>Hyper-scale microservices platform</a:t>
            </a:r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2545" y1="57721" x2="62545" y2="57721"/>
                        <a14:foregroundMark x1="43273" y1="58088" x2="43273" y2="58088"/>
                        <a14:foregroundMark x1="28364" y1="68750" x2="28364" y2="68750"/>
                        <a14:foregroundMark x1="17455" y1="66544" x2="17455" y2="6654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5" y="4031358"/>
            <a:ext cx="694129" cy="686557"/>
          </a:xfrm>
          <a:solidFill>
            <a:srgbClr val="00698E"/>
          </a:solidFill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563880" y="1686171"/>
            <a:ext cx="3573780" cy="83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400"/>
              <a:t>Service Fabric</a:t>
            </a:r>
            <a:endParaRPr lang="en-GB" sz="3400" dirty="0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1861377" y="494625"/>
            <a:ext cx="978786" cy="981153"/>
          </a:xfrm>
          <a:custGeom>
            <a:avLst/>
            <a:gdLst>
              <a:gd name="T0" fmla="*/ 957 w 957"/>
              <a:gd name="T1" fmla="*/ 404 h 958"/>
              <a:gd name="T2" fmla="*/ 808 w 957"/>
              <a:gd name="T3" fmla="*/ 255 h 958"/>
              <a:gd name="T4" fmla="*/ 725 w 957"/>
              <a:gd name="T5" fmla="*/ 280 h 958"/>
              <a:gd name="T6" fmla="*/ 621 w 957"/>
              <a:gd name="T7" fmla="*/ 194 h 958"/>
              <a:gd name="T8" fmla="*/ 628 w 957"/>
              <a:gd name="T9" fmla="*/ 150 h 958"/>
              <a:gd name="T10" fmla="*/ 478 w 957"/>
              <a:gd name="T11" fmla="*/ 0 h 958"/>
              <a:gd name="T12" fmla="*/ 329 w 957"/>
              <a:gd name="T13" fmla="*/ 150 h 958"/>
              <a:gd name="T14" fmla="*/ 335 w 957"/>
              <a:gd name="T15" fmla="*/ 194 h 958"/>
              <a:gd name="T16" fmla="*/ 224 w 957"/>
              <a:gd name="T17" fmla="*/ 286 h 958"/>
              <a:gd name="T18" fmla="*/ 149 w 957"/>
              <a:gd name="T19" fmla="*/ 270 h 958"/>
              <a:gd name="T20" fmla="*/ 0 w 957"/>
              <a:gd name="T21" fmla="*/ 404 h 958"/>
              <a:gd name="T22" fmla="*/ 123 w 957"/>
              <a:gd name="T23" fmla="*/ 552 h 958"/>
              <a:gd name="T24" fmla="*/ 163 w 957"/>
              <a:gd name="T25" fmla="*/ 696 h 958"/>
              <a:gd name="T26" fmla="*/ 112 w 957"/>
              <a:gd name="T27" fmla="*/ 809 h 958"/>
              <a:gd name="T28" fmla="*/ 261 w 957"/>
              <a:gd name="T29" fmla="*/ 958 h 958"/>
              <a:gd name="T30" fmla="*/ 401 w 957"/>
              <a:gd name="T31" fmla="*/ 861 h 958"/>
              <a:gd name="T32" fmla="*/ 555 w 957"/>
              <a:gd name="T33" fmla="*/ 861 h 958"/>
              <a:gd name="T34" fmla="*/ 695 w 957"/>
              <a:gd name="T35" fmla="*/ 958 h 958"/>
              <a:gd name="T36" fmla="*/ 845 w 957"/>
              <a:gd name="T37" fmla="*/ 809 h 958"/>
              <a:gd name="T38" fmla="*/ 790 w 957"/>
              <a:gd name="T39" fmla="*/ 692 h 958"/>
              <a:gd name="T40" fmla="*/ 831 w 957"/>
              <a:gd name="T41" fmla="*/ 552 h 958"/>
              <a:gd name="T42" fmla="*/ 957 w 957"/>
              <a:gd name="T43" fmla="*/ 404 h 958"/>
              <a:gd name="T44" fmla="*/ 695 w 957"/>
              <a:gd name="T45" fmla="*/ 659 h 958"/>
              <a:gd name="T46" fmla="*/ 549 w 957"/>
              <a:gd name="T47" fmla="*/ 778 h 958"/>
              <a:gd name="T48" fmla="*/ 408 w 957"/>
              <a:gd name="T49" fmla="*/ 778 h 958"/>
              <a:gd name="T50" fmla="*/ 261 w 957"/>
              <a:gd name="T51" fmla="*/ 659 h 958"/>
              <a:gd name="T52" fmla="*/ 239 w 957"/>
              <a:gd name="T53" fmla="*/ 661 h 958"/>
              <a:gd name="T54" fmla="*/ 206 w 957"/>
              <a:gd name="T55" fmla="*/ 543 h 958"/>
              <a:gd name="T56" fmla="*/ 299 w 957"/>
              <a:gd name="T57" fmla="*/ 404 h 958"/>
              <a:gd name="T58" fmla="*/ 284 w 957"/>
              <a:gd name="T59" fmla="*/ 343 h 958"/>
              <a:gd name="T60" fmla="*/ 381 w 957"/>
              <a:gd name="T61" fmla="*/ 263 h 958"/>
              <a:gd name="T62" fmla="*/ 478 w 957"/>
              <a:gd name="T63" fmla="*/ 300 h 958"/>
              <a:gd name="T64" fmla="*/ 576 w 957"/>
              <a:gd name="T65" fmla="*/ 263 h 958"/>
              <a:gd name="T66" fmla="*/ 672 w 957"/>
              <a:gd name="T67" fmla="*/ 342 h 958"/>
              <a:gd name="T68" fmla="*/ 658 w 957"/>
              <a:gd name="T69" fmla="*/ 404 h 958"/>
              <a:gd name="T70" fmla="*/ 748 w 957"/>
              <a:gd name="T71" fmla="*/ 542 h 958"/>
              <a:gd name="T72" fmla="*/ 714 w 957"/>
              <a:gd name="T73" fmla="*/ 660 h 958"/>
              <a:gd name="T74" fmla="*/ 695 w 957"/>
              <a:gd name="T75" fmla="*/ 659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7" h="958">
                <a:moveTo>
                  <a:pt x="957" y="404"/>
                </a:moveTo>
                <a:cubicBezTo>
                  <a:pt x="957" y="322"/>
                  <a:pt x="890" y="255"/>
                  <a:pt x="808" y="255"/>
                </a:cubicBezTo>
                <a:cubicBezTo>
                  <a:pt x="777" y="255"/>
                  <a:pt x="749" y="264"/>
                  <a:pt x="725" y="280"/>
                </a:cubicBezTo>
                <a:lnTo>
                  <a:pt x="621" y="194"/>
                </a:lnTo>
                <a:cubicBezTo>
                  <a:pt x="626" y="180"/>
                  <a:pt x="628" y="165"/>
                  <a:pt x="628" y="150"/>
                </a:cubicBezTo>
                <a:cubicBezTo>
                  <a:pt x="628" y="67"/>
                  <a:pt x="561" y="0"/>
                  <a:pt x="478" y="0"/>
                </a:cubicBezTo>
                <a:cubicBezTo>
                  <a:pt x="396" y="0"/>
                  <a:pt x="329" y="67"/>
                  <a:pt x="329" y="150"/>
                </a:cubicBezTo>
                <a:cubicBezTo>
                  <a:pt x="329" y="165"/>
                  <a:pt x="331" y="180"/>
                  <a:pt x="335" y="194"/>
                </a:cubicBezTo>
                <a:lnTo>
                  <a:pt x="224" y="286"/>
                </a:lnTo>
                <a:cubicBezTo>
                  <a:pt x="202" y="276"/>
                  <a:pt x="176" y="270"/>
                  <a:pt x="149" y="270"/>
                </a:cubicBezTo>
                <a:cubicBezTo>
                  <a:pt x="67" y="270"/>
                  <a:pt x="0" y="322"/>
                  <a:pt x="0" y="404"/>
                </a:cubicBezTo>
                <a:cubicBezTo>
                  <a:pt x="0" y="478"/>
                  <a:pt x="53" y="539"/>
                  <a:pt x="123" y="552"/>
                </a:cubicBezTo>
                <a:lnTo>
                  <a:pt x="163" y="696"/>
                </a:lnTo>
                <a:cubicBezTo>
                  <a:pt x="132" y="723"/>
                  <a:pt x="112" y="763"/>
                  <a:pt x="112" y="809"/>
                </a:cubicBezTo>
                <a:cubicBezTo>
                  <a:pt x="112" y="891"/>
                  <a:pt x="179" y="958"/>
                  <a:pt x="261" y="958"/>
                </a:cubicBezTo>
                <a:cubicBezTo>
                  <a:pt x="326" y="958"/>
                  <a:pt x="380" y="918"/>
                  <a:pt x="401" y="861"/>
                </a:cubicBezTo>
                <a:lnTo>
                  <a:pt x="555" y="861"/>
                </a:lnTo>
                <a:cubicBezTo>
                  <a:pt x="576" y="918"/>
                  <a:pt x="631" y="958"/>
                  <a:pt x="695" y="958"/>
                </a:cubicBezTo>
                <a:cubicBezTo>
                  <a:pt x="778" y="958"/>
                  <a:pt x="845" y="891"/>
                  <a:pt x="845" y="809"/>
                </a:cubicBezTo>
                <a:cubicBezTo>
                  <a:pt x="845" y="762"/>
                  <a:pt x="824" y="720"/>
                  <a:pt x="790" y="692"/>
                </a:cubicBezTo>
                <a:lnTo>
                  <a:pt x="831" y="552"/>
                </a:lnTo>
                <a:cubicBezTo>
                  <a:pt x="903" y="541"/>
                  <a:pt x="957" y="479"/>
                  <a:pt x="957" y="404"/>
                </a:cubicBezTo>
                <a:close/>
                <a:moveTo>
                  <a:pt x="695" y="659"/>
                </a:moveTo>
                <a:cubicBezTo>
                  <a:pt x="623" y="659"/>
                  <a:pt x="563" y="710"/>
                  <a:pt x="549" y="778"/>
                </a:cubicBezTo>
                <a:lnTo>
                  <a:pt x="408" y="778"/>
                </a:lnTo>
                <a:cubicBezTo>
                  <a:pt x="394" y="710"/>
                  <a:pt x="334" y="659"/>
                  <a:pt x="261" y="659"/>
                </a:cubicBezTo>
                <a:cubicBezTo>
                  <a:pt x="254" y="659"/>
                  <a:pt x="246" y="660"/>
                  <a:pt x="239" y="661"/>
                </a:cubicBezTo>
                <a:lnTo>
                  <a:pt x="206" y="543"/>
                </a:lnTo>
                <a:cubicBezTo>
                  <a:pt x="260" y="521"/>
                  <a:pt x="299" y="467"/>
                  <a:pt x="299" y="404"/>
                </a:cubicBezTo>
                <a:cubicBezTo>
                  <a:pt x="299" y="381"/>
                  <a:pt x="293" y="361"/>
                  <a:pt x="284" y="343"/>
                </a:cubicBezTo>
                <a:lnTo>
                  <a:pt x="381" y="263"/>
                </a:lnTo>
                <a:cubicBezTo>
                  <a:pt x="407" y="286"/>
                  <a:pt x="441" y="300"/>
                  <a:pt x="478" y="300"/>
                </a:cubicBezTo>
                <a:cubicBezTo>
                  <a:pt x="516" y="300"/>
                  <a:pt x="550" y="286"/>
                  <a:pt x="576" y="263"/>
                </a:cubicBezTo>
                <a:lnTo>
                  <a:pt x="672" y="342"/>
                </a:lnTo>
                <a:cubicBezTo>
                  <a:pt x="663" y="361"/>
                  <a:pt x="658" y="382"/>
                  <a:pt x="658" y="404"/>
                </a:cubicBezTo>
                <a:cubicBezTo>
                  <a:pt x="658" y="466"/>
                  <a:pt x="695" y="519"/>
                  <a:pt x="748" y="542"/>
                </a:cubicBezTo>
                <a:lnTo>
                  <a:pt x="714" y="660"/>
                </a:lnTo>
                <a:cubicBezTo>
                  <a:pt x="708" y="659"/>
                  <a:pt x="702" y="659"/>
                  <a:pt x="695" y="65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lum bright="100000"/>
          </a:blip>
          <a:stretch>
            <a:fillRect/>
          </a:stretch>
        </p:blipFill>
        <p:spPr>
          <a:xfrm>
            <a:off x="845222" y="5229852"/>
            <a:ext cx="646604" cy="645332"/>
          </a:xfrm>
          <a:prstGeom prst="rect">
            <a:avLst/>
          </a:prstGeom>
        </p:spPr>
      </p:pic>
      <p:sp>
        <p:nvSpPr>
          <p:cNvPr id="20" name="Freeform 11"/>
          <p:cNvSpPr>
            <a:spLocks noEditPoints="1"/>
          </p:cNvSpPr>
          <p:nvPr/>
        </p:nvSpPr>
        <p:spPr bwMode="auto">
          <a:xfrm>
            <a:off x="2135706" y="5229852"/>
            <a:ext cx="495690" cy="645332"/>
          </a:xfrm>
          <a:custGeom>
            <a:avLst/>
            <a:gdLst>
              <a:gd name="T0" fmla="*/ 316 w 632"/>
              <a:gd name="T1" fmla="*/ 0 h 821"/>
              <a:gd name="T2" fmla="*/ 0 w 632"/>
              <a:gd name="T3" fmla="*/ 122 h 821"/>
              <a:gd name="T4" fmla="*/ 0 w 632"/>
              <a:gd name="T5" fmla="*/ 697 h 821"/>
              <a:gd name="T6" fmla="*/ 316 w 632"/>
              <a:gd name="T7" fmla="*/ 821 h 821"/>
              <a:gd name="T8" fmla="*/ 632 w 632"/>
              <a:gd name="T9" fmla="*/ 699 h 821"/>
              <a:gd name="T10" fmla="*/ 632 w 632"/>
              <a:gd name="T11" fmla="*/ 124 h 821"/>
              <a:gd name="T12" fmla="*/ 316 w 632"/>
              <a:gd name="T13" fmla="*/ 0 h 821"/>
              <a:gd name="T14" fmla="*/ 7 w 632"/>
              <a:gd name="T15" fmla="*/ 723 h 821"/>
              <a:gd name="T16" fmla="*/ 7 w 632"/>
              <a:gd name="T17" fmla="*/ 716 h 821"/>
              <a:gd name="T18" fmla="*/ 7 w 632"/>
              <a:gd name="T19" fmla="*/ 723 h 821"/>
              <a:gd name="T20" fmla="*/ 225 w 632"/>
              <a:gd name="T21" fmla="*/ 365 h 821"/>
              <a:gd name="T22" fmla="*/ 194 w 632"/>
              <a:gd name="T23" fmla="*/ 381 h 821"/>
              <a:gd name="T24" fmla="*/ 194 w 632"/>
              <a:gd name="T25" fmla="*/ 426 h 821"/>
              <a:gd name="T26" fmla="*/ 166 w 632"/>
              <a:gd name="T27" fmla="*/ 487 h 821"/>
              <a:gd name="T28" fmla="*/ 166 w 632"/>
              <a:gd name="T29" fmla="*/ 489 h 821"/>
              <a:gd name="T30" fmla="*/ 194 w 632"/>
              <a:gd name="T31" fmla="*/ 564 h 821"/>
              <a:gd name="T32" fmla="*/ 194 w 632"/>
              <a:gd name="T33" fmla="*/ 615 h 821"/>
              <a:gd name="T34" fmla="*/ 201 w 632"/>
              <a:gd name="T35" fmla="*/ 639 h 821"/>
              <a:gd name="T36" fmla="*/ 225 w 632"/>
              <a:gd name="T37" fmla="*/ 646 h 821"/>
              <a:gd name="T38" fmla="*/ 225 w 632"/>
              <a:gd name="T39" fmla="*/ 690 h 821"/>
              <a:gd name="T40" fmla="*/ 155 w 632"/>
              <a:gd name="T41" fmla="*/ 671 h 821"/>
              <a:gd name="T42" fmla="*/ 134 w 632"/>
              <a:gd name="T43" fmla="*/ 604 h 821"/>
              <a:gd name="T44" fmla="*/ 134 w 632"/>
              <a:gd name="T45" fmla="*/ 547 h 821"/>
              <a:gd name="T46" fmla="*/ 103 w 632"/>
              <a:gd name="T47" fmla="*/ 517 h 821"/>
              <a:gd name="T48" fmla="*/ 103 w 632"/>
              <a:gd name="T49" fmla="*/ 459 h 821"/>
              <a:gd name="T50" fmla="*/ 134 w 632"/>
              <a:gd name="T51" fmla="*/ 433 h 821"/>
              <a:gd name="T52" fmla="*/ 134 w 632"/>
              <a:gd name="T53" fmla="*/ 388 h 821"/>
              <a:gd name="T54" fmla="*/ 155 w 632"/>
              <a:gd name="T55" fmla="*/ 332 h 821"/>
              <a:gd name="T56" fmla="*/ 225 w 632"/>
              <a:gd name="T57" fmla="*/ 316 h 821"/>
              <a:gd name="T58" fmla="*/ 225 w 632"/>
              <a:gd name="T59" fmla="*/ 365 h 821"/>
              <a:gd name="T60" fmla="*/ 536 w 632"/>
              <a:gd name="T61" fmla="*/ 473 h 821"/>
              <a:gd name="T62" fmla="*/ 536 w 632"/>
              <a:gd name="T63" fmla="*/ 519 h 821"/>
              <a:gd name="T64" fmla="*/ 505 w 632"/>
              <a:gd name="T65" fmla="*/ 550 h 821"/>
              <a:gd name="T66" fmla="*/ 505 w 632"/>
              <a:gd name="T67" fmla="*/ 604 h 821"/>
              <a:gd name="T68" fmla="*/ 484 w 632"/>
              <a:gd name="T69" fmla="*/ 674 h 821"/>
              <a:gd name="T70" fmla="*/ 412 w 632"/>
              <a:gd name="T71" fmla="*/ 692 h 821"/>
              <a:gd name="T72" fmla="*/ 412 w 632"/>
              <a:gd name="T73" fmla="*/ 648 h 821"/>
              <a:gd name="T74" fmla="*/ 435 w 632"/>
              <a:gd name="T75" fmla="*/ 641 h 821"/>
              <a:gd name="T76" fmla="*/ 442 w 632"/>
              <a:gd name="T77" fmla="*/ 618 h 821"/>
              <a:gd name="T78" fmla="*/ 442 w 632"/>
              <a:gd name="T79" fmla="*/ 566 h 821"/>
              <a:gd name="T80" fmla="*/ 473 w 632"/>
              <a:gd name="T81" fmla="*/ 491 h 821"/>
              <a:gd name="T82" fmla="*/ 473 w 632"/>
              <a:gd name="T83" fmla="*/ 489 h 821"/>
              <a:gd name="T84" fmla="*/ 442 w 632"/>
              <a:gd name="T85" fmla="*/ 426 h 821"/>
              <a:gd name="T86" fmla="*/ 442 w 632"/>
              <a:gd name="T87" fmla="*/ 384 h 821"/>
              <a:gd name="T88" fmla="*/ 412 w 632"/>
              <a:gd name="T89" fmla="*/ 367 h 821"/>
              <a:gd name="T90" fmla="*/ 412 w 632"/>
              <a:gd name="T91" fmla="*/ 318 h 821"/>
              <a:gd name="T92" fmla="*/ 482 w 632"/>
              <a:gd name="T93" fmla="*/ 335 h 821"/>
              <a:gd name="T94" fmla="*/ 505 w 632"/>
              <a:gd name="T95" fmla="*/ 391 h 821"/>
              <a:gd name="T96" fmla="*/ 505 w 632"/>
              <a:gd name="T97" fmla="*/ 435 h 821"/>
              <a:gd name="T98" fmla="*/ 536 w 632"/>
              <a:gd name="T99" fmla="*/ 459 h 821"/>
              <a:gd name="T100" fmla="*/ 536 w 632"/>
              <a:gd name="T101" fmla="*/ 473 h 821"/>
              <a:gd name="T102" fmla="*/ 316 w 632"/>
              <a:gd name="T103" fmla="*/ 178 h 821"/>
              <a:gd name="T104" fmla="*/ 92 w 632"/>
              <a:gd name="T105" fmla="*/ 110 h 821"/>
              <a:gd name="T106" fmla="*/ 316 w 632"/>
              <a:gd name="T107" fmla="*/ 43 h 821"/>
              <a:gd name="T108" fmla="*/ 540 w 632"/>
              <a:gd name="T109" fmla="*/ 110 h 821"/>
              <a:gd name="T110" fmla="*/ 316 w 632"/>
              <a:gd name="T111" fmla="*/ 178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32" h="821">
                <a:moveTo>
                  <a:pt x="316" y="0"/>
                </a:moveTo>
                <a:cubicBezTo>
                  <a:pt x="141" y="0"/>
                  <a:pt x="0" y="59"/>
                  <a:pt x="0" y="122"/>
                </a:cubicBezTo>
                <a:lnTo>
                  <a:pt x="0" y="697"/>
                </a:lnTo>
                <a:cubicBezTo>
                  <a:pt x="0" y="760"/>
                  <a:pt x="143" y="821"/>
                  <a:pt x="316" y="821"/>
                </a:cubicBezTo>
                <a:cubicBezTo>
                  <a:pt x="491" y="821"/>
                  <a:pt x="632" y="765"/>
                  <a:pt x="632" y="699"/>
                </a:cubicBezTo>
                <a:lnTo>
                  <a:pt x="632" y="124"/>
                </a:lnTo>
                <a:cubicBezTo>
                  <a:pt x="632" y="61"/>
                  <a:pt x="489" y="0"/>
                  <a:pt x="316" y="0"/>
                </a:cubicBezTo>
                <a:close/>
                <a:moveTo>
                  <a:pt x="7" y="723"/>
                </a:moveTo>
                <a:lnTo>
                  <a:pt x="7" y="716"/>
                </a:lnTo>
                <a:cubicBezTo>
                  <a:pt x="7" y="718"/>
                  <a:pt x="7" y="720"/>
                  <a:pt x="7" y="723"/>
                </a:cubicBezTo>
                <a:close/>
                <a:moveTo>
                  <a:pt x="225" y="365"/>
                </a:moveTo>
                <a:cubicBezTo>
                  <a:pt x="204" y="365"/>
                  <a:pt x="194" y="358"/>
                  <a:pt x="194" y="381"/>
                </a:cubicBezTo>
                <a:lnTo>
                  <a:pt x="194" y="426"/>
                </a:lnTo>
                <a:cubicBezTo>
                  <a:pt x="194" y="459"/>
                  <a:pt x="190" y="480"/>
                  <a:pt x="166" y="487"/>
                </a:cubicBezTo>
                <a:lnTo>
                  <a:pt x="166" y="489"/>
                </a:lnTo>
                <a:cubicBezTo>
                  <a:pt x="190" y="498"/>
                  <a:pt x="194" y="524"/>
                  <a:pt x="194" y="564"/>
                </a:cubicBezTo>
                <a:lnTo>
                  <a:pt x="194" y="615"/>
                </a:lnTo>
                <a:cubicBezTo>
                  <a:pt x="194" y="632"/>
                  <a:pt x="197" y="632"/>
                  <a:pt x="201" y="639"/>
                </a:cubicBezTo>
                <a:cubicBezTo>
                  <a:pt x="206" y="646"/>
                  <a:pt x="213" y="646"/>
                  <a:pt x="225" y="646"/>
                </a:cubicBezTo>
                <a:lnTo>
                  <a:pt x="225" y="690"/>
                </a:lnTo>
                <a:cubicBezTo>
                  <a:pt x="192" y="690"/>
                  <a:pt x="169" y="683"/>
                  <a:pt x="155" y="671"/>
                </a:cubicBezTo>
                <a:cubicBezTo>
                  <a:pt x="141" y="660"/>
                  <a:pt x="134" y="636"/>
                  <a:pt x="134" y="604"/>
                </a:cubicBezTo>
                <a:lnTo>
                  <a:pt x="134" y="547"/>
                </a:lnTo>
                <a:cubicBezTo>
                  <a:pt x="134" y="517"/>
                  <a:pt x="122" y="517"/>
                  <a:pt x="103" y="517"/>
                </a:cubicBezTo>
                <a:lnTo>
                  <a:pt x="103" y="459"/>
                </a:lnTo>
                <a:cubicBezTo>
                  <a:pt x="124" y="459"/>
                  <a:pt x="134" y="459"/>
                  <a:pt x="134" y="433"/>
                </a:cubicBezTo>
                <a:lnTo>
                  <a:pt x="134" y="388"/>
                </a:lnTo>
                <a:cubicBezTo>
                  <a:pt x="134" y="360"/>
                  <a:pt x="141" y="342"/>
                  <a:pt x="155" y="332"/>
                </a:cubicBezTo>
                <a:cubicBezTo>
                  <a:pt x="169" y="321"/>
                  <a:pt x="192" y="316"/>
                  <a:pt x="225" y="316"/>
                </a:cubicBezTo>
                <a:lnTo>
                  <a:pt x="225" y="365"/>
                </a:lnTo>
                <a:close/>
                <a:moveTo>
                  <a:pt x="536" y="473"/>
                </a:moveTo>
                <a:lnTo>
                  <a:pt x="536" y="519"/>
                </a:lnTo>
                <a:cubicBezTo>
                  <a:pt x="515" y="519"/>
                  <a:pt x="505" y="519"/>
                  <a:pt x="505" y="550"/>
                </a:cubicBezTo>
                <a:lnTo>
                  <a:pt x="505" y="604"/>
                </a:lnTo>
                <a:cubicBezTo>
                  <a:pt x="505" y="636"/>
                  <a:pt x="498" y="660"/>
                  <a:pt x="484" y="674"/>
                </a:cubicBezTo>
                <a:cubicBezTo>
                  <a:pt x="470" y="685"/>
                  <a:pt x="447" y="692"/>
                  <a:pt x="412" y="692"/>
                </a:cubicBezTo>
                <a:lnTo>
                  <a:pt x="412" y="648"/>
                </a:lnTo>
                <a:cubicBezTo>
                  <a:pt x="421" y="648"/>
                  <a:pt x="431" y="646"/>
                  <a:pt x="435" y="641"/>
                </a:cubicBezTo>
                <a:cubicBezTo>
                  <a:pt x="440" y="634"/>
                  <a:pt x="442" y="634"/>
                  <a:pt x="442" y="618"/>
                </a:cubicBezTo>
                <a:lnTo>
                  <a:pt x="442" y="566"/>
                </a:lnTo>
                <a:cubicBezTo>
                  <a:pt x="442" y="526"/>
                  <a:pt x="449" y="503"/>
                  <a:pt x="473" y="491"/>
                </a:cubicBezTo>
                <a:lnTo>
                  <a:pt x="473" y="489"/>
                </a:lnTo>
                <a:cubicBezTo>
                  <a:pt x="449" y="482"/>
                  <a:pt x="442" y="461"/>
                  <a:pt x="442" y="426"/>
                </a:cubicBezTo>
                <a:lnTo>
                  <a:pt x="442" y="384"/>
                </a:lnTo>
                <a:cubicBezTo>
                  <a:pt x="442" y="360"/>
                  <a:pt x="431" y="367"/>
                  <a:pt x="412" y="367"/>
                </a:cubicBezTo>
                <a:lnTo>
                  <a:pt x="412" y="318"/>
                </a:lnTo>
                <a:cubicBezTo>
                  <a:pt x="445" y="318"/>
                  <a:pt x="468" y="325"/>
                  <a:pt x="482" y="335"/>
                </a:cubicBezTo>
                <a:cubicBezTo>
                  <a:pt x="496" y="346"/>
                  <a:pt x="505" y="365"/>
                  <a:pt x="505" y="391"/>
                </a:cubicBezTo>
                <a:lnTo>
                  <a:pt x="505" y="435"/>
                </a:lnTo>
                <a:cubicBezTo>
                  <a:pt x="505" y="461"/>
                  <a:pt x="515" y="459"/>
                  <a:pt x="536" y="459"/>
                </a:cubicBezTo>
                <a:lnTo>
                  <a:pt x="536" y="473"/>
                </a:lnTo>
                <a:close/>
                <a:moveTo>
                  <a:pt x="316" y="178"/>
                </a:moveTo>
                <a:cubicBezTo>
                  <a:pt x="192" y="178"/>
                  <a:pt x="92" y="148"/>
                  <a:pt x="92" y="110"/>
                </a:cubicBezTo>
                <a:cubicBezTo>
                  <a:pt x="92" y="73"/>
                  <a:pt x="192" y="43"/>
                  <a:pt x="316" y="43"/>
                </a:cubicBezTo>
                <a:cubicBezTo>
                  <a:pt x="440" y="43"/>
                  <a:pt x="540" y="73"/>
                  <a:pt x="540" y="110"/>
                </a:cubicBezTo>
                <a:cubicBezTo>
                  <a:pt x="540" y="150"/>
                  <a:pt x="440" y="178"/>
                  <a:pt x="316" y="178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12"/>
          <p:cNvSpPr>
            <a:spLocks noEditPoints="1"/>
          </p:cNvSpPr>
          <p:nvPr/>
        </p:nvSpPr>
        <p:spPr bwMode="auto">
          <a:xfrm>
            <a:off x="3292196" y="5315092"/>
            <a:ext cx="560092" cy="560092"/>
          </a:xfrm>
          <a:custGeom>
            <a:avLst/>
            <a:gdLst>
              <a:gd name="T0" fmla="*/ 1024 w 1026"/>
              <a:gd name="T1" fmla="*/ 601 h 1021"/>
              <a:gd name="T2" fmla="*/ 1024 w 1026"/>
              <a:gd name="T3" fmla="*/ 353 h 1021"/>
              <a:gd name="T4" fmla="*/ 742 w 1026"/>
              <a:gd name="T5" fmla="*/ 598 h 1021"/>
              <a:gd name="T6" fmla="*/ 737 w 1026"/>
              <a:gd name="T7" fmla="*/ 598 h 1021"/>
              <a:gd name="T8" fmla="*/ 737 w 1026"/>
              <a:gd name="T9" fmla="*/ 353 h 1021"/>
              <a:gd name="T10" fmla="*/ 455 w 1026"/>
              <a:gd name="T11" fmla="*/ 598 h 1021"/>
              <a:gd name="T12" fmla="*/ 455 w 1026"/>
              <a:gd name="T13" fmla="*/ 86 h 1021"/>
              <a:gd name="T14" fmla="*/ 233 w 1026"/>
              <a:gd name="T15" fmla="*/ 0 h 1021"/>
              <a:gd name="T16" fmla="*/ 0 w 1026"/>
              <a:gd name="T17" fmla="*/ 86 h 1021"/>
              <a:gd name="T18" fmla="*/ 0 w 1026"/>
              <a:gd name="T19" fmla="*/ 1021 h 1021"/>
              <a:gd name="T20" fmla="*/ 1026 w 1026"/>
              <a:gd name="T21" fmla="*/ 1021 h 1021"/>
              <a:gd name="T22" fmla="*/ 1024 w 1026"/>
              <a:gd name="T23" fmla="*/ 601 h 1021"/>
              <a:gd name="T24" fmla="*/ 230 w 1026"/>
              <a:gd name="T25" fmla="*/ 126 h 1021"/>
              <a:gd name="T26" fmla="*/ 64 w 1026"/>
              <a:gd name="T27" fmla="*/ 79 h 1021"/>
              <a:gd name="T28" fmla="*/ 230 w 1026"/>
              <a:gd name="T29" fmla="*/ 32 h 1021"/>
              <a:gd name="T30" fmla="*/ 396 w 1026"/>
              <a:gd name="T31" fmla="*/ 79 h 1021"/>
              <a:gd name="T32" fmla="*/ 230 w 1026"/>
              <a:gd name="T33" fmla="*/ 126 h 1021"/>
              <a:gd name="T34" fmla="*/ 715 w 1026"/>
              <a:gd name="T35" fmla="*/ 855 h 1021"/>
              <a:gd name="T36" fmla="*/ 601 w 1026"/>
              <a:gd name="T37" fmla="*/ 855 h 1021"/>
              <a:gd name="T38" fmla="*/ 601 w 1026"/>
              <a:gd name="T39" fmla="*/ 742 h 1021"/>
              <a:gd name="T40" fmla="*/ 715 w 1026"/>
              <a:gd name="T41" fmla="*/ 742 h 1021"/>
              <a:gd name="T42" fmla="*/ 715 w 1026"/>
              <a:gd name="T43" fmla="*/ 855 h 1021"/>
              <a:gd name="T44" fmla="*/ 517 w 1026"/>
              <a:gd name="T45" fmla="*/ 855 h 1021"/>
              <a:gd name="T46" fmla="*/ 403 w 1026"/>
              <a:gd name="T47" fmla="*/ 855 h 1021"/>
              <a:gd name="T48" fmla="*/ 403 w 1026"/>
              <a:gd name="T49" fmla="*/ 742 h 1021"/>
              <a:gd name="T50" fmla="*/ 517 w 1026"/>
              <a:gd name="T51" fmla="*/ 742 h 1021"/>
              <a:gd name="T52" fmla="*/ 517 w 1026"/>
              <a:gd name="T53" fmla="*/ 855 h 1021"/>
              <a:gd name="T54" fmla="*/ 804 w 1026"/>
              <a:gd name="T55" fmla="*/ 855 h 1021"/>
              <a:gd name="T56" fmla="*/ 804 w 1026"/>
              <a:gd name="T57" fmla="*/ 742 h 1021"/>
              <a:gd name="T58" fmla="*/ 917 w 1026"/>
              <a:gd name="T59" fmla="*/ 742 h 1021"/>
              <a:gd name="T60" fmla="*/ 917 w 1026"/>
              <a:gd name="T61" fmla="*/ 855 h 1021"/>
              <a:gd name="T62" fmla="*/ 804 w 1026"/>
              <a:gd name="T63" fmla="*/ 855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26" h="1021">
                <a:moveTo>
                  <a:pt x="1024" y="601"/>
                </a:moveTo>
                <a:lnTo>
                  <a:pt x="1024" y="353"/>
                </a:lnTo>
                <a:lnTo>
                  <a:pt x="742" y="598"/>
                </a:lnTo>
                <a:lnTo>
                  <a:pt x="737" y="598"/>
                </a:lnTo>
                <a:lnTo>
                  <a:pt x="737" y="353"/>
                </a:lnTo>
                <a:lnTo>
                  <a:pt x="455" y="598"/>
                </a:lnTo>
                <a:lnTo>
                  <a:pt x="455" y="86"/>
                </a:lnTo>
                <a:cubicBezTo>
                  <a:pt x="455" y="44"/>
                  <a:pt x="359" y="0"/>
                  <a:pt x="233" y="0"/>
                </a:cubicBezTo>
                <a:cubicBezTo>
                  <a:pt x="106" y="0"/>
                  <a:pt x="0" y="42"/>
                  <a:pt x="0" y="86"/>
                </a:cubicBezTo>
                <a:lnTo>
                  <a:pt x="0" y="1021"/>
                </a:lnTo>
                <a:lnTo>
                  <a:pt x="1026" y="1021"/>
                </a:lnTo>
                <a:lnTo>
                  <a:pt x="1024" y="601"/>
                </a:lnTo>
                <a:close/>
                <a:moveTo>
                  <a:pt x="230" y="126"/>
                </a:moveTo>
                <a:cubicBezTo>
                  <a:pt x="139" y="126"/>
                  <a:pt x="64" y="104"/>
                  <a:pt x="64" y="79"/>
                </a:cubicBezTo>
                <a:cubicBezTo>
                  <a:pt x="64" y="54"/>
                  <a:pt x="139" y="32"/>
                  <a:pt x="230" y="32"/>
                </a:cubicBezTo>
                <a:cubicBezTo>
                  <a:pt x="322" y="32"/>
                  <a:pt x="396" y="52"/>
                  <a:pt x="396" y="79"/>
                </a:cubicBezTo>
                <a:cubicBezTo>
                  <a:pt x="396" y="104"/>
                  <a:pt x="322" y="126"/>
                  <a:pt x="230" y="126"/>
                </a:cubicBezTo>
                <a:close/>
                <a:moveTo>
                  <a:pt x="715" y="855"/>
                </a:moveTo>
                <a:lnTo>
                  <a:pt x="601" y="855"/>
                </a:lnTo>
                <a:lnTo>
                  <a:pt x="601" y="742"/>
                </a:lnTo>
                <a:lnTo>
                  <a:pt x="715" y="742"/>
                </a:lnTo>
                <a:lnTo>
                  <a:pt x="715" y="855"/>
                </a:lnTo>
                <a:close/>
                <a:moveTo>
                  <a:pt x="517" y="855"/>
                </a:moveTo>
                <a:lnTo>
                  <a:pt x="403" y="855"/>
                </a:lnTo>
                <a:lnTo>
                  <a:pt x="403" y="742"/>
                </a:lnTo>
                <a:lnTo>
                  <a:pt x="517" y="742"/>
                </a:lnTo>
                <a:lnTo>
                  <a:pt x="517" y="855"/>
                </a:lnTo>
                <a:close/>
                <a:moveTo>
                  <a:pt x="804" y="855"/>
                </a:moveTo>
                <a:lnTo>
                  <a:pt x="804" y="742"/>
                </a:lnTo>
                <a:lnTo>
                  <a:pt x="917" y="742"/>
                </a:lnTo>
                <a:lnTo>
                  <a:pt x="917" y="855"/>
                </a:lnTo>
                <a:lnTo>
                  <a:pt x="804" y="85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28" y="4029532"/>
            <a:ext cx="688383" cy="68838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026976" y="4049929"/>
            <a:ext cx="647587" cy="647587"/>
            <a:chOff x="2064180" y="3381945"/>
            <a:chExt cx="647587" cy="647587"/>
          </a:xfrm>
        </p:grpSpPr>
        <p:sp>
          <p:nvSpPr>
            <p:cNvPr id="37" name="Oval 36"/>
            <p:cNvSpPr/>
            <p:nvPr/>
          </p:nvSpPr>
          <p:spPr>
            <a:xfrm>
              <a:off x="2064180" y="3381945"/>
              <a:ext cx="647587" cy="647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2172910" y="3490675"/>
              <a:ext cx="430125" cy="430125"/>
            </a:xfrm>
            <a:prstGeom prst="ellipse">
              <a:avLst/>
            </a:prstGeom>
            <a:solidFill>
              <a:srgbClr val="00698E"/>
            </a:solidFill>
            <a:ln w="57150">
              <a:solidFill>
                <a:srgbClr val="299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99240" y="2142429"/>
            <a:ext cx="277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 platform, cross cloud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548135" y="4889956"/>
            <a:ext cx="5850610" cy="821450"/>
          </a:xfrm>
          <a:prstGeom prst="roundRect">
            <a:avLst>
              <a:gd name="adj" fmla="val 6938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 management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5548135" y="3914920"/>
            <a:ext cx="5850610" cy="821450"/>
          </a:xfrm>
          <a:prstGeom prst="roundRect">
            <a:avLst>
              <a:gd name="adj" fmla="val 6938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 scheduling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5548137" y="2935232"/>
            <a:ext cx="1914298" cy="82145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5548135" y="1955545"/>
            <a:ext cx="4053065" cy="821451"/>
          </a:xfrm>
          <a:prstGeom prst="roundRect">
            <a:avLst>
              <a:gd name="adj" fmla="val 6938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frameworks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7593656" y="2935232"/>
            <a:ext cx="2007544" cy="821450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Discovery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9732935" y="2935232"/>
            <a:ext cx="1665809" cy="821452"/>
          </a:xfrm>
          <a:prstGeom prst="roundRect">
            <a:avLst>
              <a:gd name="adj" fmla="val 6938"/>
            </a:avLst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Health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9732935" y="1955545"/>
            <a:ext cx="1665809" cy="821450"/>
          </a:xfrm>
          <a:prstGeom prst="roundRect">
            <a:avLst>
              <a:gd name="adj" fmla="val 6938"/>
            </a:avLst>
          </a:prstGeom>
          <a:solidFill>
            <a:srgbClr val="006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58100" y="1143000"/>
            <a:ext cx="2225842" cy="0"/>
          </a:xfrm>
          <a:prstGeom prst="line">
            <a:avLst/>
          </a:prstGeom>
          <a:ln w="19050">
            <a:solidFill>
              <a:srgbClr val="2FC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We need to address the </a:t>
            </a:r>
            <a:r>
              <a:rPr lang="en-GB" sz="4000" i="1" dirty="0"/>
              <a:t>monolith </a:t>
            </a:r>
            <a:r>
              <a:rPr lang="en-GB" sz="4000" dirty="0"/>
              <a:t>in the room…</a:t>
            </a:r>
          </a:p>
        </p:txBody>
      </p:sp>
    </p:spTree>
    <p:extLst>
      <p:ext uri="{BB962C8B-B14F-4D97-AF65-F5344CB8AC3E}">
        <p14:creationId xmlns:p14="http://schemas.microsoft.com/office/powerpoint/2010/main" val="26998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745"/>
            <a:ext cx="12192000" cy="1325563"/>
          </a:xfrm>
        </p:spPr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Agility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78828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sz="3600" i="1" dirty="0"/>
              <a:t>The ability to [change] quickly and easily</a:t>
            </a:r>
          </a:p>
        </p:txBody>
      </p:sp>
    </p:spTree>
    <p:extLst>
      <p:ext uri="{BB962C8B-B14F-4D97-AF65-F5344CB8AC3E}">
        <p14:creationId xmlns:p14="http://schemas.microsoft.com/office/powerpoint/2010/main" val="343520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11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878106" y="983684"/>
            <a:ext cx="1562171" cy="1303582"/>
            <a:chOff x="6866075" y="1495026"/>
            <a:chExt cx="1562171" cy="1303582"/>
          </a:xfrm>
        </p:grpSpPr>
        <p:grpSp>
          <p:nvGrpSpPr>
            <p:cNvPr id="24" name="Group 23"/>
            <p:cNvGrpSpPr/>
            <p:nvPr/>
          </p:nvGrpSpPr>
          <p:grpSpPr>
            <a:xfrm>
              <a:off x="7158694" y="1495026"/>
              <a:ext cx="874892" cy="889575"/>
              <a:chOff x="4487683" y="2271063"/>
              <a:chExt cx="874892" cy="889575"/>
            </a:xfrm>
          </p:grpSpPr>
          <p:sp>
            <p:nvSpPr>
              <p:cNvPr id="23" name="Parallelogram 22"/>
              <p:cNvSpPr/>
              <p:nvPr/>
            </p:nvSpPr>
            <p:spPr>
              <a:xfrm rot="1800000" flipH="1">
                <a:off x="4487683" y="2594089"/>
                <a:ext cx="626295" cy="428240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Hexagon 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Hexagon 1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5" name="Rectangle: Rounded Corners 24"/>
            <p:cNvSpPr/>
            <p:nvPr/>
          </p:nvSpPr>
          <p:spPr>
            <a:xfrm>
              <a:off x="7938257" y="1822505"/>
              <a:ext cx="226383" cy="234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6866075" y="252660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CUSTOMER MANAGEMENT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394712" y="983684"/>
            <a:ext cx="1562171" cy="1303582"/>
            <a:chOff x="6866075" y="1495026"/>
            <a:chExt cx="1562171" cy="1303582"/>
          </a:xfrm>
        </p:grpSpPr>
        <p:grpSp>
          <p:nvGrpSpPr>
            <p:cNvPr id="30" name="Group 29"/>
            <p:cNvGrpSpPr/>
            <p:nvPr/>
          </p:nvGrpSpPr>
          <p:grpSpPr>
            <a:xfrm>
              <a:off x="7158694" y="1495026"/>
              <a:ext cx="874892" cy="889575"/>
              <a:chOff x="4487683" y="2271063"/>
              <a:chExt cx="874892" cy="889575"/>
            </a:xfrm>
          </p:grpSpPr>
          <p:sp>
            <p:nvSpPr>
              <p:cNvPr id="33" name="Parallelogram 22"/>
              <p:cNvSpPr/>
              <p:nvPr/>
            </p:nvSpPr>
            <p:spPr>
              <a:xfrm rot="1800000" flipH="1">
                <a:off x="4487683" y="2594089"/>
                <a:ext cx="626295" cy="428240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Hexagon 33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Hexagon 3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1" name="Rectangle: Rounded Corners 30"/>
            <p:cNvSpPr/>
            <p:nvPr/>
          </p:nvSpPr>
          <p:spPr>
            <a:xfrm>
              <a:off x="7147542" y="1822505"/>
              <a:ext cx="226383" cy="234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6866075" y="252660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INVOICING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78106" y="2591573"/>
            <a:ext cx="1562171" cy="1303582"/>
            <a:chOff x="6866075" y="1495026"/>
            <a:chExt cx="1562171" cy="1303582"/>
          </a:xfrm>
        </p:grpSpPr>
        <p:grpSp>
          <p:nvGrpSpPr>
            <p:cNvPr id="37" name="Group 36"/>
            <p:cNvGrpSpPr/>
            <p:nvPr/>
          </p:nvGrpSpPr>
          <p:grpSpPr>
            <a:xfrm>
              <a:off x="7158694" y="1495026"/>
              <a:ext cx="874892" cy="889575"/>
              <a:chOff x="4487683" y="2271063"/>
              <a:chExt cx="874892" cy="889575"/>
            </a:xfrm>
          </p:grpSpPr>
          <p:sp>
            <p:nvSpPr>
              <p:cNvPr id="40" name="Parallelogram 22"/>
              <p:cNvSpPr/>
              <p:nvPr/>
            </p:nvSpPr>
            <p:spPr>
              <a:xfrm rot="1800000" flipH="1">
                <a:off x="4487683" y="2594089"/>
                <a:ext cx="626295" cy="428240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Hexagon 40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Hexagon 41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8" name="Rectangle: Rounded Corners 37"/>
            <p:cNvSpPr/>
            <p:nvPr/>
          </p:nvSpPr>
          <p:spPr>
            <a:xfrm>
              <a:off x="7938257" y="1822505"/>
              <a:ext cx="226383" cy="234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>
              <a:off x="6866075" y="252660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RIDER MANAGEMENT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78105" y="4364635"/>
            <a:ext cx="1562171" cy="1303582"/>
            <a:chOff x="6866075" y="1495026"/>
            <a:chExt cx="1562171" cy="1303582"/>
          </a:xfrm>
        </p:grpSpPr>
        <p:grpSp>
          <p:nvGrpSpPr>
            <p:cNvPr id="44" name="Group 43"/>
            <p:cNvGrpSpPr/>
            <p:nvPr/>
          </p:nvGrpSpPr>
          <p:grpSpPr>
            <a:xfrm>
              <a:off x="7158694" y="1495026"/>
              <a:ext cx="874892" cy="889575"/>
              <a:chOff x="4487683" y="2271063"/>
              <a:chExt cx="874892" cy="889575"/>
            </a:xfrm>
          </p:grpSpPr>
          <p:sp>
            <p:nvSpPr>
              <p:cNvPr id="47" name="Parallelogram 22"/>
              <p:cNvSpPr/>
              <p:nvPr/>
            </p:nvSpPr>
            <p:spPr>
              <a:xfrm rot="1800000" flipH="1">
                <a:off x="4487683" y="2594089"/>
                <a:ext cx="626295" cy="428240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Hexagon 47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Hexagon 4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5" name="Rectangle: Rounded Corners 44"/>
            <p:cNvSpPr/>
            <p:nvPr/>
          </p:nvSpPr>
          <p:spPr>
            <a:xfrm>
              <a:off x="7938257" y="1822505"/>
              <a:ext cx="226383" cy="234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6866075" y="252660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ORDER MANAGEMENT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394711" y="2596361"/>
            <a:ext cx="1562171" cy="1303582"/>
            <a:chOff x="6866075" y="1495026"/>
            <a:chExt cx="1562171" cy="1303582"/>
          </a:xfrm>
        </p:grpSpPr>
        <p:grpSp>
          <p:nvGrpSpPr>
            <p:cNvPr id="51" name="Group 50"/>
            <p:cNvGrpSpPr/>
            <p:nvPr/>
          </p:nvGrpSpPr>
          <p:grpSpPr>
            <a:xfrm>
              <a:off x="7158694" y="1495026"/>
              <a:ext cx="874892" cy="889575"/>
              <a:chOff x="4487683" y="2271063"/>
              <a:chExt cx="874892" cy="889575"/>
            </a:xfrm>
          </p:grpSpPr>
          <p:sp>
            <p:nvSpPr>
              <p:cNvPr id="54" name="Parallelogram 22"/>
              <p:cNvSpPr/>
              <p:nvPr/>
            </p:nvSpPr>
            <p:spPr>
              <a:xfrm rot="1800000" flipH="1">
                <a:off x="4487683" y="2594089"/>
                <a:ext cx="626295" cy="428240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Hexagon 54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Hexagon 55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2" name="Rectangle: Rounded Corners 51"/>
            <p:cNvSpPr/>
            <p:nvPr/>
          </p:nvSpPr>
          <p:spPr>
            <a:xfrm>
              <a:off x="7111449" y="1822505"/>
              <a:ext cx="226383" cy="234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6866075" y="252660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PAYMENTS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94710" y="4364635"/>
            <a:ext cx="1562171" cy="1303582"/>
            <a:chOff x="6866075" y="1495026"/>
            <a:chExt cx="1562171" cy="1303582"/>
          </a:xfrm>
        </p:grpSpPr>
        <p:grpSp>
          <p:nvGrpSpPr>
            <p:cNvPr id="58" name="Group 57"/>
            <p:cNvGrpSpPr/>
            <p:nvPr/>
          </p:nvGrpSpPr>
          <p:grpSpPr>
            <a:xfrm>
              <a:off x="7158694" y="1495026"/>
              <a:ext cx="874892" cy="889575"/>
              <a:chOff x="4487683" y="2271063"/>
              <a:chExt cx="874892" cy="889575"/>
            </a:xfrm>
          </p:grpSpPr>
          <p:sp>
            <p:nvSpPr>
              <p:cNvPr id="61" name="Parallelogram 22"/>
              <p:cNvSpPr/>
              <p:nvPr/>
            </p:nvSpPr>
            <p:spPr>
              <a:xfrm rot="1800000" flipH="1">
                <a:off x="4487683" y="2594089"/>
                <a:ext cx="626295" cy="428240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Hexagon 6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Hexagon 6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9" name="Rectangle: Rounded Corners 58"/>
            <p:cNvSpPr/>
            <p:nvPr/>
          </p:nvSpPr>
          <p:spPr>
            <a:xfrm>
              <a:off x="7147545" y="1822505"/>
              <a:ext cx="226383" cy="234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: Rounded Corners 59"/>
            <p:cNvSpPr/>
            <p:nvPr/>
          </p:nvSpPr>
          <p:spPr>
            <a:xfrm>
              <a:off x="6866075" y="252660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NOTIFICATIONS</a:t>
              </a:r>
            </a:p>
          </p:txBody>
        </p:sp>
      </p:grpSp>
      <p:sp>
        <p:nvSpPr>
          <p:cNvPr id="71" name="Rectangle: Rounded Corners 70"/>
          <p:cNvSpPr/>
          <p:nvPr/>
        </p:nvSpPr>
        <p:spPr>
          <a:xfrm>
            <a:off x="10494910" y="4620650"/>
            <a:ext cx="171087" cy="1773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: Rounded Corners 71"/>
          <p:cNvSpPr/>
          <p:nvPr/>
        </p:nvSpPr>
        <p:spPr>
          <a:xfrm>
            <a:off x="10494909" y="4851303"/>
            <a:ext cx="171087" cy="1773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: Rounded Corners 72"/>
          <p:cNvSpPr/>
          <p:nvPr/>
        </p:nvSpPr>
        <p:spPr>
          <a:xfrm>
            <a:off x="10504332" y="1236287"/>
            <a:ext cx="171087" cy="1773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: Rounded Corners 73"/>
          <p:cNvSpPr/>
          <p:nvPr/>
        </p:nvSpPr>
        <p:spPr>
          <a:xfrm>
            <a:off x="10504331" y="1466940"/>
            <a:ext cx="171087" cy="1773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: Rounded Corners 74"/>
          <p:cNvSpPr/>
          <p:nvPr/>
        </p:nvSpPr>
        <p:spPr>
          <a:xfrm>
            <a:off x="7165469" y="2929188"/>
            <a:ext cx="226383" cy="2346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7" name="Straight Connector 76"/>
          <p:cNvCxnSpPr>
            <a:stCxn id="38" idx="3"/>
            <a:endCxn id="52" idx="1"/>
          </p:cNvCxnSpPr>
          <p:nvPr/>
        </p:nvCxnSpPr>
        <p:spPr>
          <a:xfrm>
            <a:off x="8176671" y="3036360"/>
            <a:ext cx="1463414" cy="4788"/>
          </a:xfrm>
          <a:prstGeom prst="line">
            <a:avLst/>
          </a:prstGeom>
          <a:ln w="19050">
            <a:solidFill>
              <a:srgbClr val="FF5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5" idx="3"/>
            <a:endCxn id="52" idx="1"/>
          </p:cNvCxnSpPr>
          <p:nvPr/>
        </p:nvCxnSpPr>
        <p:spPr>
          <a:xfrm>
            <a:off x="8176671" y="1428471"/>
            <a:ext cx="1463414" cy="1612677"/>
          </a:xfrm>
          <a:prstGeom prst="line">
            <a:avLst/>
          </a:prstGeom>
          <a:ln w="19050">
            <a:solidFill>
              <a:srgbClr val="FF5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5" idx="3"/>
            <a:endCxn id="31" idx="1"/>
          </p:cNvCxnSpPr>
          <p:nvPr/>
        </p:nvCxnSpPr>
        <p:spPr>
          <a:xfrm flipV="1">
            <a:off x="8176670" y="1428471"/>
            <a:ext cx="1499509" cy="3380951"/>
          </a:xfrm>
          <a:prstGeom prst="line">
            <a:avLst/>
          </a:prstGeom>
          <a:ln w="19050">
            <a:solidFill>
              <a:srgbClr val="FF5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8" idx="3"/>
          </p:cNvCxnSpPr>
          <p:nvPr/>
        </p:nvCxnSpPr>
        <p:spPr>
          <a:xfrm>
            <a:off x="8176671" y="3036360"/>
            <a:ext cx="1499508" cy="1773061"/>
          </a:xfrm>
          <a:prstGeom prst="line">
            <a:avLst/>
          </a:prstGeom>
          <a:ln w="19050">
            <a:solidFill>
              <a:srgbClr val="FF5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1" idx="3"/>
          </p:cNvCxnSpPr>
          <p:nvPr/>
        </p:nvCxnSpPr>
        <p:spPr>
          <a:xfrm>
            <a:off x="10665997" y="4709304"/>
            <a:ext cx="391024" cy="9077"/>
          </a:xfrm>
          <a:prstGeom prst="line">
            <a:avLst/>
          </a:prstGeom>
          <a:ln w="19050">
            <a:solidFill>
              <a:srgbClr val="FF5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2" idx="3"/>
          </p:cNvCxnSpPr>
          <p:nvPr/>
        </p:nvCxnSpPr>
        <p:spPr>
          <a:xfrm>
            <a:off x="10665996" y="4939957"/>
            <a:ext cx="391025" cy="10421"/>
          </a:xfrm>
          <a:prstGeom prst="line">
            <a:avLst/>
          </a:prstGeom>
          <a:ln w="19050">
            <a:solidFill>
              <a:srgbClr val="FF5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3" idx="3"/>
          </p:cNvCxnSpPr>
          <p:nvPr/>
        </p:nvCxnSpPr>
        <p:spPr>
          <a:xfrm>
            <a:off x="10675419" y="1324941"/>
            <a:ext cx="381602" cy="0"/>
          </a:xfrm>
          <a:prstGeom prst="line">
            <a:avLst/>
          </a:prstGeom>
          <a:ln w="19050">
            <a:solidFill>
              <a:srgbClr val="FF5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4" idx="3"/>
          </p:cNvCxnSpPr>
          <p:nvPr/>
        </p:nvCxnSpPr>
        <p:spPr>
          <a:xfrm>
            <a:off x="10675418" y="1555594"/>
            <a:ext cx="381603" cy="0"/>
          </a:xfrm>
          <a:prstGeom prst="line">
            <a:avLst/>
          </a:prstGeom>
          <a:ln w="19050">
            <a:solidFill>
              <a:srgbClr val="FF5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5" idx="3"/>
            <a:endCxn id="59" idx="1"/>
          </p:cNvCxnSpPr>
          <p:nvPr/>
        </p:nvCxnSpPr>
        <p:spPr>
          <a:xfrm>
            <a:off x="8176670" y="4809422"/>
            <a:ext cx="1499510" cy="0"/>
          </a:xfrm>
          <a:prstGeom prst="line">
            <a:avLst/>
          </a:prstGeom>
          <a:ln w="19050">
            <a:solidFill>
              <a:srgbClr val="FF5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1120054" y="913454"/>
            <a:ext cx="4312499" cy="4402109"/>
            <a:chOff x="1120054" y="913454"/>
            <a:chExt cx="4312499" cy="4402109"/>
          </a:xfrm>
        </p:grpSpPr>
        <p:grpSp>
          <p:nvGrpSpPr>
            <p:cNvPr id="143" name="Group 142"/>
            <p:cNvGrpSpPr/>
            <p:nvPr/>
          </p:nvGrpSpPr>
          <p:grpSpPr>
            <a:xfrm>
              <a:off x="1691684" y="1783118"/>
              <a:ext cx="3083754" cy="2658408"/>
              <a:chOff x="1691684" y="1783118"/>
              <a:chExt cx="3083754" cy="2658408"/>
            </a:xfrm>
          </p:grpSpPr>
          <p:sp>
            <p:nvSpPr>
              <p:cNvPr id="103" name="Hexagon 102"/>
              <p:cNvSpPr/>
              <p:nvPr/>
            </p:nvSpPr>
            <p:spPr>
              <a:xfrm>
                <a:off x="1691684" y="1783118"/>
                <a:ext cx="3083754" cy="2658408"/>
              </a:xfrm>
              <a:prstGeom prst="hexagon">
                <a:avLst/>
              </a:prstGeom>
              <a:noFill/>
              <a:ln w="66675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Rectangle: Rounded Corners 110"/>
              <p:cNvSpPr/>
              <p:nvPr/>
            </p:nvSpPr>
            <p:spPr>
              <a:xfrm>
                <a:off x="2703836" y="1976509"/>
                <a:ext cx="951262" cy="373535"/>
              </a:xfrm>
              <a:prstGeom prst="round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CUSTOMER MANAGEMENT</a:t>
                </a:r>
              </a:p>
            </p:txBody>
          </p:sp>
          <p:sp>
            <p:nvSpPr>
              <p:cNvPr id="112" name="Rectangle: Rounded Corners 111"/>
              <p:cNvSpPr/>
              <p:nvPr/>
            </p:nvSpPr>
            <p:spPr>
              <a:xfrm>
                <a:off x="2199512" y="2599943"/>
                <a:ext cx="776320" cy="373535"/>
              </a:xfrm>
              <a:prstGeom prst="round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INVOICING</a:t>
                </a:r>
              </a:p>
            </p:txBody>
          </p:sp>
          <p:sp>
            <p:nvSpPr>
              <p:cNvPr id="113" name="Rectangle: Rounded Corners 112"/>
              <p:cNvSpPr/>
              <p:nvPr/>
            </p:nvSpPr>
            <p:spPr>
              <a:xfrm>
                <a:off x="3314115" y="2591573"/>
                <a:ext cx="1059152" cy="373535"/>
              </a:xfrm>
              <a:prstGeom prst="round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NOTIFICATIONS</a:t>
                </a:r>
              </a:p>
            </p:txBody>
          </p:sp>
          <p:sp>
            <p:nvSpPr>
              <p:cNvPr id="114" name="Rectangle: Rounded Corners 113"/>
              <p:cNvSpPr/>
              <p:nvPr/>
            </p:nvSpPr>
            <p:spPr>
              <a:xfrm>
                <a:off x="2894371" y="3849888"/>
                <a:ext cx="765352" cy="373535"/>
              </a:xfrm>
              <a:prstGeom prst="round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PAYMENTS</a:t>
                </a:r>
              </a:p>
            </p:txBody>
          </p:sp>
          <p:sp>
            <p:nvSpPr>
              <p:cNvPr id="115" name="Rectangle: Rounded Corners 114"/>
              <p:cNvSpPr/>
              <p:nvPr/>
            </p:nvSpPr>
            <p:spPr>
              <a:xfrm>
                <a:off x="2182163" y="3254668"/>
                <a:ext cx="950811" cy="373535"/>
              </a:xfrm>
              <a:prstGeom prst="round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ORDER MANAGEMENT</a:t>
                </a:r>
              </a:p>
            </p:txBody>
          </p:sp>
          <p:sp>
            <p:nvSpPr>
              <p:cNvPr id="116" name="Rectangle: Rounded Corners 115"/>
              <p:cNvSpPr/>
              <p:nvPr/>
            </p:nvSpPr>
            <p:spPr>
              <a:xfrm>
                <a:off x="3380344" y="3254668"/>
                <a:ext cx="955855" cy="373535"/>
              </a:xfrm>
              <a:prstGeom prst="round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RIDER MANAGEMENT</a:t>
                </a:r>
              </a:p>
            </p:txBody>
          </p:sp>
          <p:cxnSp>
            <p:nvCxnSpPr>
              <p:cNvPr id="120" name="Straight Connector 119"/>
              <p:cNvCxnSpPr>
                <a:stCxn id="114" idx="0"/>
                <a:endCxn id="116" idx="2"/>
              </p:cNvCxnSpPr>
              <p:nvPr/>
            </p:nvCxnSpPr>
            <p:spPr>
              <a:xfrm flipV="1">
                <a:off x="3277047" y="3628203"/>
                <a:ext cx="581225" cy="221685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15" idx="0"/>
                <a:endCxn id="112" idx="2"/>
              </p:cNvCxnSpPr>
              <p:nvPr/>
            </p:nvCxnSpPr>
            <p:spPr>
              <a:xfrm flipH="1" flipV="1">
                <a:off x="2587672" y="2973478"/>
                <a:ext cx="69897" cy="281190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11" idx="2"/>
                <a:endCxn id="114" idx="0"/>
              </p:cNvCxnSpPr>
              <p:nvPr/>
            </p:nvCxnSpPr>
            <p:spPr>
              <a:xfrm>
                <a:off x="3179467" y="2350044"/>
                <a:ext cx="97580" cy="1499844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16" idx="0"/>
                <a:endCxn id="113" idx="2"/>
              </p:cNvCxnSpPr>
              <p:nvPr/>
            </p:nvCxnSpPr>
            <p:spPr>
              <a:xfrm flipH="1" flipV="1">
                <a:off x="3843691" y="2965108"/>
                <a:ext cx="14581" cy="289560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15" idx="0"/>
                <a:endCxn id="113" idx="2"/>
              </p:cNvCxnSpPr>
              <p:nvPr/>
            </p:nvCxnSpPr>
            <p:spPr>
              <a:xfrm flipV="1">
                <a:off x="2657569" y="2965108"/>
                <a:ext cx="1186122" cy="289560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Hexagon 178"/>
            <p:cNvSpPr/>
            <p:nvPr/>
          </p:nvSpPr>
          <p:spPr>
            <a:xfrm>
              <a:off x="1120054" y="1263725"/>
              <a:ext cx="4312499" cy="3717670"/>
            </a:xfrm>
            <a:prstGeom prst="hexagon">
              <a:avLst/>
            </a:prstGeom>
            <a:noFill/>
            <a:ln w="12700" cap="rnd">
              <a:solidFill>
                <a:srgbClr val="FF5050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950025" y="4366179"/>
              <a:ext cx="485973" cy="949384"/>
              <a:chOff x="2950025" y="4366179"/>
              <a:chExt cx="485973" cy="949384"/>
            </a:xfrm>
          </p:grpSpPr>
          <p:sp>
            <p:nvSpPr>
              <p:cNvPr id="149" name="Rectangle: Rounded Corners 148"/>
              <p:cNvSpPr/>
              <p:nvPr/>
            </p:nvSpPr>
            <p:spPr>
              <a:xfrm>
                <a:off x="3079821" y="4366179"/>
                <a:ext cx="226383" cy="2346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81" name="Straight Connector 180"/>
              <p:cNvCxnSpPr>
                <a:stCxn id="149" idx="2"/>
                <a:endCxn id="150" idx="0"/>
              </p:cNvCxnSpPr>
              <p:nvPr/>
            </p:nvCxnSpPr>
            <p:spPr>
              <a:xfrm flipH="1">
                <a:off x="3193012" y="4600794"/>
                <a:ext cx="1" cy="211124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: Rounded Corners 149"/>
              <p:cNvSpPr/>
              <p:nvPr/>
            </p:nvSpPr>
            <p:spPr>
              <a:xfrm>
                <a:off x="2950025" y="4811918"/>
                <a:ext cx="485973" cy="5036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17817800">
              <a:off x="4532453" y="3493113"/>
              <a:ext cx="485973" cy="949384"/>
              <a:chOff x="2950025" y="4366179"/>
              <a:chExt cx="485973" cy="949384"/>
            </a:xfrm>
          </p:grpSpPr>
          <p:sp>
            <p:nvSpPr>
              <p:cNvPr id="186" name="Rectangle: Rounded Corners 185"/>
              <p:cNvSpPr/>
              <p:nvPr/>
            </p:nvSpPr>
            <p:spPr>
              <a:xfrm>
                <a:off x="3079821" y="4366179"/>
                <a:ext cx="226383" cy="2346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87" name="Straight Connector 186"/>
              <p:cNvCxnSpPr>
                <a:stCxn id="186" idx="2"/>
                <a:endCxn id="188" idx="0"/>
              </p:cNvCxnSpPr>
              <p:nvPr/>
            </p:nvCxnSpPr>
            <p:spPr>
              <a:xfrm flipH="1">
                <a:off x="3193012" y="4600794"/>
                <a:ext cx="1" cy="211124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: Rounded Corners 187"/>
              <p:cNvSpPr/>
              <p:nvPr/>
            </p:nvSpPr>
            <p:spPr>
              <a:xfrm>
                <a:off x="2950025" y="4811918"/>
                <a:ext cx="485973" cy="5036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 rot="14539946">
              <a:off x="4532450" y="1785944"/>
              <a:ext cx="485973" cy="949384"/>
              <a:chOff x="2950025" y="4366179"/>
              <a:chExt cx="485973" cy="949384"/>
            </a:xfrm>
          </p:grpSpPr>
          <p:sp>
            <p:nvSpPr>
              <p:cNvPr id="190" name="Rectangle: Rounded Corners 189"/>
              <p:cNvSpPr/>
              <p:nvPr/>
            </p:nvSpPr>
            <p:spPr>
              <a:xfrm>
                <a:off x="3079821" y="4366179"/>
                <a:ext cx="226383" cy="2346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1" name="Straight Connector 190"/>
              <p:cNvCxnSpPr>
                <a:stCxn id="190" idx="2"/>
                <a:endCxn id="192" idx="0"/>
              </p:cNvCxnSpPr>
              <p:nvPr/>
            </p:nvCxnSpPr>
            <p:spPr>
              <a:xfrm flipH="1">
                <a:off x="3193012" y="4600794"/>
                <a:ext cx="1" cy="211124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: Rounded Corners 191"/>
              <p:cNvSpPr/>
              <p:nvPr/>
            </p:nvSpPr>
            <p:spPr>
              <a:xfrm>
                <a:off x="2950025" y="4811918"/>
                <a:ext cx="485973" cy="5036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 rot="3922837">
              <a:off x="1431277" y="3478834"/>
              <a:ext cx="485973" cy="949384"/>
              <a:chOff x="2950025" y="4366179"/>
              <a:chExt cx="485973" cy="949384"/>
            </a:xfrm>
          </p:grpSpPr>
          <p:sp>
            <p:nvSpPr>
              <p:cNvPr id="194" name="Rectangle: Rounded Corners 193"/>
              <p:cNvSpPr/>
              <p:nvPr/>
            </p:nvSpPr>
            <p:spPr>
              <a:xfrm>
                <a:off x="3079821" y="4366179"/>
                <a:ext cx="226383" cy="2346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5" name="Straight Connector 194"/>
              <p:cNvCxnSpPr>
                <a:stCxn id="194" idx="2"/>
                <a:endCxn id="196" idx="0"/>
              </p:cNvCxnSpPr>
              <p:nvPr/>
            </p:nvCxnSpPr>
            <p:spPr>
              <a:xfrm flipH="1">
                <a:off x="3193012" y="4600794"/>
                <a:ext cx="1" cy="211124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: Rounded Corners 195"/>
              <p:cNvSpPr/>
              <p:nvPr/>
            </p:nvSpPr>
            <p:spPr>
              <a:xfrm>
                <a:off x="2950025" y="4811918"/>
                <a:ext cx="485973" cy="5036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 rot="6941721">
              <a:off x="1439772" y="1785845"/>
              <a:ext cx="485973" cy="949384"/>
              <a:chOff x="2950025" y="4366179"/>
              <a:chExt cx="485973" cy="949384"/>
            </a:xfrm>
          </p:grpSpPr>
          <p:sp>
            <p:nvSpPr>
              <p:cNvPr id="198" name="Rectangle: Rounded Corners 197"/>
              <p:cNvSpPr/>
              <p:nvPr/>
            </p:nvSpPr>
            <p:spPr>
              <a:xfrm>
                <a:off x="3079821" y="4366179"/>
                <a:ext cx="226383" cy="2346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9" name="Straight Connector 198"/>
              <p:cNvCxnSpPr>
                <a:stCxn id="198" idx="2"/>
                <a:endCxn id="200" idx="0"/>
              </p:cNvCxnSpPr>
              <p:nvPr/>
            </p:nvCxnSpPr>
            <p:spPr>
              <a:xfrm flipH="1">
                <a:off x="3193012" y="4600794"/>
                <a:ext cx="1" cy="211124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Rectangle: Rounded Corners 199"/>
              <p:cNvSpPr/>
              <p:nvPr/>
            </p:nvSpPr>
            <p:spPr>
              <a:xfrm>
                <a:off x="2950025" y="4811918"/>
                <a:ext cx="485973" cy="5036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 rot="10800000">
              <a:off x="3038149" y="913454"/>
              <a:ext cx="485973" cy="949384"/>
              <a:chOff x="2950025" y="4366179"/>
              <a:chExt cx="485973" cy="949384"/>
            </a:xfrm>
          </p:grpSpPr>
          <p:sp>
            <p:nvSpPr>
              <p:cNvPr id="202" name="Rectangle: Rounded Corners 201"/>
              <p:cNvSpPr/>
              <p:nvPr/>
            </p:nvSpPr>
            <p:spPr>
              <a:xfrm>
                <a:off x="3079821" y="4366179"/>
                <a:ext cx="226383" cy="2346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03" name="Straight Connector 202"/>
              <p:cNvCxnSpPr>
                <a:stCxn id="202" idx="2"/>
                <a:endCxn id="204" idx="0"/>
              </p:cNvCxnSpPr>
              <p:nvPr/>
            </p:nvCxnSpPr>
            <p:spPr>
              <a:xfrm flipH="1">
                <a:off x="3193012" y="4600794"/>
                <a:ext cx="1" cy="211124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Rectangle: Rounded Corners 203"/>
              <p:cNvSpPr/>
              <p:nvPr/>
            </p:nvSpPr>
            <p:spPr>
              <a:xfrm>
                <a:off x="2950025" y="4811918"/>
                <a:ext cx="485973" cy="5036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206" name="Straight Arrow Connector 205"/>
          <p:cNvCxnSpPr/>
          <p:nvPr/>
        </p:nvCxnSpPr>
        <p:spPr>
          <a:xfrm>
            <a:off x="5767041" y="3116641"/>
            <a:ext cx="905608" cy="0"/>
          </a:xfrm>
          <a:prstGeom prst="straightConnector1">
            <a:avLst/>
          </a:prstGeom>
          <a:ln w="44450" cap="rnd">
            <a:solidFill>
              <a:srgbClr val="FF505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07092" y="6318947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</a:p>
        </p:txBody>
      </p:sp>
      <p:grpSp>
        <p:nvGrpSpPr>
          <p:cNvPr id="244" name="Group 243"/>
          <p:cNvGrpSpPr/>
          <p:nvPr/>
        </p:nvGrpSpPr>
        <p:grpSpPr>
          <a:xfrm>
            <a:off x="637398" y="3496733"/>
            <a:ext cx="1562171" cy="1211675"/>
            <a:chOff x="637398" y="3702636"/>
            <a:chExt cx="1562171" cy="1211675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48" y="3702636"/>
              <a:ext cx="765072" cy="765072"/>
            </a:xfrm>
            <a:prstGeom prst="rect">
              <a:avLst/>
            </a:prstGeom>
          </p:spPr>
        </p:pic>
        <p:sp>
          <p:nvSpPr>
            <p:cNvPr id="110" name="Rectangle: Rounded Corners 109"/>
            <p:cNvSpPr/>
            <p:nvPr/>
          </p:nvSpPr>
          <p:spPr>
            <a:xfrm>
              <a:off x="637398" y="4642303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CUSTOMER SMARTPHONE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871730" y="813625"/>
            <a:ext cx="1562171" cy="1303582"/>
            <a:chOff x="6866075" y="1495026"/>
            <a:chExt cx="1562171" cy="1303582"/>
          </a:xfrm>
        </p:grpSpPr>
        <p:grpSp>
          <p:nvGrpSpPr>
            <p:cNvPr id="118" name="Group 117"/>
            <p:cNvGrpSpPr/>
            <p:nvPr/>
          </p:nvGrpSpPr>
          <p:grpSpPr>
            <a:xfrm>
              <a:off x="7158694" y="1495026"/>
              <a:ext cx="874892" cy="889575"/>
              <a:chOff x="4487683" y="2271063"/>
              <a:chExt cx="874892" cy="889575"/>
            </a:xfrm>
          </p:grpSpPr>
          <p:sp>
            <p:nvSpPr>
              <p:cNvPr id="122" name="Parallelogram 22"/>
              <p:cNvSpPr/>
              <p:nvPr/>
            </p:nvSpPr>
            <p:spPr>
              <a:xfrm rot="1800000" flipH="1">
                <a:off x="4487683" y="2594089"/>
                <a:ext cx="626295" cy="428240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Hexagon 122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4" name="Hexagon 123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9" name="Rectangle: Rounded Corners 118"/>
            <p:cNvSpPr/>
            <p:nvPr/>
          </p:nvSpPr>
          <p:spPr>
            <a:xfrm>
              <a:off x="7938257" y="1822505"/>
              <a:ext cx="226383" cy="234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Rectangle: Rounded Corners 120"/>
            <p:cNvSpPr/>
            <p:nvPr/>
          </p:nvSpPr>
          <p:spPr>
            <a:xfrm>
              <a:off x="6866075" y="252660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CUSTOMER MANAGEMENT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245743" y="2706668"/>
            <a:ext cx="1562171" cy="1303582"/>
            <a:chOff x="6866075" y="1495026"/>
            <a:chExt cx="1562171" cy="1303582"/>
          </a:xfrm>
        </p:grpSpPr>
        <p:grpSp>
          <p:nvGrpSpPr>
            <p:cNvPr id="138" name="Group 137"/>
            <p:cNvGrpSpPr/>
            <p:nvPr/>
          </p:nvGrpSpPr>
          <p:grpSpPr>
            <a:xfrm>
              <a:off x="7158694" y="1495026"/>
              <a:ext cx="874892" cy="889575"/>
              <a:chOff x="4487683" y="2271063"/>
              <a:chExt cx="874892" cy="889575"/>
            </a:xfrm>
          </p:grpSpPr>
          <p:sp>
            <p:nvSpPr>
              <p:cNvPr id="142" name="Parallelogram 22"/>
              <p:cNvSpPr/>
              <p:nvPr/>
            </p:nvSpPr>
            <p:spPr>
              <a:xfrm rot="1800000" flipH="1">
                <a:off x="4487683" y="2594089"/>
                <a:ext cx="626295" cy="428240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Hexagon 143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Hexagon 14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40" name="Rectangle: Rounded Corners 139"/>
            <p:cNvSpPr/>
            <p:nvPr/>
          </p:nvSpPr>
          <p:spPr>
            <a:xfrm>
              <a:off x="7938257" y="1822505"/>
              <a:ext cx="226383" cy="234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1" name="Rectangle: Rounded Corners 140"/>
            <p:cNvSpPr/>
            <p:nvPr/>
          </p:nvSpPr>
          <p:spPr>
            <a:xfrm>
              <a:off x="6866075" y="252660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NOTIFICATION</a:t>
              </a: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5319763" y="890406"/>
            <a:ext cx="1562171" cy="1220261"/>
            <a:chOff x="8261206" y="4433057"/>
            <a:chExt cx="1562171" cy="1220261"/>
          </a:xfrm>
        </p:grpSpPr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506" y="4433057"/>
              <a:ext cx="765072" cy="765072"/>
            </a:xfrm>
            <a:prstGeom prst="rect">
              <a:avLst/>
            </a:prstGeom>
          </p:spPr>
        </p:pic>
        <p:sp>
          <p:nvSpPr>
            <p:cNvPr id="147" name="Rectangle: Rounded Corners 146"/>
            <p:cNvSpPr/>
            <p:nvPr/>
          </p:nvSpPr>
          <p:spPr>
            <a:xfrm>
              <a:off x="8261206" y="538131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RIDER SMARTPHONE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1108" y="3430868"/>
            <a:ext cx="1562171" cy="1303582"/>
            <a:chOff x="5730570" y="3641880"/>
            <a:chExt cx="1562171" cy="13035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730570" y="3641880"/>
              <a:ext cx="1562171" cy="1303582"/>
              <a:chOff x="6866075" y="1495026"/>
              <a:chExt cx="1562171" cy="130358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7158694" y="1495026"/>
                <a:ext cx="874892" cy="889575"/>
                <a:chOff x="4487683" y="2271063"/>
                <a:chExt cx="874892" cy="889575"/>
              </a:xfrm>
            </p:grpSpPr>
            <p:sp>
              <p:nvSpPr>
                <p:cNvPr id="132" name="Parallelogram 22"/>
                <p:cNvSpPr/>
                <p:nvPr/>
              </p:nvSpPr>
              <p:spPr>
                <a:xfrm rot="1800000" flipH="1">
                  <a:off x="4487683" y="2594089"/>
                  <a:ext cx="626295" cy="428240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4" name="Hexagon 133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5" name="Hexagon 134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FF5050"/>
                </a:solidFill>
                <a:ln w="381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29" name="Rectangle: Rounded Corners 128"/>
              <p:cNvSpPr/>
              <p:nvPr/>
            </p:nvSpPr>
            <p:spPr>
              <a:xfrm>
                <a:off x="7938257" y="1822505"/>
                <a:ext cx="226383" cy="2346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1" name="Rectangle: Rounded Corners 130"/>
              <p:cNvSpPr/>
              <p:nvPr/>
            </p:nvSpPr>
            <p:spPr>
              <a:xfrm>
                <a:off x="6866075" y="2526600"/>
                <a:ext cx="1562171" cy="272008"/>
              </a:xfrm>
              <a:prstGeom prst="roundRect">
                <a:avLst/>
              </a:prstGeom>
              <a:solidFill>
                <a:srgbClr val="F2F2F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dirty="0">
                    <a:solidFill>
                      <a:srgbClr val="FF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RIDER MANAGEMENT</a:t>
                </a:r>
              </a:p>
            </p:txBody>
          </p:sp>
        </p:grpSp>
        <p:sp>
          <p:nvSpPr>
            <p:cNvPr id="151" name="Rectangle: Rounded Corners 150"/>
            <p:cNvSpPr/>
            <p:nvPr/>
          </p:nvSpPr>
          <p:spPr>
            <a:xfrm>
              <a:off x="5994178" y="3967792"/>
              <a:ext cx="226383" cy="234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869611" y="3424812"/>
            <a:ext cx="1562171" cy="1303582"/>
            <a:chOff x="3208133" y="3640386"/>
            <a:chExt cx="1562171" cy="1303582"/>
          </a:xfrm>
        </p:grpSpPr>
        <p:grpSp>
          <p:nvGrpSpPr>
            <p:cNvPr id="99" name="Group 98"/>
            <p:cNvGrpSpPr/>
            <p:nvPr/>
          </p:nvGrpSpPr>
          <p:grpSpPr>
            <a:xfrm>
              <a:off x="3208133" y="3640386"/>
              <a:ext cx="1562171" cy="1303582"/>
              <a:chOff x="6866075" y="1495026"/>
              <a:chExt cx="1562171" cy="1303582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7158694" y="1495026"/>
                <a:ext cx="874892" cy="889575"/>
                <a:chOff x="4487683" y="2271063"/>
                <a:chExt cx="874892" cy="889575"/>
              </a:xfrm>
            </p:grpSpPr>
            <p:sp>
              <p:nvSpPr>
                <p:cNvPr id="104" name="Parallelogram 22"/>
                <p:cNvSpPr/>
                <p:nvPr/>
              </p:nvSpPr>
              <p:spPr>
                <a:xfrm rot="1800000" flipH="1">
                  <a:off x="4487683" y="2594089"/>
                  <a:ext cx="626295" cy="428240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5" name="Hexagon 104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6" name="Hexagon 105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FF5050"/>
                </a:solidFill>
                <a:ln w="381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01" name="Rectangle: Rounded Corners 100"/>
              <p:cNvSpPr/>
              <p:nvPr/>
            </p:nvSpPr>
            <p:spPr>
              <a:xfrm>
                <a:off x="7938257" y="1822505"/>
                <a:ext cx="226383" cy="23461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2" name="Rectangle: Rounded Corners 101"/>
              <p:cNvSpPr/>
              <p:nvPr/>
            </p:nvSpPr>
            <p:spPr>
              <a:xfrm>
                <a:off x="6866075" y="2526600"/>
                <a:ext cx="1562171" cy="272008"/>
              </a:xfrm>
              <a:prstGeom prst="roundRect">
                <a:avLst/>
              </a:prstGeom>
              <a:solidFill>
                <a:srgbClr val="F2F2F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dirty="0">
                    <a:solidFill>
                      <a:srgbClr val="FF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ORDER MANAGEMENT</a:t>
                </a:r>
              </a:p>
            </p:txBody>
          </p:sp>
        </p:grpSp>
        <p:sp>
          <p:nvSpPr>
            <p:cNvPr id="156" name="Rectangle: Rounded Corners 155"/>
            <p:cNvSpPr/>
            <p:nvPr/>
          </p:nvSpPr>
          <p:spPr>
            <a:xfrm>
              <a:off x="3464749" y="3967792"/>
              <a:ext cx="226383" cy="2346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9646916" y="486843"/>
            <a:ext cx="1562171" cy="1211675"/>
            <a:chOff x="9598995" y="417558"/>
            <a:chExt cx="1562171" cy="1211675"/>
          </a:xfrm>
        </p:grpSpPr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545" y="417558"/>
              <a:ext cx="765072" cy="765072"/>
            </a:xfrm>
            <a:prstGeom prst="rect">
              <a:avLst/>
            </a:prstGeom>
          </p:spPr>
        </p:pic>
        <p:sp>
          <p:nvSpPr>
            <p:cNvPr id="160" name="Rectangle: Rounded Corners 159"/>
            <p:cNvSpPr/>
            <p:nvPr/>
          </p:nvSpPr>
          <p:spPr>
            <a:xfrm>
              <a:off x="9598995" y="1357225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CUSTOMER SMARTPHONE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729440" y="3448213"/>
            <a:ext cx="1648363" cy="425000"/>
            <a:chOff x="1729440" y="3654116"/>
            <a:chExt cx="1648363" cy="425000"/>
          </a:xfrm>
        </p:grpSpPr>
        <p:cxnSp>
          <p:nvCxnSpPr>
            <p:cNvPr id="155" name="Straight Connector 154"/>
            <p:cNvCxnSpPr>
              <a:stCxn id="107" idx="3"/>
              <a:endCxn id="156" idx="1"/>
            </p:cNvCxnSpPr>
            <p:nvPr/>
          </p:nvCxnSpPr>
          <p:spPr>
            <a:xfrm flipV="1">
              <a:off x="1801020" y="4069373"/>
              <a:ext cx="1325207" cy="9743"/>
            </a:xfrm>
            <a:prstGeom prst="line">
              <a:avLst/>
            </a:prstGeom>
            <a:ln w="19050"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729440" y="3654116"/>
              <a:ext cx="1648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 </a:t>
              </a:r>
              <a:r>
                <a:rPr lang="en-GB" sz="1100" dirty="0">
                  <a:solidFill>
                    <a:srgbClr val="FF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ORDER MADE</a:t>
              </a:r>
              <a:endParaRPr lang="en-GB" sz="1400" dirty="0">
                <a:solidFill>
                  <a:srgbClr val="FF5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3652191" y="2111151"/>
            <a:ext cx="1777409" cy="1307606"/>
            <a:chOff x="3652191" y="2317054"/>
            <a:chExt cx="1777409" cy="1307606"/>
          </a:xfrm>
        </p:grpSpPr>
        <p:cxnSp>
          <p:nvCxnSpPr>
            <p:cNvPr id="125" name="Straight Connector 124"/>
            <p:cNvCxnSpPr>
              <a:stCxn id="106" idx="3"/>
              <a:endCxn id="121" idx="2"/>
            </p:cNvCxnSpPr>
            <p:nvPr/>
          </p:nvCxnSpPr>
          <p:spPr>
            <a:xfrm flipV="1">
              <a:off x="3652191" y="2317054"/>
              <a:ext cx="625" cy="1307606"/>
            </a:xfrm>
            <a:prstGeom prst="line">
              <a:avLst/>
            </a:prstGeom>
            <a:ln w="19050"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781237" y="2740355"/>
              <a:ext cx="1648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 </a:t>
              </a:r>
              <a:r>
                <a:rPr lang="en-GB" sz="1100" dirty="0">
                  <a:solidFill>
                    <a:srgbClr val="FF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STORE ORDER</a:t>
              </a:r>
              <a:endParaRPr lang="en-GB" sz="1400" dirty="0">
                <a:solidFill>
                  <a:srgbClr val="FF5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168176" y="3457780"/>
            <a:ext cx="1958453" cy="410252"/>
            <a:chOff x="4168176" y="3663683"/>
            <a:chExt cx="1958453" cy="410252"/>
          </a:xfrm>
        </p:grpSpPr>
        <p:cxnSp>
          <p:nvCxnSpPr>
            <p:cNvPr id="153" name="Straight Connector 152"/>
            <p:cNvCxnSpPr>
              <a:stCxn id="101" idx="3"/>
              <a:endCxn id="151" idx="1"/>
            </p:cNvCxnSpPr>
            <p:nvPr/>
          </p:nvCxnSpPr>
          <p:spPr>
            <a:xfrm>
              <a:off x="4168176" y="4069446"/>
              <a:ext cx="1406540" cy="4489"/>
            </a:xfrm>
            <a:prstGeom prst="line">
              <a:avLst/>
            </a:prstGeom>
            <a:ln w="19050"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201111" y="3663683"/>
              <a:ext cx="1925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 </a:t>
              </a:r>
              <a:r>
                <a:rPr lang="en-GB" sz="1100" dirty="0">
                  <a:solidFill>
                    <a:srgbClr val="FF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CREATE DELIVERY</a:t>
              </a:r>
              <a:endParaRPr lang="en-GB" sz="1400" dirty="0">
                <a:solidFill>
                  <a:srgbClr val="FF5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6093688" y="2104611"/>
            <a:ext cx="2036593" cy="1320202"/>
            <a:chOff x="6093688" y="2310514"/>
            <a:chExt cx="2036593" cy="1320202"/>
          </a:xfrm>
        </p:grpSpPr>
        <p:cxnSp>
          <p:nvCxnSpPr>
            <p:cNvPr id="154" name="Straight Connector 153"/>
            <p:cNvCxnSpPr>
              <a:stCxn id="135" idx="3"/>
              <a:endCxn id="147" idx="2"/>
            </p:cNvCxnSpPr>
            <p:nvPr/>
          </p:nvCxnSpPr>
          <p:spPr>
            <a:xfrm flipV="1">
              <a:off x="6093688" y="2310514"/>
              <a:ext cx="7161" cy="1320202"/>
            </a:xfrm>
            <a:prstGeom prst="line">
              <a:avLst/>
            </a:prstGeom>
            <a:ln w="19050"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6204763" y="2752587"/>
              <a:ext cx="1925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 </a:t>
              </a:r>
              <a:r>
                <a:rPr lang="en-GB" sz="1100" dirty="0">
                  <a:solidFill>
                    <a:srgbClr val="FF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FIND RIDER</a:t>
              </a:r>
              <a:endParaRPr lang="en-GB" sz="1400" dirty="0">
                <a:solidFill>
                  <a:srgbClr val="FF5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6609673" y="3868190"/>
            <a:ext cx="2033931" cy="479736"/>
            <a:chOff x="6609673" y="4074093"/>
            <a:chExt cx="2033931" cy="479736"/>
          </a:xfrm>
        </p:grpSpPr>
        <p:cxnSp>
          <p:nvCxnSpPr>
            <p:cNvPr id="148" name="Straight Connector 147"/>
            <p:cNvCxnSpPr>
              <a:stCxn id="129" idx="3"/>
              <a:endCxn id="141" idx="1"/>
            </p:cNvCxnSpPr>
            <p:nvPr/>
          </p:nvCxnSpPr>
          <p:spPr>
            <a:xfrm flipV="1">
              <a:off x="6609673" y="4074093"/>
              <a:ext cx="636070" cy="1409"/>
            </a:xfrm>
            <a:prstGeom prst="line">
              <a:avLst/>
            </a:prstGeom>
            <a:ln w="19050"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718086" y="4246052"/>
              <a:ext cx="1925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 </a:t>
              </a:r>
              <a:r>
                <a:rPr lang="en-GB" sz="1100" dirty="0">
                  <a:solidFill>
                    <a:srgbClr val="FF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CONFIRM DELIVERY</a:t>
              </a:r>
              <a:endParaRPr lang="en-GB" sz="1400" dirty="0">
                <a:solidFill>
                  <a:srgbClr val="FF5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722542" y="2230409"/>
            <a:ext cx="1562171" cy="1303582"/>
            <a:chOff x="999107" y="753275"/>
            <a:chExt cx="1562171" cy="1303582"/>
          </a:xfrm>
        </p:grpSpPr>
        <p:grpSp>
          <p:nvGrpSpPr>
            <p:cNvPr id="174" name="Group 173"/>
            <p:cNvGrpSpPr/>
            <p:nvPr/>
          </p:nvGrpSpPr>
          <p:grpSpPr>
            <a:xfrm>
              <a:off x="999107" y="753275"/>
              <a:ext cx="1562171" cy="1303582"/>
              <a:chOff x="6866075" y="1495026"/>
              <a:chExt cx="1562171" cy="130358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7158694" y="1495026"/>
                <a:ext cx="874892" cy="889575"/>
                <a:chOff x="4487683" y="2271063"/>
                <a:chExt cx="874892" cy="889575"/>
              </a:xfrm>
            </p:grpSpPr>
            <p:sp>
              <p:nvSpPr>
                <p:cNvPr id="178" name="Parallelogram 22"/>
                <p:cNvSpPr/>
                <p:nvPr/>
              </p:nvSpPr>
              <p:spPr>
                <a:xfrm rot="1800000" flipH="1">
                  <a:off x="4487683" y="2594089"/>
                  <a:ext cx="626295" cy="428240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0" name="Hexagon 179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2" name="Hexagon 181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FF5050"/>
                </a:solidFill>
                <a:ln w="381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77" name="Rectangle: Rounded Corners 176"/>
              <p:cNvSpPr/>
              <p:nvPr/>
            </p:nvSpPr>
            <p:spPr>
              <a:xfrm>
                <a:off x="6866075" y="2526600"/>
                <a:ext cx="1562171" cy="272008"/>
              </a:xfrm>
              <a:prstGeom prst="roundRect">
                <a:avLst/>
              </a:prstGeom>
              <a:solidFill>
                <a:srgbClr val="F2F2F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dirty="0">
                    <a:solidFill>
                      <a:srgbClr val="FF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THE KITCHEN</a:t>
                </a:r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1688759" y="965152"/>
              <a:ext cx="194635" cy="1104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1780192" y="1086352"/>
              <a:ext cx="361346" cy="174521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82" idx="0"/>
              <a:endCxn id="180" idx="0"/>
            </p:cNvCxnSpPr>
            <p:nvPr/>
          </p:nvCxnSpPr>
          <p:spPr>
            <a:xfrm flipH="1">
              <a:off x="1780193" y="1126989"/>
              <a:ext cx="1494" cy="515861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1742262" y="1209543"/>
              <a:ext cx="438438" cy="279311"/>
              <a:chOff x="1742262" y="1224362"/>
              <a:chExt cx="438438" cy="279311"/>
            </a:xfrm>
          </p:grpSpPr>
          <p:sp>
            <p:nvSpPr>
              <p:cNvPr id="221" name="Parallelogram 22"/>
              <p:cNvSpPr/>
              <p:nvPr/>
            </p:nvSpPr>
            <p:spPr>
              <a:xfrm rot="19800000">
                <a:off x="1742262" y="1255736"/>
                <a:ext cx="362604" cy="247937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" name="Parallelogram 22"/>
              <p:cNvSpPr/>
              <p:nvPr/>
            </p:nvSpPr>
            <p:spPr>
              <a:xfrm rot="19800000">
                <a:off x="1805265" y="1224362"/>
                <a:ext cx="375435" cy="247937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  <a:gd name="connsiteX0" fmla="*/ 0 w 648457"/>
                  <a:gd name="connsiteY0" fmla="*/ 399782 h 428240"/>
                  <a:gd name="connsiteX1" fmla="*/ 258738 w 648457"/>
                  <a:gd name="connsiteY1" fmla="*/ 0 h 428240"/>
                  <a:gd name="connsiteX2" fmla="*/ 648457 w 648457"/>
                  <a:gd name="connsiteY2" fmla="*/ 32741 h 428240"/>
                  <a:gd name="connsiteX3" fmla="*/ 423575 w 648457"/>
                  <a:gd name="connsiteY3" fmla="*/ 428240 h 428240"/>
                  <a:gd name="connsiteX4" fmla="*/ 0 w 648457"/>
                  <a:gd name="connsiteY4" fmla="*/ 399782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57" h="428240">
                    <a:moveTo>
                      <a:pt x="0" y="399782"/>
                    </a:moveTo>
                    <a:lnTo>
                      <a:pt x="258738" y="0"/>
                    </a:lnTo>
                    <a:lnTo>
                      <a:pt x="648457" y="32741"/>
                    </a:lnTo>
                    <a:lnTo>
                      <a:pt x="423575" y="428240"/>
                    </a:lnTo>
                    <a:lnTo>
                      <a:pt x="0" y="399782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3" name="Oval 222"/>
            <p:cNvSpPr/>
            <p:nvPr/>
          </p:nvSpPr>
          <p:spPr>
            <a:xfrm>
              <a:off x="1885810" y="876115"/>
              <a:ext cx="194635" cy="1104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1496223" y="876049"/>
              <a:ext cx="194635" cy="1104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1693274" y="787012"/>
              <a:ext cx="194635" cy="1104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1811628" y="1150752"/>
              <a:ext cx="71766" cy="45719"/>
              <a:chOff x="1742262" y="1224362"/>
              <a:chExt cx="438438" cy="279311"/>
            </a:xfrm>
          </p:grpSpPr>
          <p:sp>
            <p:nvSpPr>
              <p:cNvPr id="227" name="Parallelogram 22"/>
              <p:cNvSpPr/>
              <p:nvPr/>
            </p:nvSpPr>
            <p:spPr>
              <a:xfrm rot="19800000">
                <a:off x="1742262" y="1255736"/>
                <a:ext cx="362604" cy="247937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Parallelogram 22"/>
              <p:cNvSpPr/>
              <p:nvPr/>
            </p:nvSpPr>
            <p:spPr>
              <a:xfrm rot="19800000">
                <a:off x="1805265" y="1224362"/>
                <a:ext cx="375435" cy="247937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  <a:gd name="connsiteX0" fmla="*/ 0 w 648457"/>
                  <a:gd name="connsiteY0" fmla="*/ 399782 h 428240"/>
                  <a:gd name="connsiteX1" fmla="*/ 258738 w 648457"/>
                  <a:gd name="connsiteY1" fmla="*/ 0 h 428240"/>
                  <a:gd name="connsiteX2" fmla="*/ 648457 w 648457"/>
                  <a:gd name="connsiteY2" fmla="*/ 32741 h 428240"/>
                  <a:gd name="connsiteX3" fmla="*/ 423575 w 648457"/>
                  <a:gd name="connsiteY3" fmla="*/ 428240 h 428240"/>
                  <a:gd name="connsiteX4" fmla="*/ 0 w 648457"/>
                  <a:gd name="connsiteY4" fmla="*/ 399782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57" h="428240">
                    <a:moveTo>
                      <a:pt x="0" y="399782"/>
                    </a:moveTo>
                    <a:lnTo>
                      <a:pt x="258738" y="0"/>
                    </a:lnTo>
                    <a:lnTo>
                      <a:pt x="648457" y="32741"/>
                    </a:lnTo>
                    <a:lnTo>
                      <a:pt x="423575" y="428240"/>
                    </a:lnTo>
                    <a:lnTo>
                      <a:pt x="0" y="399782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1877152" y="1119194"/>
              <a:ext cx="71766" cy="45719"/>
              <a:chOff x="1742262" y="1224362"/>
              <a:chExt cx="438438" cy="279311"/>
            </a:xfrm>
          </p:grpSpPr>
          <p:sp>
            <p:nvSpPr>
              <p:cNvPr id="230" name="Parallelogram 22"/>
              <p:cNvSpPr/>
              <p:nvPr/>
            </p:nvSpPr>
            <p:spPr>
              <a:xfrm rot="19800000">
                <a:off x="1742262" y="1255736"/>
                <a:ext cx="362604" cy="247937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1" name="Parallelogram 22"/>
              <p:cNvSpPr/>
              <p:nvPr/>
            </p:nvSpPr>
            <p:spPr>
              <a:xfrm rot="19800000">
                <a:off x="1805265" y="1224362"/>
                <a:ext cx="375435" cy="247937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  <a:gd name="connsiteX0" fmla="*/ 0 w 648457"/>
                  <a:gd name="connsiteY0" fmla="*/ 399782 h 428240"/>
                  <a:gd name="connsiteX1" fmla="*/ 258738 w 648457"/>
                  <a:gd name="connsiteY1" fmla="*/ 0 h 428240"/>
                  <a:gd name="connsiteX2" fmla="*/ 648457 w 648457"/>
                  <a:gd name="connsiteY2" fmla="*/ 32741 h 428240"/>
                  <a:gd name="connsiteX3" fmla="*/ 423575 w 648457"/>
                  <a:gd name="connsiteY3" fmla="*/ 428240 h 428240"/>
                  <a:gd name="connsiteX4" fmla="*/ 0 w 648457"/>
                  <a:gd name="connsiteY4" fmla="*/ 399782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57" h="428240">
                    <a:moveTo>
                      <a:pt x="0" y="399782"/>
                    </a:moveTo>
                    <a:lnTo>
                      <a:pt x="258738" y="0"/>
                    </a:lnTo>
                    <a:lnTo>
                      <a:pt x="648457" y="32741"/>
                    </a:lnTo>
                    <a:lnTo>
                      <a:pt x="423575" y="428240"/>
                    </a:lnTo>
                    <a:lnTo>
                      <a:pt x="0" y="399782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1944524" y="1087557"/>
              <a:ext cx="71766" cy="45719"/>
              <a:chOff x="1742262" y="1224362"/>
              <a:chExt cx="438438" cy="279311"/>
            </a:xfrm>
          </p:grpSpPr>
          <p:sp>
            <p:nvSpPr>
              <p:cNvPr id="233" name="Parallelogram 22"/>
              <p:cNvSpPr/>
              <p:nvPr/>
            </p:nvSpPr>
            <p:spPr>
              <a:xfrm rot="19800000">
                <a:off x="1742262" y="1255736"/>
                <a:ext cx="362604" cy="247937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4" name="Parallelogram 22"/>
              <p:cNvSpPr/>
              <p:nvPr/>
            </p:nvSpPr>
            <p:spPr>
              <a:xfrm rot="19800000">
                <a:off x="1805265" y="1224362"/>
                <a:ext cx="375435" cy="247937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  <a:gd name="connsiteX0" fmla="*/ 0 w 648457"/>
                  <a:gd name="connsiteY0" fmla="*/ 399782 h 428240"/>
                  <a:gd name="connsiteX1" fmla="*/ 258738 w 648457"/>
                  <a:gd name="connsiteY1" fmla="*/ 0 h 428240"/>
                  <a:gd name="connsiteX2" fmla="*/ 648457 w 648457"/>
                  <a:gd name="connsiteY2" fmla="*/ 32741 h 428240"/>
                  <a:gd name="connsiteX3" fmla="*/ 423575 w 648457"/>
                  <a:gd name="connsiteY3" fmla="*/ 428240 h 428240"/>
                  <a:gd name="connsiteX4" fmla="*/ 0 w 648457"/>
                  <a:gd name="connsiteY4" fmla="*/ 399782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57" h="428240">
                    <a:moveTo>
                      <a:pt x="0" y="399782"/>
                    </a:moveTo>
                    <a:lnTo>
                      <a:pt x="258738" y="0"/>
                    </a:lnTo>
                    <a:lnTo>
                      <a:pt x="648457" y="32741"/>
                    </a:lnTo>
                    <a:lnTo>
                      <a:pt x="423575" y="428240"/>
                    </a:lnTo>
                    <a:lnTo>
                      <a:pt x="0" y="399782"/>
                    </a:lnTo>
                    <a:close/>
                  </a:path>
                </a:pathLst>
              </a:cu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56" name="Group 255"/>
          <p:cNvGrpSpPr/>
          <p:nvPr/>
        </p:nvGrpSpPr>
        <p:grpSpPr>
          <a:xfrm>
            <a:off x="9702597" y="4091033"/>
            <a:ext cx="1562171" cy="1220261"/>
            <a:chOff x="8261206" y="4433057"/>
            <a:chExt cx="1562171" cy="1220261"/>
          </a:xfrm>
        </p:grpSpPr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506" y="4433057"/>
              <a:ext cx="765072" cy="765072"/>
            </a:xfrm>
            <a:prstGeom prst="rect">
              <a:avLst/>
            </a:prstGeom>
          </p:spPr>
        </p:pic>
        <p:sp>
          <p:nvSpPr>
            <p:cNvPr id="258" name="Rectangle: Rounded Corners 257"/>
            <p:cNvSpPr/>
            <p:nvPr/>
          </p:nvSpPr>
          <p:spPr>
            <a:xfrm>
              <a:off x="8261206" y="538131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RIDER SMARTPHONE</a:t>
              </a: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387600" y="1556458"/>
            <a:ext cx="2334942" cy="3612776"/>
            <a:chOff x="7387600" y="1762361"/>
            <a:chExt cx="2334942" cy="3612776"/>
          </a:xfrm>
        </p:grpSpPr>
        <p:grpSp>
          <p:nvGrpSpPr>
            <p:cNvPr id="255" name="Group 254"/>
            <p:cNvGrpSpPr/>
            <p:nvPr/>
          </p:nvGrpSpPr>
          <p:grpSpPr>
            <a:xfrm>
              <a:off x="7387600" y="1762361"/>
              <a:ext cx="2259316" cy="1588941"/>
              <a:chOff x="7387600" y="1762361"/>
              <a:chExt cx="2259316" cy="1588941"/>
            </a:xfrm>
          </p:grpSpPr>
          <p:cxnSp>
            <p:nvCxnSpPr>
              <p:cNvPr id="161" name="Straight Connector 160"/>
              <p:cNvCxnSpPr>
                <a:stCxn id="140" idx="3"/>
                <a:endCxn id="160" idx="1"/>
              </p:cNvCxnSpPr>
              <p:nvPr/>
            </p:nvCxnSpPr>
            <p:spPr>
              <a:xfrm flipV="1">
                <a:off x="8544308" y="1762361"/>
                <a:ext cx="1102608" cy="1588941"/>
              </a:xfrm>
              <a:prstGeom prst="line">
                <a:avLst/>
              </a:prstGeom>
              <a:ln w="19050">
                <a:solidFill>
                  <a:srgbClr val="FF505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7387600" y="2470167"/>
                <a:ext cx="19255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rgbClr val="FF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6 </a:t>
                </a:r>
                <a:r>
                  <a:rPr lang="en-GB" sz="1100" dirty="0">
                    <a:solidFill>
                      <a:srgbClr val="FF505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NOTIFY ACTORS</a:t>
                </a:r>
                <a:endParaRPr lang="en-GB" sz="1400" dirty="0">
                  <a:solidFill>
                    <a:srgbClr val="FF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235" name="Straight Connector 234"/>
            <p:cNvCxnSpPr>
              <a:stCxn id="140" idx="3"/>
              <a:endCxn id="177" idx="1"/>
            </p:cNvCxnSpPr>
            <p:nvPr/>
          </p:nvCxnSpPr>
          <p:spPr>
            <a:xfrm>
              <a:off x="8544308" y="3351302"/>
              <a:ext cx="1178234" cy="246532"/>
            </a:xfrm>
            <a:prstGeom prst="line">
              <a:avLst/>
            </a:prstGeom>
            <a:ln w="19050"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140" idx="3"/>
              <a:endCxn id="258" idx="1"/>
            </p:cNvCxnSpPr>
            <p:nvPr/>
          </p:nvCxnSpPr>
          <p:spPr>
            <a:xfrm>
              <a:off x="8544308" y="3351302"/>
              <a:ext cx="1158289" cy="2023835"/>
            </a:xfrm>
            <a:prstGeom prst="line">
              <a:avLst/>
            </a:prstGeom>
            <a:ln w="19050">
              <a:solidFill>
                <a:srgbClr val="FF505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1676129" y="801760"/>
            <a:ext cx="1563289" cy="853718"/>
            <a:chOff x="1676129" y="801760"/>
            <a:chExt cx="1563289" cy="853718"/>
          </a:xfrm>
        </p:grpSpPr>
        <p:grpSp>
          <p:nvGrpSpPr>
            <p:cNvPr id="281" name="Group 280"/>
            <p:cNvGrpSpPr/>
            <p:nvPr/>
          </p:nvGrpSpPr>
          <p:grpSpPr>
            <a:xfrm>
              <a:off x="1676129" y="801760"/>
              <a:ext cx="563173" cy="853718"/>
              <a:chOff x="1538440" y="1285241"/>
              <a:chExt cx="563173" cy="853718"/>
            </a:xfrm>
          </p:grpSpPr>
          <p:sp>
            <p:nvSpPr>
              <p:cNvPr id="271" name="Rectangle: Rounded Corners 270"/>
              <p:cNvSpPr/>
              <p:nvPr/>
            </p:nvSpPr>
            <p:spPr>
              <a:xfrm>
                <a:off x="1538440" y="1361291"/>
                <a:ext cx="563173" cy="660781"/>
              </a:xfrm>
              <a:prstGeom prst="roundRect">
                <a:avLst/>
              </a:prstGeom>
              <a:noFill/>
              <a:ln w="5715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1538440" y="1796845"/>
                <a:ext cx="563173" cy="34211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2" name="Rectangle: Rounded Corners 271"/>
              <p:cNvSpPr/>
              <p:nvPr/>
            </p:nvSpPr>
            <p:spPr>
              <a:xfrm>
                <a:off x="1568175" y="1367985"/>
                <a:ext cx="502445" cy="654086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1563451" y="1460630"/>
                <a:ext cx="272362" cy="651800"/>
                <a:chOff x="1563451" y="1460630"/>
                <a:chExt cx="272362" cy="651800"/>
              </a:xfrm>
              <a:solidFill>
                <a:srgbClr val="F2F2F2"/>
              </a:solidFill>
            </p:grpSpPr>
            <p:sp>
              <p:nvSpPr>
                <p:cNvPr id="275" name="Rectangle: Rounded Corners 274"/>
                <p:cNvSpPr/>
                <p:nvPr/>
              </p:nvSpPr>
              <p:spPr>
                <a:xfrm>
                  <a:off x="1565339" y="1460630"/>
                  <a:ext cx="268916" cy="529167"/>
                </a:xfrm>
                <a:prstGeom prst="round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1563451" y="1787087"/>
                  <a:ext cx="272362" cy="325343"/>
                </a:xfrm>
                <a:custGeom>
                  <a:avLst/>
                  <a:gdLst>
                    <a:gd name="connsiteX0" fmla="*/ 0 w 544097"/>
                    <a:gd name="connsiteY0" fmla="*/ 160969 h 321938"/>
                    <a:gd name="connsiteX1" fmla="*/ 272049 w 544097"/>
                    <a:gd name="connsiteY1" fmla="*/ 0 h 321938"/>
                    <a:gd name="connsiteX2" fmla="*/ 544098 w 544097"/>
                    <a:gd name="connsiteY2" fmla="*/ 160969 h 321938"/>
                    <a:gd name="connsiteX3" fmla="*/ 272049 w 544097"/>
                    <a:gd name="connsiteY3" fmla="*/ 321938 h 321938"/>
                    <a:gd name="connsiteX4" fmla="*/ 0 w 544097"/>
                    <a:gd name="connsiteY4" fmla="*/ 160969 h 321938"/>
                    <a:gd name="connsiteX0" fmla="*/ 0 w 306055"/>
                    <a:gd name="connsiteY0" fmla="*/ 165443 h 330886"/>
                    <a:gd name="connsiteX1" fmla="*/ 272049 w 306055"/>
                    <a:gd name="connsiteY1" fmla="*/ 4474 h 330886"/>
                    <a:gd name="connsiteX2" fmla="*/ 272049 w 306055"/>
                    <a:gd name="connsiteY2" fmla="*/ 326412 h 330886"/>
                    <a:gd name="connsiteX3" fmla="*/ 0 w 306055"/>
                    <a:gd name="connsiteY3" fmla="*/ 165443 h 330886"/>
                    <a:gd name="connsiteX0" fmla="*/ 0 w 293389"/>
                    <a:gd name="connsiteY0" fmla="*/ 165443 h 330886"/>
                    <a:gd name="connsiteX1" fmla="*/ 272049 w 293389"/>
                    <a:gd name="connsiteY1" fmla="*/ 4474 h 330886"/>
                    <a:gd name="connsiteX2" fmla="*/ 272049 w 293389"/>
                    <a:gd name="connsiteY2" fmla="*/ 326412 h 330886"/>
                    <a:gd name="connsiteX3" fmla="*/ 0 w 293389"/>
                    <a:gd name="connsiteY3" fmla="*/ 165443 h 330886"/>
                    <a:gd name="connsiteX0" fmla="*/ 0 w 274982"/>
                    <a:gd name="connsiteY0" fmla="*/ 165443 h 330886"/>
                    <a:gd name="connsiteX1" fmla="*/ 272049 w 274982"/>
                    <a:gd name="connsiteY1" fmla="*/ 4474 h 330886"/>
                    <a:gd name="connsiteX2" fmla="*/ 272049 w 274982"/>
                    <a:gd name="connsiteY2" fmla="*/ 326412 h 330886"/>
                    <a:gd name="connsiteX3" fmla="*/ 0 w 274982"/>
                    <a:gd name="connsiteY3" fmla="*/ 165443 h 330886"/>
                    <a:gd name="connsiteX0" fmla="*/ 0 w 274982"/>
                    <a:gd name="connsiteY0" fmla="*/ 166836 h 333672"/>
                    <a:gd name="connsiteX1" fmla="*/ 272049 w 274982"/>
                    <a:gd name="connsiteY1" fmla="*/ 5867 h 333672"/>
                    <a:gd name="connsiteX2" fmla="*/ 272049 w 274982"/>
                    <a:gd name="connsiteY2" fmla="*/ 327805 h 333672"/>
                    <a:gd name="connsiteX3" fmla="*/ 0 w 274982"/>
                    <a:gd name="connsiteY3" fmla="*/ 166836 h 333672"/>
                    <a:gd name="connsiteX0" fmla="*/ 8 w 273304"/>
                    <a:gd name="connsiteY0" fmla="*/ 164478 h 328955"/>
                    <a:gd name="connsiteX1" fmla="*/ 262532 w 273304"/>
                    <a:gd name="connsiteY1" fmla="*/ 3509 h 328955"/>
                    <a:gd name="connsiteX2" fmla="*/ 272057 w 273304"/>
                    <a:gd name="connsiteY2" fmla="*/ 325447 h 328955"/>
                    <a:gd name="connsiteX3" fmla="*/ 8 w 273304"/>
                    <a:gd name="connsiteY3" fmla="*/ 164478 h 328955"/>
                    <a:gd name="connsiteX0" fmla="*/ 8 w 273304"/>
                    <a:gd name="connsiteY0" fmla="*/ 164478 h 325447"/>
                    <a:gd name="connsiteX1" fmla="*/ 262532 w 273304"/>
                    <a:gd name="connsiteY1" fmla="*/ 3509 h 325447"/>
                    <a:gd name="connsiteX2" fmla="*/ 272057 w 273304"/>
                    <a:gd name="connsiteY2" fmla="*/ 325447 h 325447"/>
                    <a:gd name="connsiteX3" fmla="*/ 8 w 273304"/>
                    <a:gd name="connsiteY3" fmla="*/ 164478 h 325447"/>
                    <a:gd name="connsiteX0" fmla="*/ 8 w 272057"/>
                    <a:gd name="connsiteY0" fmla="*/ 164478 h 325447"/>
                    <a:gd name="connsiteX1" fmla="*/ 262532 w 272057"/>
                    <a:gd name="connsiteY1" fmla="*/ 3509 h 325447"/>
                    <a:gd name="connsiteX2" fmla="*/ 272057 w 272057"/>
                    <a:gd name="connsiteY2" fmla="*/ 325447 h 325447"/>
                    <a:gd name="connsiteX3" fmla="*/ 8 w 272057"/>
                    <a:gd name="connsiteY3" fmla="*/ 164478 h 325447"/>
                    <a:gd name="connsiteX0" fmla="*/ 6 w 275409"/>
                    <a:gd name="connsiteY0" fmla="*/ 169152 h 330121"/>
                    <a:gd name="connsiteX1" fmla="*/ 275230 w 275409"/>
                    <a:gd name="connsiteY1" fmla="*/ 3420 h 330121"/>
                    <a:gd name="connsiteX2" fmla="*/ 272055 w 275409"/>
                    <a:gd name="connsiteY2" fmla="*/ 330121 h 330121"/>
                    <a:gd name="connsiteX3" fmla="*/ 6 w 275409"/>
                    <a:gd name="connsiteY3" fmla="*/ 169152 h 330121"/>
                    <a:gd name="connsiteX0" fmla="*/ 11 w 272060"/>
                    <a:gd name="connsiteY0" fmla="*/ 164478 h 325447"/>
                    <a:gd name="connsiteX1" fmla="*/ 260947 w 272060"/>
                    <a:gd name="connsiteY1" fmla="*/ 3509 h 325447"/>
                    <a:gd name="connsiteX2" fmla="*/ 272060 w 272060"/>
                    <a:gd name="connsiteY2" fmla="*/ 325447 h 325447"/>
                    <a:gd name="connsiteX3" fmla="*/ 11 w 272060"/>
                    <a:gd name="connsiteY3" fmla="*/ 164478 h 325447"/>
                    <a:gd name="connsiteX0" fmla="*/ 1 w 272050"/>
                    <a:gd name="connsiteY0" fmla="*/ 164478 h 325447"/>
                    <a:gd name="connsiteX1" fmla="*/ 270462 w 272050"/>
                    <a:gd name="connsiteY1" fmla="*/ 3509 h 325447"/>
                    <a:gd name="connsiteX2" fmla="*/ 272050 w 272050"/>
                    <a:gd name="connsiteY2" fmla="*/ 325447 h 325447"/>
                    <a:gd name="connsiteX3" fmla="*/ 1 w 272050"/>
                    <a:gd name="connsiteY3" fmla="*/ 164478 h 325447"/>
                    <a:gd name="connsiteX0" fmla="*/ 1 w 272362"/>
                    <a:gd name="connsiteY0" fmla="*/ 164478 h 325447"/>
                    <a:gd name="connsiteX1" fmla="*/ 270462 w 272362"/>
                    <a:gd name="connsiteY1" fmla="*/ 3509 h 325447"/>
                    <a:gd name="connsiteX2" fmla="*/ 272050 w 272362"/>
                    <a:gd name="connsiteY2" fmla="*/ 325447 h 325447"/>
                    <a:gd name="connsiteX3" fmla="*/ 1 w 272362"/>
                    <a:gd name="connsiteY3" fmla="*/ 164478 h 325447"/>
                    <a:gd name="connsiteX0" fmla="*/ 1 w 272362"/>
                    <a:gd name="connsiteY0" fmla="*/ 169136 h 325343"/>
                    <a:gd name="connsiteX1" fmla="*/ 270462 w 272362"/>
                    <a:gd name="connsiteY1" fmla="*/ 3405 h 325343"/>
                    <a:gd name="connsiteX2" fmla="*/ 272050 w 272362"/>
                    <a:gd name="connsiteY2" fmla="*/ 325343 h 325343"/>
                    <a:gd name="connsiteX3" fmla="*/ 1 w 272362"/>
                    <a:gd name="connsiteY3" fmla="*/ 169136 h 32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2362" h="325343">
                      <a:moveTo>
                        <a:pt x="1" y="169136"/>
                      </a:moveTo>
                      <a:cubicBezTo>
                        <a:pt x="-264" y="115480"/>
                        <a:pt x="225120" y="-23423"/>
                        <a:pt x="270462" y="3405"/>
                      </a:cubicBezTo>
                      <a:cubicBezTo>
                        <a:pt x="272942" y="325508"/>
                        <a:pt x="272414" y="13824"/>
                        <a:pt x="272050" y="325343"/>
                      </a:cubicBezTo>
                      <a:cubicBezTo>
                        <a:pt x="36208" y="312484"/>
                        <a:pt x="266" y="222792"/>
                        <a:pt x="1" y="169136"/>
                      </a:cubicBezTo>
                      <a:close/>
                    </a:path>
                  </a:pathLst>
                </a:cu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 flipH="1">
                <a:off x="1805410" y="1461187"/>
                <a:ext cx="272362" cy="651800"/>
                <a:chOff x="1563451" y="1460630"/>
                <a:chExt cx="272362" cy="651800"/>
              </a:xfrm>
              <a:solidFill>
                <a:schemeClr val="bg1"/>
              </a:solidFill>
            </p:grpSpPr>
            <p:sp>
              <p:nvSpPr>
                <p:cNvPr id="279" name="Rectangle: Rounded Corners 278"/>
                <p:cNvSpPr/>
                <p:nvPr/>
              </p:nvSpPr>
              <p:spPr>
                <a:xfrm>
                  <a:off x="1565339" y="1460630"/>
                  <a:ext cx="268916" cy="529167"/>
                </a:xfrm>
                <a:prstGeom prst="round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0" name="Oval 275"/>
                <p:cNvSpPr/>
                <p:nvPr/>
              </p:nvSpPr>
              <p:spPr>
                <a:xfrm>
                  <a:off x="1563451" y="1787087"/>
                  <a:ext cx="272362" cy="325343"/>
                </a:xfrm>
                <a:custGeom>
                  <a:avLst/>
                  <a:gdLst>
                    <a:gd name="connsiteX0" fmla="*/ 0 w 544097"/>
                    <a:gd name="connsiteY0" fmla="*/ 160969 h 321938"/>
                    <a:gd name="connsiteX1" fmla="*/ 272049 w 544097"/>
                    <a:gd name="connsiteY1" fmla="*/ 0 h 321938"/>
                    <a:gd name="connsiteX2" fmla="*/ 544098 w 544097"/>
                    <a:gd name="connsiteY2" fmla="*/ 160969 h 321938"/>
                    <a:gd name="connsiteX3" fmla="*/ 272049 w 544097"/>
                    <a:gd name="connsiteY3" fmla="*/ 321938 h 321938"/>
                    <a:gd name="connsiteX4" fmla="*/ 0 w 544097"/>
                    <a:gd name="connsiteY4" fmla="*/ 160969 h 321938"/>
                    <a:gd name="connsiteX0" fmla="*/ 0 w 306055"/>
                    <a:gd name="connsiteY0" fmla="*/ 165443 h 330886"/>
                    <a:gd name="connsiteX1" fmla="*/ 272049 w 306055"/>
                    <a:gd name="connsiteY1" fmla="*/ 4474 h 330886"/>
                    <a:gd name="connsiteX2" fmla="*/ 272049 w 306055"/>
                    <a:gd name="connsiteY2" fmla="*/ 326412 h 330886"/>
                    <a:gd name="connsiteX3" fmla="*/ 0 w 306055"/>
                    <a:gd name="connsiteY3" fmla="*/ 165443 h 330886"/>
                    <a:gd name="connsiteX0" fmla="*/ 0 w 293389"/>
                    <a:gd name="connsiteY0" fmla="*/ 165443 h 330886"/>
                    <a:gd name="connsiteX1" fmla="*/ 272049 w 293389"/>
                    <a:gd name="connsiteY1" fmla="*/ 4474 h 330886"/>
                    <a:gd name="connsiteX2" fmla="*/ 272049 w 293389"/>
                    <a:gd name="connsiteY2" fmla="*/ 326412 h 330886"/>
                    <a:gd name="connsiteX3" fmla="*/ 0 w 293389"/>
                    <a:gd name="connsiteY3" fmla="*/ 165443 h 330886"/>
                    <a:gd name="connsiteX0" fmla="*/ 0 w 274982"/>
                    <a:gd name="connsiteY0" fmla="*/ 165443 h 330886"/>
                    <a:gd name="connsiteX1" fmla="*/ 272049 w 274982"/>
                    <a:gd name="connsiteY1" fmla="*/ 4474 h 330886"/>
                    <a:gd name="connsiteX2" fmla="*/ 272049 w 274982"/>
                    <a:gd name="connsiteY2" fmla="*/ 326412 h 330886"/>
                    <a:gd name="connsiteX3" fmla="*/ 0 w 274982"/>
                    <a:gd name="connsiteY3" fmla="*/ 165443 h 330886"/>
                    <a:gd name="connsiteX0" fmla="*/ 0 w 274982"/>
                    <a:gd name="connsiteY0" fmla="*/ 166836 h 333672"/>
                    <a:gd name="connsiteX1" fmla="*/ 272049 w 274982"/>
                    <a:gd name="connsiteY1" fmla="*/ 5867 h 333672"/>
                    <a:gd name="connsiteX2" fmla="*/ 272049 w 274982"/>
                    <a:gd name="connsiteY2" fmla="*/ 327805 h 333672"/>
                    <a:gd name="connsiteX3" fmla="*/ 0 w 274982"/>
                    <a:gd name="connsiteY3" fmla="*/ 166836 h 333672"/>
                    <a:gd name="connsiteX0" fmla="*/ 8 w 273304"/>
                    <a:gd name="connsiteY0" fmla="*/ 164478 h 328955"/>
                    <a:gd name="connsiteX1" fmla="*/ 262532 w 273304"/>
                    <a:gd name="connsiteY1" fmla="*/ 3509 h 328955"/>
                    <a:gd name="connsiteX2" fmla="*/ 272057 w 273304"/>
                    <a:gd name="connsiteY2" fmla="*/ 325447 h 328955"/>
                    <a:gd name="connsiteX3" fmla="*/ 8 w 273304"/>
                    <a:gd name="connsiteY3" fmla="*/ 164478 h 328955"/>
                    <a:gd name="connsiteX0" fmla="*/ 8 w 273304"/>
                    <a:gd name="connsiteY0" fmla="*/ 164478 h 325447"/>
                    <a:gd name="connsiteX1" fmla="*/ 262532 w 273304"/>
                    <a:gd name="connsiteY1" fmla="*/ 3509 h 325447"/>
                    <a:gd name="connsiteX2" fmla="*/ 272057 w 273304"/>
                    <a:gd name="connsiteY2" fmla="*/ 325447 h 325447"/>
                    <a:gd name="connsiteX3" fmla="*/ 8 w 273304"/>
                    <a:gd name="connsiteY3" fmla="*/ 164478 h 325447"/>
                    <a:gd name="connsiteX0" fmla="*/ 8 w 272057"/>
                    <a:gd name="connsiteY0" fmla="*/ 164478 h 325447"/>
                    <a:gd name="connsiteX1" fmla="*/ 262532 w 272057"/>
                    <a:gd name="connsiteY1" fmla="*/ 3509 h 325447"/>
                    <a:gd name="connsiteX2" fmla="*/ 272057 w 272057"/>
                    <a:gd name="connsiteY2" fmla="*/ 325447 h 325447"/>
                    <a:gd name="connsiteX3" fmla="*/ 8 w 272057"/>
                    <a:gd name="connsiteY3" fmla="*/ 164478 h 325447"/>
                    <a:gd name="connsiteX0" fmla="*/ 6 w 275409"/>
                    <a:gd name="connsiteY0" fmla="*/ 169152 h 330121"/>
                    <a:gd name="connsiteX1" fmla="*/ 275230 w 275409"/>
                    <a:gd name="connsiteY1" fmla="*/ 3420 h 330121"/>
                    <a:gd name="connsiteX2" fmla="*/ 272055 w 275409"/>
                    <a:gd name="connsiteY2" fmla="*/ 330121 h 330121"/>
                    <a:gd name="connsiteX3" fmla="*/ 6 w 275409"/>
                    <a:gd name="connsiteY3" fmla="*/ 169152 h 330121"/>
                    <a:gd name="connsiteX0" fmla="*/ 11 w 272060"/>
                    <a:gd name="connsiteY0" fmla="*/ 164478 h 325447"/>
                    <a:gd name="connsiteX1" fmla="*/ 260947 w 272060"/>
                    <a:gd name="connsiteY1" fmla="*/ 3509 h 325447"/>
                    <a:gd name="connsiteX2" fmla="*/ 272060 w 272060"/>
                    <a:gd name="connsiteY2" fmla="*/ 325447 h 325447"/>
                    <a:gd name="connsiteX3" fmla="*/ 11 w 272060"/>
                    <a:gd name="connsiteY3" fmla="*/ 164478 h 325447"/>
                    <a:gd name="connsiteX0" fmla="*/ 1 w 272050"/>
                    <a:gd name="connsiteY0" fmla="*/ 164478 h 325447"/>
                    <a:gd name="connsiteX1" fmla="*/ 270462 w 272050"/>
                    <a:gd name="connsiteY1" fmla="*/ 3509 h 325447"/>
                    <a:gd name="connsiteX2" fmla="*/ 272050 w 272050"/>
                    <a:gd name="connsiteY2" fmla="*/ 325447 h 325447"/>
                    <a:gd name="connsiteX3" fmla="*/ 1 w 272050"/>
                    <a:gd name="connsiteY3" fmla="*/ 164478 h 325447"/>
                    <a:gd name="connsiteX0" fmla="*/ 1 w 272362"/>
                    <a:gd name="connsiteY0" fmla="*/ 164478 h 325447"/>
                    <a:gd name="connsiteX1" fmla="*/ 270462 w 272362"/>
                    <a:gd name="connsiteY1" fmla="*/ 3509 h 325447"/>
                    <a:gd name="connsiteX2" fmla="*/ 272050 w 272362"/>
                    <a:gd name="connsiteY2" fmla="*/ 325447 h 325447"/>
                    <a:gd name="connsiteX3" fmla="*/ 1 w 272362"/>
                    <a:gd name="connsiteY3" fmla="*/ 164478 h 325447"/>
                    <a:gd name="connsiteX0" fmla="*/ 1 w 272362"/>
                    <a:gd name="connsiteY0" fmla="*/ 169136 h 325343"/>
                    <a:gd name="connsiteX1" fmla="*/ 270462 w 272362"/>
                    <a:gd name="connsiteY1" fmla="*/ 3405 h 325343"/>
                    <a:gd name="connsiteX2" fmla="*/ 272050 w 272362"/>
                    <a:gd name="connsiteY2" fmla="*/ 325343 h 325343"/>
                    <a:gd name="connsiteX3" fmla="*/ 1 w 272362"/>
                    <a:gd name="connsiteY3" fmla="*/ 169136 h 32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2362" h="325343">
                      <a:moveTo>
                        <a:pt x="1" y="169136"/>
                      </a:moveTo>
                      <a:cubicBezTo>
                        <a:pt x="-264" y="115480"/>
                        <a:pt x="225120" y="-23423"/>
                        <a:pt x="270462" y="3405"/>
                      </a:cubicBezTo>
                      <a:cubicBezTo>
                        <a:pt x="272942" y="325508"/>
                        <a:pt x="272414" y="13824"/>
                        <a:pt x="272050" y="325343"/>
                      </a:cubicBezTo>
                      <a:cubicBezTo>
                        <a:pt x="36208" y="312484"/>
                        <a:pt x="266" y="222792"/>
                        <a:pt x="1" y="169136"/>
                      </a:cubicBezTo>
                      <a:close/>
                    </a:path>
                  </a:pathLst>
                </a:cu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69" name="Oval 268"/>
              <p:cNvSpPr/>
              <p:nvPr/>
            </p:nvSpPr>
            <p:spPr>
              <a:xfrm>
                <a:off x="1538440" y="1285241"/>
                <a:ext cx="563173" cy="34211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83" name="Straight Connector 282"/>
            <p:cNvCxnSpPr>
              <a:stCxn id="271" idx="3"/>
            </p:cNvCxnSpPr>
            <p:nvPr/>
          </p:nvCxnSpPr>
          <p:spPr>
            <a:xfrm>
              <a:off x="2239302" y="1208201"/>
              <a:ext cx="1000116" cy="2539"/>
            </a:xfrm>
            <a:prstGeom prst="line">
              <a:avLst/>
            </a:prstGeom>
            <a:ln w="19050">
              <a:solidFill>
                <a:srgbClr val="FF505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/>
          <p:nvPr/>
        </p:nvGrpSpPr>
        <p:grpSpPr>
          <a:xfrm>
            <a:off x="5810732" y="4734450"/>
            <a:ext cx="563173" cy="1366021"/>
            <a:chOff x="5810732" y="4734450"/>
            <a:chExt cx="563173" cy="1366021"/>
          </a:xfrm>
        </p:grpSpPr>
        <p:grpSp>
          <p:nvGrpSpPr>
            <p:cNvPr id="288" name="Group 287"/>
            <p:cNvGrpSpPr/>
            <p:nvPr/>
          </p:nvGrpSpPr>
          <p:grpSpPr>
            <a:xfrm>
              <a:off x="5810732" y="5246753"/>
              <a:ext cx="563173" cy="853718"/>
              <a:chOff x="1538440" y="1285241"/>
              <a:chExt cx="563173" cy="853718"/>
            </a:xfrm>
          </p:grpSpPr>
          <p:sp>
            <p:nvSpPr>
              <p:cNvPr id="289" name="Rectangle: Rounded Corners 288"/>
              <p:cNvSpPr/>
              <p:nvPr/>
            </p:nvSpPr>
            <p:spPr>
              <a:xfrm>
                <a:off x="1538440" y="1361291"/>
                <a:ext cx="563173" cy="660781"/>
              </a:xfrm>
              <a:prstGeom prst="roundRect">
                <a:avLst/>
              </a:prstGeom>
              <a:noFill/>
              <a:ln w="5715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1538440" y="1796845"/>
                <a:ext cx="563173" cy="34211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1" name="Rectangle: Rounded Corners 290"/>
              <p:cNvSpPr/>
              <p:nvPr/>
            </p:nvSpPr>
            <p:spPr>
              <a:xfrm>
                <a:off x="1568175" y="1367985"/>
                <a:ext cx="502445" cy="654086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1563451" y="1460630"/>
                <a:ext cx="272362" cy="651800"/>
                <a:chOff x="1563451" y="1460630"/>
                <a:chExt cx="272362" cy="651800"/>
              </a:xfrm>
              <a:solidFill>
                <a:srgbClr val="F2F2F2"/>
              </a:solidFill>
            </p:grpSpPr>
            <p:sp>
              <p:nvSpPr>
                <p:cNvPr id="297" name="Rectangle: Rounded Corners 296"/>
                <p:cNvSpPr/>
                <p:nvPr/>
              </p:nvSpPr>
              <p:spPr>
                <a:xfrm>
                  <a:off x="1565339" y="1460630"/>
                  <a:ext cx="268916" cy="529167"/>
                </a:xfrm>
                <a:prstGeom prst="round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8" name="Oval 275"/>
                <p:cNvSpPr/>
                <p:nvPr/>
              </p:nvSpPr>
              <p:spPr>
                <a:xfrm>
                  <a:off x="1563451" y="1787087"/>
                  <a:ext cx="272362" cy="325343"/>
                </a:xfrm>
                <a:custGeom>
                  <a:avLst/>
                  <a:gdLst>
                    <a:gd name="connsiteX0" fmla="*/ 0 w 544097"/>
                    <a:gd name="connsiteY0" fmla="*/ 160969 h 321938"/>
                    <a:gd name="connsiteX1" fmla="*/ 272049 w 544097"/>
                    <a:gd name="connsiteY1" fmla="*/ 0 h 321938"/>
                    <a:gd name="connsiteX2" fmla="*/ 544098 w 544097"/>
                    <a:gd name="connsiteY2" fmla="*/ 160969 h 321938"/>
                    <a:gd name="connsiteX3" fmla="*/ 272049 w 544097"/>
                    <a:gd name="connsiteY3" fmla="*/ 321938 h 321938"/>
                    <a:gd name="connsiteX4" fmla="*/ 0 w 544097"/>
                    <a:gd name="connsiteY4" fmla="*/ 160969 h 321938"/>
                    <a:gd name="connsiteX0" fmla="*/ 0 w 306055"/>
                    <a:gd name="connsiteY0" fmla="*/ 165443 h 330886"/>
                    <a:gd name="connsiteX1" fmla="*/ 272049 w 306055"/>
                    <a:gd name="connsiteY1" fmla="*/ 4474 h 330886"/>
                    <a:gd name="connsiteX2" fmla="*/ 272049 w 306055"/>
                    <a:gd name="connsiteY2" fmla="*/ 326412 h 330886"/>
                    <a:gd name="connsiteX3" fmla="*/ 0 w 306055"/>
                    <a:gd name="connsiteY3" fmla="*/ 165443 h 330886"/>
                    <a:gd name="connsiteX0" fmla="*/ 0 w 293389"/>
                    <a:gd name="connsiteY0" fmla="*/ 165443 h 330886"/>
                    <a:gd name="connsiteX1" fmla="*/ 272049 w 293389"/>
                    <a:gd name="connsiteY1" fmla="*/ 4474 h 330886"/>
                    <a:gd name="connsiteX2" fmla="*/ 272049 w 293389"/>
                    <a:gd name="connsiteY2" fmla="*/ 326412 h 330886"/>
                    <a:gd name="connsiteX3" fmla="*/ 0 w 293389"/>
                    <a:gd name="connsiteY3" fmla="*/ 165443 h 330886"/>
                    <a:gd name="connsiteX0" fmla="*/ 0 w 274982"/>
                    <a:gd name="connsiteY0" fmla="*/ 165443 h 330886"/>
                    <a:gd name="connsiteX1" fmla="*/ 272049 w 274982"/>
                    <a:gd name="connsiteY1" fmla="*/ 4474 h 330886"/>
                    <a:gd name="connsiteX2" fmla="*/ 272049 w 274982"/>
                    <a:gd name="connsiteY2" fmla="*/ 326412 h 330886"/>
                    <a:gd name="connsiteX3" fmla="*/ 0 w 274982"/>
                    <a:gd name="connsiteY3" fmla="*/ 165443 h 330886"/>
                    <a:gd name="connsiteX0" fmla="*/ 0 w 274982"/>
                    <a:gd name="connsiteY0" fmla="*/ 166836 h 333672"/>
                    <a:gd name="connsiteX1" fmla="*/ 272049 w 274982"/>
                    <a:gd name="connsiteY1" fmla="*/ 5867 h 333672"/>
                    <a:gd name="connsiteX2" fmla="*/ 272049 w 274982"/>
                    <a:gd name="connsiteY2" fmla="*/ 327805 h 333672"/>
                    <a:gd name="connsiteX3" fmla="*/ 0 w 274982"/>
                    <a:gd name="connsiteY3" fmla="*/ 166836 h 333672"/>
                    <a:gd name="connsiteX0" fmla="*/ 8 w 273304"/>
                    <a:gd name="connsiteY0" fmla="*/ 164478 h 328955"/>
                    <a:gd name="connsiteX1" fmla="*/ 262532 w 273304"/>
                    <a:gd name="connsiteY1" fmla="*/ 3509 h 328955"/>
                    <a:gd name="connsiteX2" fmla="*/ 272057 w 273304"/>
                    <a:gd name="connsiteY2" fmla="*/ 325447 h 328955"/>
                    <a:gd name="connsiteX3" fmla="*/ 8 w 273304"/>
                    <a:gd name="connsiteY3" fmla="*/ 164478 h 328955"/>
                    <a:gd name="connsiteX0" fmla="*/ 8 w 273304"/>
                    <a:gd name="connsiteY0" fmla="*/ 164478 h 325447"/>
                    <a:gd name="connsiteX1" fmla="*/ 262532 w 273304"/>
                    <a:gd name="connsiteY1" fmla="*/ 3509 h 325447"/>
                    <a:gd name="connsiteX2" fmla="*/ 272057 w 273304"/>
                    <a:gd name="connsiteY2" fmla="*/ 325447 h 325447"/>
                    <a:gd name="connsiteX3" fmla="*/ 8 w 273304"/>
                    <a:gd name="connsiteY3" fmla="*/ 164478 h 325447"/>
                    <a:gd name="connsiteX0" fmla="*/ 8 w 272057"/>
                    <a:gd name="connsiteY0" fmla="*/ 164478 h 325447"/>
                    <a:gd name="connsiteX1" fmla="*/ 262532 w 272057"/>
                    <a:gd name="connsiteY1" fmla="*/ 3509 h 325447"/>
                    <a:gd name="connsiteX2" fmla="*/ 272057 w 272057"/>
                    <a:gd name="connsiteY2" fmla="*/ 325447 h 325447"/>
                    <a:gd name="connsiteX3" fmla="*/ 8 w 272057"/>
                    <a:gd name="connsiteY3" fmla="*/ 164478 h 325447"/>
                    <a:gd name="connsiteX0" fmla="*/ 6 w 275409"/>
                    <a:gd name="connsiteY0" fmla="*/ 169152 h 330121"/>
                    <a:gd name="connsiteX1" fmla="*/ 275230 w 275409"/>
                    <a:gd name="connsiteY1" fmla="*/ 3420 h 330121"/>
                    <a:gd name="connsiteX2" fmla="*/ 272055 w 275409"/>
                    <a:gd name="connsiteY2" fmla="*/ 330121 h 330121"/>
                    <a:gd name="connsiteX3" fmla="*/ 6 w 275409"/>
                    <a:gd name="connsiteY3" fmla="*/ 169152 h 330121"/>
                    <a:gd name="connsiteX0" fmla="*/ 11 w 272060"/>
                    <a:gd name="connsiteY0" fmla="*/ 164478 h 325447"/>
                    <a:gd name="connsiteX1" fmla="*/ 260947 w 272060"/>
                    <a:gd name="connsiteY1" fmla="*/ 3509 h 325447"/>
                    <a:gd name="connsiteX2" fmla="*/ 272060 w 272060"/>
                    <a:gd name="connsiteY2" fmla="*/ 325447 h 325447"/>
                    <a:gd name="connsiteX3" fmla="*/ 11 w 272060"/>
                    <a:gd name="connsiteY3" fmla="*/ 164478 h 325447"/>
                    <a:gd name="connsiteX0" fmla="*/ 1 w 272050"/>
                    <a:gd name="connsiteY0" fmla="*/ 164478 h 325447"/>
                    <a:gd name="connsiteX1" fmla="*/ 270462 w 272050"/>
                    <a:gd name="connsiteY1" fmla="*/ 3509 h 325447"/>
                    <a:gd name="connsiteX2" fmla="*/ 272050 w 272050"/>
                    <a:gd name="connsiteY2" fmla="*/ 325447 h 325447"/>
                    <a:gd name="connsiteX3" fmla="*/ 1 w 272050"/>
                    <a:gd name="connsiteY3" fmla="*/ 164478 h 325447"/>
                    <a:gd name="connsiteX0" fmla="*/ 1 w 272362"/>
                    <a:gd name="connsiteY0" fmla="*/ 164478 h 325447"/>
                    <a:gd name="connsiteX1" fmla="*/ 270462 w 272362"/>
                    <a:gd name="connsiteY1" fmla="*/ 3509 h 325447"/>
                    <a:gd name="connsiteX2" fmla="*/ 272050 w 272362"/>
                    <a:gd name="connsiteY2" fmla="*/ 325447 h 325447"/>
                    <a:gd name="connsiteX3" fmla="*/ 1 w 272362"/>
                    <a:gd name="connsiteY3" fmla="*/ 164478 h 325447"/>
                    <a:gd name="connsiteX0" fmla="*/ 1 w 272362"/>
                    <a:gd name="connsiteY0" fmla="*/ 169136 h 325343"/>
                    <a:gd name="connsiteX1" fmla="*/ 270462 w 272362"/>
                    <a:gd name="connsiteY1" fmla="*/ 3405 h 325343"/>
                    <a:gd name="connsiteX2" fmla="*/ 272050 w 272362"/>
                    <a:gd name="connsiteY2" fmla="*/ 325343 h 325343"/>
                    <a:gd name="connsiteX3" fmla="*/ 1 w 272362"/>
                    <a:gd name="connsiteY3" fmla="*/ 169136 h 32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2362" h="325343">
                      <a:moveTo>
                        <a:pt x="1" y="169136"/>
                      </a:moveTo>
                      <a:cubicBezTo>
                        <a:pt x="-264" y="115480"/>
                        <a:pt x="225120" y="-23423"/>
                        <a:pt x="270462" y="3405"/>
                      </a:cubicBezTo>
                      <a:cubicBezTo>
                        <a:pt x="272942" y="325508"/>
                        <a:pt x="272414" y="13824"/>
                        <a:pt x="272050" y="325343"/>
                      </a:cubicBezTo>
                      <a:cubicBezTo>
                        <a:pt x="36208" y="312484"/>
                        <a:pt x="266" y="222792"/>
                        <a:pt x="1" y="169136"/>
                      </a:cubicBezTo>
                      <a:close/>
                    </a:path>
                  </a:pathLst>
                </a:cu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 flipH="1">
                <a:off x="1805410" y="1461187"/>
                <a:ext cx="272362" cy="651800"/>
                <a:chOff x="1563451" y="1460630"/>
                <a:chExt cx="272362" cy="651800"/>
              </a:xfrm>
              <a:solidFill>
                <a:schemeClr val="bg1"/>
              </a:solidFill>
            </p:grpSpPr>
            <p:sp>
              <p:nvSpPr>
                <p:cNvPr id="295" name="Rectangle: Rounded Corners 294"/>
                <p:cNvSpPr/>
                <p:nvPr/>
              </p:nvSpPr>
              <p:spPr>
                <a:xfrm>
                  <a:off x="1563451" y="1460630"/>
                  <a:ext cx="270804" cy="529167"/>
                </a:xfrm>
                <a:prstGeom prst="round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6" name="Oval 275"/>
                <p:cNvSpPr/>
                <p:nvPr/>
              </p:nvSpPr>
              <p:spPr>
                <a:xfrm>
                  <a:off x="1563451" y="1787087"/>
                  <a:ext cx="272362" cy="325343"/>
                </a:xfrm>
                <a:custGeom>
                  <a:avLst/>
                  <a:gdLst>
                    <a:gd name="connsiteX0" fmla="*/ 0 w 544097"/>
                    <a:gd name="connsiteY0" fmla="*/ 160969 h 321938"/>
                    <a:gd name="connsiteX1" fmla="*/ 272049 w 544097"/>
                    <a:gd name="connsiteY1" fmla="*/ 0 h 321938"/>
                    <a:gd name="connsiteX2" fmla="*/ 544098 w 544097"/>
                    <a:gd name="connsiteY2" fmla="*/ 160969 h 321938"/>
                    <a:gd name="connsiteX3" fmla="*/ 272049 w 544097"/>
                    <a:gd name="connsiteY3" fmla="*/ 321938 h 321938"/>
                    <a:gd name="connsiteX4" fmla="*/ 0 w 544097"/>
                    <a:gd name="connsiteY4" fmla="*/ 160969 h 321938"/>
                    <a:gd name="connsiteX0" fmla="*/ 0 w 306055"/>
                    <a:gd name="connsiteY0" fmla="*/ 165443 h 330886"/>
                    <a:gd name="connsiteX1" fmla="*/ 272049 w 306055"/>
                    <a:gd name="connsiteY1" fmla="*/ 4474 h 330886"/>
                    <a:gd name="connsiteX2" fmla="*/ 272049 w 306055"/>
                    <a:gd name="connsiteY2" fmla="*/ 326412 h 330886"/>
                    <a:gd name="connsiteX3" fmla="*/ 0 w 306055"/>
                    <a:gd name="connsiteY3" fmla="*/ 165443 h 330886"/>
                    <a:gd name="connsiteX0" fmla="*/ 0 w 293389"/>
                    <a:gd name="connsiteY0" fmla="*/ 165443 h 330886"/>
                    <a:gd name="connsiteX1" fmla="*/ 272049 w 293389"/>
                    <a:gd name="connsiteY1" fmla="*/ 4474 h 330886"/>
                    <a:gd name="connsiteX2" fmla="*/ 272049 w 293389"/>
                    <a:gd name="connsiteY2" fmla="*/ 326412 h 330886"/>
                    <a:gd name="connsiteX3" fmla="*/ 0 w 293389"/>
                    <a:gd name="connsiteY3" fmla="*/ 165443 h 330886"/>
                    <a:gd name="connsiteX0" fmla="*/ 0 w 274982"/>
                    <a:gd name="connsiteY0" fmla="*/ 165443 h 330886"/>
                    <a:gd name="connsiteX1" fmla="*/ 272049 w 274982"/>
                    <a:gd name="connsiteY1" fmla="*/ 4474 h 330886"/>
                    <a:gd name="connsiteX2" fmla="*/ 272049 w 274982"/>
                    <a:gd name="connsiteY2" fmla="*/ 326412 h 330886"/>
                    <a:gd name="connsiteX3" fmla="*/ 0 w 274982"/>
                    <a:gd name="connsiteY3" fmla="*/ 165443 h 330886"/>
                    <a:gd name="connsiteX0" fmla="*/ 0 w 274982"/>
                    <a:gd name="connsiteY0" fmla="*/ 166836 h 333672"/>
                    <a:gd name="connsiteX1" fmla="*/ 272049 w 274982"/>
                    <a:gd name="connsiteY1" fmla="*/ 5867 h 333672"/>
                    <a:gd name="connsiteX2" fmla="*/ 272049 w 274982"/>
                    <a:gd name="connsiteY2" fmla="*/ 327805 h 333672"/>
                    <a:gd name="connsiteX3" fmla="*/ 0 w 274982"/>
                    <a:gd name="connsiteY3" fmla="*/ 166836 h 333672"/>
                    <a:gd name="connsiteX0" fmla="*/ 8 w 273304"/>
                    <a:gd name="connsiteY0" fmla="*/ 164478 h 328955"/>
                    <a:gd name="connsiteX1" fmla="*/ 262532 w 273304"/>
                    <a:gd name="connsiteY1" fmla="*/ 3509 h 328955"/>
                    <a:gd name="connsiteX2" fmla="*/ 272057 w 273304"/>
                    <a:gd name="connsiteY2" fmla="*/ 325447 h 328955"/>
                    <a:gd name="connsiteX3" fmla="*/ 8 w 273304"/>
                    <a:gd name="connsiteY3" fmla="*/ 164478 h 328955"/>
                    <a:gd name="connsiteX0" fmla="*/ 8 w 273304"/>
                    <a:gd name="connsiteY0" fmla="*/ 164478 h 325447"/>
                    <a:gd name="connsiteX1" fmla="*/ 262532 w 273304"/>
                    <a:gd name="connsiteY1" fmla="*/ 3509 h 325447"/>
                    <a:gd name="connsiteX2" fmla="*/ 272057 w 273304"/>
                    <a:gd name="connsiteY2" fmla="*/ 325447 h 325447"/>
                    <a:gd name="connsiteX3" fmla="*/ 8 w 273304"/>
                    <a:gd name="connsiteY3" fmla="*/ 164478 h 325447"/>
                    <a:gd name="connsiteX0" fmla="*/ 8 w 272057"/>
                    <a:gd name="connsiteY0" fmla="*/ 164478 h 325447"/>
                    <a:gd name="connsiteX1" fmla="*/ 262532 w 272057"/>
                    <a:gd name="connsiteY1" fmla="*/ 3509 h 325447"/>
                    <a:gd name="connsiteX2" fmla="*/ 272057 w 272057"/>
                    <a:gd name="connsiteY2" fmla="*/ 325447 h 325447"/>
                    <a:gd name="connsiteX3" fmla="*/ 8 w 272057"/>
                    <a:gd name="connsiteY3" fmla="*/ 164478 h 325447"/>
                    <a:gd name="connsiteX0" fmla="*/ 6 w 275409"/>
                    <a:gd name="connsiteY0" fmla="*/ 169152 h 330121"/>
                    <a:gd name="connsiteX1" fmla="*/ 275230 w 275409"/>
                    <a:gd name="connsiteY1" fmla="*/ 3420 h 330121"/>
                    <a:gd name="connsiteX2" fmla="*/ 272055 w 275409"/>
                    <a:gd name="connsiteY2" fmla="*/ 330121 h 330121"/>
                    <a:gd name="connsiteX3" fmla="*/ 6 w 275409"/>
                    <a:gd name="connsiteY3" fmla="*/ 169152 h 330121"/>
                    <a:gd name="connsiteX0" fmla="*/ 11 w 272060"/>
                    <a:gd name="connsiteY0" fmla="*/ 164478 h 325447"/>
                    <a:gd name="connsiteX1" fmla="*/ 260947 w 272060"/>
                    <a:gd name="connsiteY1" fmla="*/ 3509 h 325447"/>
                    <a:gd name="connsiteX2" fmla="*/ 272060 w 272060"/>
                    <a:gd name="connsiteY2" fmla="*/ 325447 h 325447"/>
                    <a:gd name="connsiteX3" fmla="*/ 11 w 272060"/>
                    <a:gd name="connsiteY3" fmla="*/ 164478 h 325447"/>
                    <a:gd name="connsiteX0" fmla="*/ 1 w 272050"/>
                    <a:gd name="connsiteY0" fmla="*/ 164478 h 325447"/>
                    <a:gd name="connsiteX1" fmla="*/ 270462 w 272050"/>
                    <a:gd name="connsiteY1" fmla="*/ 3509 h 325447"/>
                    <a:gd name="connsiteX2" fmla="*/ 272050 w 272050"/>
                    <a:gd name="connsiteY2" fmla="*/ 325447 h 325447"/>
                    <a:gd name="connsiteX3" fmla="*/ 1 w 272050"/>
                    <a:gd name="connsiteY3" fmla="*/ 164478 h 325447"/>
                    <a:gd name="connsiteX0" fmla="*/ 1 w 272362"/>
                    <a:gd name="connsiteY0" fmla="*/ 164478 h 325447"/>
                    <a:gd name="connsiteX1" fmla="*/ 270462 w 272362"/>
                    <a:gd name="connsiteY1" fmla="*/ 3509 h 325447"/>
                    <a:gd name="connsiteX2" fmla="*/ 272050 w 272362"/>
                    <a:gd name="connsiteY2" fmla="*/ 325447 h 325447"/>
                    <a:gd name="connsiteX3" fmla="*/ 1 w 272362"/>
                    <a:gd name="connsiteY3" fmla="*/ 164478 h 325447"/>
                    <a:gd name="connsiteX0" fmla="*/ 1 w 272362"/>
                    <a:gd name="connsiteY0" fmla="*/ 169136 h 325343"/>
                    <a:gd name="connsiteX1" fmla="*/ 270462 w 272362"/>
                    <a:gd name="connsiteY1" fmla="*/ 3405 h 325343"/>
                    <a:gd name="connsiteX2" fmla="*/ 272050 w 272362"/>
                    <a:gd name="connsiteY2" fmla="*/ 325343 h 325343"/>
                    <a:gd name="connsiteX3" fmla="*/ 1 w 272362"/>
                    <a:gd name="connsiteY3" fmla="*/ 169136 h 325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2362" h="325343">
                      <a:moveTo>
                        <a:pt x="1" y="169136"/>
                      </a:moveTo>
                      <a:cubicBezTo>
                        <a:pt x="-264" y="115480"/>
                        <a:pt x="225120" y="-23423"/>
                        <a:pt x="270462" y="3405"/>
                      </a:cubicBezTo>
                      <a:cubicBezTo>
                        <a:pt x="272942" y="325508"/>
                        <a:pt x="272414" y="13824"/>
                        <a:pt x="272050" y="325343"/>
                      </a:cubicBezTo>
                      <a:cubicBezTo>
                        <a:pt x="36208" y="312484"/>
                        <a:pt x="266" y="222792"/>
                        <a:pt x="1" y="169136"/>
                      </a:cubicBezTo>
                      <a:close/>
                    </a:path>
                  </a:pathLst>
                </a:custGeom>
                <a:grp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94" name="Oval 293"/>
              <p:cNvSpPr/>
              <p:nvPr/>
            </p:nvSpPr>
            <p:spPr>
              <a:xfrm>
                <a:off x="1538440" y="1285241"/>
                <a:ext cx="563173" cy="34211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99" name="Straight Connector 298"/>
            <p:cNvCxnSpPr>
              <a:stCxn id="294" idx="0"/>
              <a:endCxn id="131" idx="2"/>
            </p:cNvCxnSpPr>
            <p:nvPr/>
          </p:nvCxnSpPr>
          <p:spPr>
            <a:xfrm flipH="1" flipV="1">
              <a:off x="6092194" y="4734450"/>
              <a:ext cx="125" cy="512303"/>
            </a:xfrm>
            <a:prstGeom prst="line">
              <a:avLst/>
            </a:prstGeom>
            <a:ln w="19050">
              <a:solidFill>
                <a:srgbClr val="FF505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1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8940" y="693410"/>
            <a:ext cx="4905153" cy="4929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Encourage:</a:t>
            </a:r>
          </a:p>
          <a:p>
            <a:r>
              <a:rPr lang="en-GB" sz="2400" dirty="0"/>
              <a:t>Domain contexts</a:t>
            </a:r>
          </a:p>
          <a:p>
            <a:r>
              <a:rPr lang="en-GB" sz="2400" dirty="0"/>
              <a:t>Small teams</a:t>
            </a:r>
          </a:p>
          <a:p>
            <a:r>
              <a:rPr lang="en-GB" sz="2400" dirty="0"/>
              <a:t>Good API contracts</a:t>
            </a:r>
          </a:p>
          <a:p>
            <a:r>
              <a:rPr lang="en-GB" sz="2400" dirty="0"/>
              <a:t>More agile development</a:t>
            </a:r>
          </a:p>
          <a:p>
            <a:r>
              <a:rPr lang="en-GB" sz="2400" dirty="0"/>
              <a:t>Loose coupling and high cohesion</a:t>
            </a:r>
          </a:p>
          <a:p>
            <a:r>
              <a:rPr lang="en-GB" sz="2400" dirty="0"/>
              <a:t>Data ownership and segregation</a:t>
            </a:r>
          </a:p>
          <a:p>
            <a:r>
              <a:rPr lang="en-GB" sz="2400" dirty="0"/>
              <a:t>Single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7092" y="6338146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6669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8940" y="693411"/>
            <a:ext cx="4905153" cy="497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Encourage: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sz="2400" dirty="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rPr>
              <a:t>Domain contexts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sz="2400" dirty="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rPr>
              <a:t>Small teams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sz="2400" dirty="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rPr>
              <a:t>Good API contracts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sz="2400" dirty="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rPr>
              <a:t>More agile development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sz="2400" dirty="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rPr>
              <a:t>Loose coupling and high cohesion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sz="2400" dirty="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rPr>
              <a:t>Data ownership and segregation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GB" sz="2400" dirty="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rPr>
              <a:t>Single responsibility principle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GB" sz="2400" dirty="0">
              <a:solidFill>
                <a:schemeClr val="tx1">
                  <a:lumMod val="65000"/>
                  <a:lumOff val="35000"/>
                  <a:alpha val="20000"/>
                </a:schemeClr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344092" y="693410"/>
            <a:ext cx="5436782" cy="390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F5050"/>
              </a:buClr>
              <a:buSzPct val="100000"/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Enable:</a:t>
            </a:r>
          </a:p>
          <a:p>
            <a:r>
              <a:rPr lang="en-GB" sz="2400" dirty="0"/>
              <a:t>Polyglot applications</a:t>
            </a:r>
          </a:p>
          <a:p>
            <a:r>
              <a:rPr lang="en-GB" sz="2400" dirty="0"/>
              <a:t>Independent deployment and scale</a:t>
            </a:r>
          </a:p>
          <a:p>
            <a:r>
              <a:rPr lang="en-GB" sz="2400" dirty="0"/>
              <a:t>Faster development cycle</a:t>
            </a:r>
          </a:p>
          <a:p>
            <a:r>
              <a:rPr lang="en-GB" sz="2400" dirty="0"/>
              <a:t>Dynamic ALM</a:t>
            </a:r>
          </a:p>
          <a:p>
            <a:r>
              <a:rPr lang="en-GB" sz="2400" dirty="0"/>
              <a:t>Dependency isolation</a:t>
            </a:r>
          </a:p>
        </p:txBody>
      </p:sp>
    </p:spTree>
    <p:extLst>
      <p:ext uri="{BB962C8B-B14F-4D97-AF65-F5344CB8AC3E}">
        <p14:creationId xmlns:p14="http://schemas.microsoft.com/office/powerpoint/2010/main" val="252512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95561" y="2656518"/>
            <a:ext cx="1562171" cy="1303582"/>
            <a:chOff x="6866075" y="1495026"/>
            <a:chExt cx="1562171" cy="1303582"/>
          </a:xfrm>
        </p:grpSpPr>
        <p:grpSp>
          <p:nvGrpSpPr>
            <p:cNvPr id="8" name="Group 7"/>
            <p:cNvGrpSpPr/>
            <p:nvPr/>
          </p:nvGrpSpPr>
          <p:grpSpPr>
            <a:xfrm>
              <a:off x="7158694" y="1495026"/>
              <a:ext cx="874892" cy="889575"/>
              <a:chOff x="4487683" y="2271063"/>
              <a:chExt cx="874892" cy="889575"/>
            </a:xfrm>
          </p:grpSpPr>
          <p:sp>
            <p:nvSpPr>
              <p:cNvPr id="11" name="Parallelogram 22"/>
              <p:cNvSpPr/>
              <p:nvPr/>
            </p:nvSpPr>
            <p:spPr>
              <a:xfrm rot="1800000" flipH="1">
                <a:off x="4487683" y="2594089"/>
                <a:ext cx="626295" cy="428240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Hexagon 1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Hexagon 1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" name="Rectangle: Rounded Corners 9"/>
            <p:cNvSpPr/>
            <p:nvPr/>
          </p:nvSpPr>
          <p:spPr>
            <a:xfrm>
              <a:off x="6866075" y="252660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MONOLITH V 1.2.3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15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95561" y="2656518"/>
            <a:ext cx="1562171" cy="1303582"/>
            <a:chOff x="6866075" y="1495026"/>
            <a:chExt cx="1562171" cy="1303582"/>
          </a:xfrm>
        </p:grpSpPr>
        <p:grpSp>
          <p:nvGrpSpPr>
            <p:cNvPr id="8" name="Group 7"/>
            <p:cNvGrpSpPr/>
            <p:nvPr/>
          </p:nvGrpSpPr>
          <p:grpSpPr>
            <a:xfrm>
              <a:off x="7158694" y="1495026"/>
              <a:ext cx="874892" cy="889575"/>
              <a:chOff x="4487683" y="2271063"/>
              <a:chExt cx="874892" cy="889575"/>
            </a:xfrm>
          </p:grpSpPr>
          <p:sp>
            <p:nvSpPr>
              <p:cNvPr id="11" name="Parallelogram 22"/>
              <p:cNvSpPr/>
              <p:nvPr/>
            </p:nvSpPr>
            <p:spPr>
              <a:xfrm rot="1800000" flipH="1">
                <a:off x="4487683" y="2594089"/>
                <a:ext cx="626295" cy="428240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Hexagon 1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Hexagon 1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" name="Rectangle: Rounded Corners 9"/>
            <p:cNvSpPr/>
            <p:nvPr/>
          </p:nvSpPr>
          <p:spPr>
            <a:xfrm>
              <a:off x="6866075" y="2526600"/>
              <a:ext cx="1562171" cy="272008"/>
            </a:xfrm>
            <a:prstGeom prst="roundRect">
              <a:avLst/>
            </a:prstGeom>
            <a:solidFill>
              <a:srgbClr val="F2F2F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MICROSERVICE V 1.2.3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49193" y="2656518"/>
            <a:ext cx="874892" cy="889575"/>
            <a:chOff x="4487683" y="2271063"/>
            <a:chExt cx="874892" cy="889575"/>
          </a:xfrm>
        </p:grpSpPr>
        <p:sp>
          <p:nvSpPr>
            <p:cNvPr id="17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46206" y="4222628"/>
            <a:ext cx="874892" cy="889575"/>
            <a:chOff x="4487683" y="2271063"/>
            <a:chExt cx="874892" cy="889575"/>
          </a:xfrm>
        </p:grpSpPr>
        <p:sp>
          <p:nvSpPr>
            <p:cNvPr id="25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Hexagon 25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Hexagon 26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43220" y="1076247"/>
            <a:ext cx="874892" cy="889575"/>
            <a:chOff x="4487683" y="2271063"/>
            <a:chExt cx="874892" cy="889575"/>
          </a:xfrm>
        </p:grpSpPr>
        <p:sp>
          <p:nvSpPr>
            <p:cNvPr id="29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Hexagon 29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Hexagon 30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39200" y="1109083"/>
            <a:ext cx="874892" cy="889575"/>
            <a:chOff x="4487683" y="2271063"/>
            <a:chExt cx="874892" cy="889575"/>
          </a:xfrm>
        </p:grpSpPr>
        <p:sp>
          <p:nvSpPr>
            <p:cNvPr id="33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Hexagon 33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Hexagon 34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30012" y="4222628"/>
            <a:ext cx="874892" cy="889575"/>
            <a:chOff x="4487683" y="2271063"/>
            <a:chExt cx="874892" cy="889575"/>
          </a:xfrm>
        </p:grpSpPr>
        <p:sp>
          <p:nvSpPr>
            <p:cNvPr id="41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Hexagon 41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Hexagon 42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240110" y="2686251"/>
            <a:ext cx="874892" cy="889575"/>
            <a:chOff x="4487683" y="2271063"/>
            <a:chExt cx="874892" cy="889575"/>
          </a:xfrm>
        </p:grpSpPr>
        <p:sp>
          <p:nvSpPr>
            <p:cNvPr id="49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Hexagon 49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Hexagon 50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237123" y="4252361"/>
            <a:ext cx="874892" cy="889575"/>
            <a:chOff x="4487683" y="2271063"/>
            <a:chExt cx="874892" cy="889575"/>
          </a:xfrm>
        </p:grpSpPr>
        <p:sp>
          <p:nvSpPr>
            <p:cNvPr id="53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Hexagon 54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34137" y="1105980"/>
            <a:ext cx="874892" cy="889575"/>
            <a:chOff x="4487683" y="2271063"/>
            <a:chExt cx="874892" cy="889575"/>
          </a:xfrm>
        </p:grpSpPr>
        <p:sp>
          <p:nvSpPr>
            <p:cNvPr id="57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Hexagon 57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Hexagon 58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017883" y="2736729"/>
            <a:ext cx="874892" cy="889575"/>
            <a:chOff x="4487683" y="2271063"/>
            <a:chExt cx="874892" cy="889575"/>
          </a:xfrm>
        </p:grpSpPr>
        <p:sp>
          <p:nvSpPr>
            <p:cNvPr id="61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Hexagon 61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Hexagon 62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1014896" y="4302839"/>
            <a:ext cx="874892" cy="889575"/>
            <a:chOff x="4487683" y="2271063"/>
            <a:chExt cx="874892" cy="889575"/>
          </a:xfrm>
        </p:grpSpPr>
        <p:sp>
          <p:nvSpPr>
            <p:cNvPr id="65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Hexagon 65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Hexagon 66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011910" y="1156458"/>
            <a:ext cx="874892" cy="889575"/>
            <a:chOff x="4487683" y="2271063"/>
            <a:chExt cx="874892" cy="889575"/>
          </a:xfrm>
        </p:grpSpPr>
        <p:sp>
          <p:nvSpPr>
            <p:cNvPr id="69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Hexagon 69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Hexagon 70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44085" y="2586218"/>
            <a:ext cx="874892" cy="889575"/>
            <a:chOff x="4487683" y="2271063"/>
            <a:chExt cx="874892" cy="889575"/>
          </a:xfrm>
        </p:grpSpPr>
        <p:sp>
          <p:nvSpPr>
            <p:cNvPr id="97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Hexagon 97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Hexagon 98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41098" y="4152328"/>
            <a:ext cx="874892" cy="889575"/>
            <a:chOff x="4487683" y="2271063"/>
            <a:chExt cx="874892" cy="889575"/>
          </a:xfrm>
        </p:grpSpPr>
        <p:sp>
          <p:nvSpPr>
            <p:cNvPr id="101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Hexagon 101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Hexagon 102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38112" y="1005947"/>
            <a:ext cx="874892" cy="889575"/>
            <a:chOff x="4487683" y="2271063"/>
            <a:chExt cx="874892" cy="889575"/>
          </a:xfrm>
        </p:grpSpPr>
        <p:sp>
          <p:nvSpPr>
            <p:cNvPr id="105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Hexagon 105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Hexagon 106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135002" y="2615951"/>
            <a:ext cx="874892" cy="889575"/>
            <a:chOff x="4487683" y="2271063"/>
            <a:chExt cx="874892" cy="889575"/>
          </a:xfrm>
        </p:grpSpPr>
        <p:sp>
          <p:nvSpPr>
            <p:cNvPr id="109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Hexagon 109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Hexagon 110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132015" y="4182061"/>
            <a:ext cx="874892" cy="889575"/>
            <a:chOff x="4487683" y="2271063"/>
            <a:chExt cx="874892" cy="889575"/>
          </a:xfrm>
        </p:grpSpPr>
        <p:sp>
          <p:nvSpPr>
            <p:cNvPr id="113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Hexagon 113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Hexagon 114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129029" y="1035680"/>
            <a:ext cx="874892" cy="889575"/>
            <a:chOff x="4487683" y="2271063"/>
            <a:chExt cx="874892" cy="889575"/>
          </a:xfrm>
        </p:grpSpPr>
        <p:sp>
          <p:nvSpPr>
            <p:cNvPr id="117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Hexagon 117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Hexagon 118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12775" y="2666429"/>
            <a:ext cx="874892" cy="889575"/>
            <a:chOff x="4487683" y="2271063"/>
            <a:chExt cx="874892" cy="889575"/>
          </a:xfrm>
        </p:grpSpPr>
        <p:sp>
          <p:nvSpPr>
            <p:cNvPr id="121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Hexagon 121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Hexagon 122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909788" y="4232539"/>
            <a:ext cx="874892" cy="889575"/>
            <a:chOff x="4487683" y="2271063"/>
            <a:chExt cx="874892" cy="889575"/>
          </a:xfrm>
        </p:grpSpPr>
        <p:sp>
          <p:nvSpPr>
            <p:cNvPr id="125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Hexagon 125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Hexagon 126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906802" y="1086158"/>
            <a:ext cx="874892" cy="889575"/>
            <a:chOff x="4487683" y="2271063"/>
            <a:chExt cx="874892" cy="889575"/>
          </a:xfrm>
        </p:grpSpPr>
        <p:sp>
          <p:nvSpPr>
            <p:cNvPr id="129" name="Parallelogram 22"/>
            <p:cNvSpPr/>
            <p:nvPr/>
          </p:nvSpPr>
          <p:spPr>
            <a:xfrm rot="1800000" flipH="1">
              <a:off x="4487683" y="2594089"/>
              <a:ext cx="626295" cy="428240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0" name="Hexagon 129"/>
            <p:cNvSpPr/>
            <p:nvPr/>
          </p:nvSpPr>
          <p:spPr>
            <a:xfrm rot="5400000">
              <a:off x="4531363" y="2332413"/>
              <a:ext cx="889575" cy="766875"/>
            </a:xfrm>
            <a:prstGeom prst="hexagon">
              <a:avLst/>
            </a:prstGeom>
            <a:noFill/>
            <a:ln w="5715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Hexagon 130"/>
            <p:cNvSpPr/>
            <p:nvPr/>
          </p:nvSpPr>
          <p:spPr>
            <a:xfrm rot="5400000">
              <a:off x="4790787" y="2072989"/>
              <a:ext cx="373713" cy="769862"/>
            </a:xfrm>
            <a:prstGeom prst="hexagon">
              <a:avLst>
                <a:gd name="adj" fmla="val 50000"/>
                <a:gd name="vf" fmla="val 115470"/>
              </a:avLst>
            </a:prstGeom>
            <a:solidFill>
              <a:srgbClr val="FF5050"/>
            </a:solidFill>
            <a:ln w="38100" cap="rnd">
              <a:solidFill>
                <a:srgbClr val="FF5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32" name="Connector: Curved 131"/>
          <p:cNvCxnSpPr>
            <a:stCxn id="106" idx="5"/>
            <a:endCxn id="110" idx="1"/>
          </p:cNvCxnSpPr>
          <p:nvPr/>
        </p:nvCxnSpPr>
        <p:spPr>
          <a:xfrm>
            <a:off x="1110017" y="1703803"/>
            <a:ext cx="1130015" cy="1610004"/>
          </a:xfrm>
          <a:prstGeom prst="curvedConnector3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/>
          <p:cNvCxnSpPr>
            <a:stCxn id="110" idx="0"/>
            <a:endCxn id="103" idx="3"/>
          </p:cNvCxnSpPr>
          <p:nvPr/>
        </p:nvCxnSpPr>
        <p:spPr>
          <a:xfrm rot="5400000">
            <a:off x="1353863" y="2882722"/>
            <a:ext cx="646803" cy="1892410"/>
          </a:xfrm>
          <a:prstGeom prst="curvedConnector3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/>
          <p:cNvCxnSpPr>
            <a:stCxn id="115" idx="3"/>
            <a:endCxn id="122" idx="0"/>
          </p:cNvCxnSpPr>
          <p:nvPr/>
        </p:nvCxnSpPr>
        <p:spPr>
          <a:xfrm rot="5400000" flipH="1" flipV="1">
            <a:off x="3198580" y="2979400"/>
            <a:ext cx="626058" cy="1779266"/>
          </a:xfrm>
          <a:prstGeom prst="curvedConnector3">
            <a:avLst>
              <a:gd name="adj1" fmla="val 50000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/>
          <p:cNvCxnSpPr>
            <a:stCxn id="127" idx="3"/>
            <a:endCxn id="42" idx="1"/>
          </p:cNvCxnSpPr>
          <p:nvPr/>
        </p:nvCxnSpPr>
        <p:spPr>
          <a:xfrm rot="16200000" flipH="1">
            <a:off x="4723423" y="3908866"/>
            <a:ext cx="687944" cy="1335293"/>
          </a:xfrm>
          <a:prstGeom prst="curvedConnector4">
            <a:avLst>
              <a:gd name="adj1" fmla="val -33229"/>
              <a:gd name="adj2" fmla="val 54700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/>
          <p:cNvCxnSpPr>
            <a:stCxn id="130" idx="0"/>
            <a:endCxn id="34" idx="1"/>
          </p:cNvCxnSpPr>
          <p:nvPr/>
        </p:nvCxnSpPr>
        <p:spPr>
          <a:xfrm rot="5400000" flipH="1" flipV="1">
            <a:off x="4985352" y="1216855"/>
            <a:ext cx="168794" cy="1348961"/>
          </a:xfrm>
          <a:prstGeom prst="curvedConnector4">
            <a:avLst>
              <a:gd name="adj1" fmla="val -135431"/>
              <a:gd name="adj2" fmla="val 64212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/>
          <p:cNvCxnSpPr>
            <a:stCxn id="118" idx="0"/>
            <a:endCxn id="19" idx="3"/>
          </p:cNvCxnSpPr>
          <p:nvPr/>
        </p:nvCxnSpPr>
        <p:spPr>
          <a:xfrm rot="16200000" flipH="1">
            <a:off x="4862693" y="-319942"/>
            <a:ext cx="731264" cy="5221658"/>
          </a:xfrm>
          <a:prstGeom prst="curvedConnector3">
            <a:avLst>
              <a:gd name="adj1" fmla="val 76325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/>
          <p:cNvCxnSpPr>
            <a:stCxn id="12" idx="5"/>
            <a:endCxn id="30" idx="1"/>
          </p:cNvCxnSpPr>
          <p:nvPr/>
        </p:nvCxnSpPr>
        <p:spPr>
          <a:xfrm flipV="1">
            <a:off x="6460085" y="1774103"/>
            <a:ext cx="988165" cy="1580271"/>
          </a:xfrm>
          <a:prstGeom prst="curvedConnector3">
            <a:avLst>
              <a:gd name="adj1" fmla="val 50000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/>
          <p:cNvCxnSpPr>
            <a:stCxn id="12" idx="5"/>
            <a:endCxn id="27" idx="3"/>
          </p:cNvCxnSpPr>
          <p:nvPr/>
        </p:nvCxnSpPr>
        <p:spPr>
          <a:xfrm>
            <a:off x="6460085" y="3354374"/>
            <a:ext cx="1376082" cy="868255"/>
          </a:xfrm>
          <a:prstGeom prst="curvedConnector2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/>
          <p:cNvCxnSpPr>
            <a:stCxn id="42" idx="5"/>
            <a:endCxn id="26" idx="2"/>
          </p:cNvCxnSpPr>
          <p:nvPr/>
        </p:nvCxnSpPr>
        <p:spPr>
          <a:xfrm flipV="1">
            <a:off x="6501917" y="4414347"/>
            <a:ext cx="949319" cy="506137"/>
          </a:xfrm>
          <a:prstGeom prst="curvedConnector3">
            <a:avLst>
              <a:gd name="adj1" fmla="val 50000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/>
          <p:cNvCxnSpPr>
            <a:stCxn id="27" idx="4"/>
            <a:endCxn id="50" idx="1"/>
          </p:cNvCxnSpPr>
          <p:nvPr/>
        </p:nvCxnSpPr>
        <p:spPr>
          <a:xfrm flipV="1">
            <a:off x="8221098" y="3384107"/>
            <a:ext cx="1124042" cy="1025379"/>
          </a:xfrm>
          <a:prstGeom prst="curvedConnector3">
            <a:avLst>
              <a:gd name="adj1" fmla="val 50000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165"/>
          <p:cNvCxnSpPr>
            <a:endCxn id="58" idx="0"/>
          </p:cNvCxnSpPr>
          <p:nvPr/>
        </p:nvCxnSpPr>
        <p:spPr>
          <a:xfrm flipV="1">
            <a:off x="8103268" y="1995555"/>
            <a:ext cx="1619336" cy="815534"/>
          </a:xfrm>
          <a:prstGeom prst="curvedConnector2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/>
          <p:cNvCxnSpPr>
            <a:stCxn id="30" idx="5"/>
            <a:endCxn id="63" idx="1"/>
          </p:cNvCxnSpPr>
          <p:nvPr/>
        </p:nvCxnSpPr>
        <p:spPr>
          <a:xfrm>
            <a:off x="8215125" y="1774103"/>
            <a:ext cx="2907788" cy="1149484"/>
          </a:xfrm>
          <a:prstGeom prst="curvedConnector3">
            <a:avLst>
              <a:gd name="adj1" fmla="val 50000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/>
          <p:cNvCxnSpPr>
            <a:stCxn id="55" idx="3"/>
            <a:endCxn id="67" idx="3"/>
          </p:cNvCxnSpPr>
          <p:nvPr/>
        </p:nvCxnSpPr>
        <p:spPr>
          <a:xfrm rot="16200000" flipH="1">
            <a:off x="10590731" y="3388715"/>
            <a:ext cx="50478" cy="1777773"/>
          </a:xfrm>
          <a:prstGeom prst="curvedConnector3">
            <a:avLst>
              <a:gd name="adj1" fmla="val -845269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/>
          <p:cNvCxnSpPr>
            <a:stCxn id="62" idx="1"/>
            <a:endCxn id="55" idx="3"/>
          </p:cNvCxnSpPr>
          <p:nvPr/>
        </p:nvCxnSpPr>
        <p:spPr>
          <a:xfrm rot="10800000" flipV="1">
            <a:off x="9727085" y="3434584"/>
            <a:ext cx="1395829" cy="817777"/>
          </a:xfrm>
          <a:prstGeom prst="curvedConnector2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/>
          <p:cNvCxnSpPr>
            <a:stCxn id="50" idx="0"/>
            <a:endCxn id="55" idx="1"/>
          </p:cNvCxnSpPr>
          <p:nvPr/>
        </p:nvCxnSpPr>
        <p:spPr>
          <a:xfrm rot="5400000">
            <a:off x="9103669" y="3814310"/>
            <a:ext cx="863393" cy="386424"/>
          </a:xfrm>
          <a:prstGeom prst="curvedConnector4">
            <a:avLst>
              <a:gd name="adj1" fmla="val 31261"/>
              <a:gd name="adj2" fmla="val 159158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/>
          <p:cNvCxnSpPr>
            <a:stCxn id="70" idx="2"/>
            <a:endCxn id="51" idx="4"/>
          </p:cNvCxnSpPr>
          <p:nvPr/>
        </p:nvCxnSpPr>
        <p:spPr>
          <a:xfrm rot="10800000" flipV="1">
            <a:off x="10115002" y="1348177"/>
            <a:ext cx="1001938" cy="1524932"/>
          </a:xfrm>
          <a:prstGeom prst="curvedConnector3">
            <a:avLst>
              <a:gd name="adj1" fmla="val 50000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/>
          <p:cNvCxnSpPr>
            <a:stCxn id="98" idx="0"/>
            <a:endCxn id="110" idx="0"/>
          </p:cNvCxnSpPr>
          <p:nvPr/>
        </p:nvCxnSpPr>
        <p:spPr>
          <a:xfrm rot="16200000" flipH="1">
            <a:off x="1663144" y="2545200"/>
            <a:ext cx="29733" cy="1890917"/>
          </a:xfrm>
          <a:prstGeom prst="curvedConnector3">
            <a:avLst>
              <a:gd name="adj1" fmla="val 662506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/>
          <p:cNvCxnSpPr>
            <a:stCxn id="110" idx="5"/>
            <a:endCxn id="122" idx="5"/>
          </p:cNvCxnSpPr>
          <p:nvPr/>
        </p:nvCxnSpPr>
        <p:spPr>
          <a:xfrm>
            <a:off x="3006907" y="3313807"/>
            <a:ext cx="1777773" cy="50478"/>
          </a:xfrm>
          <a:prstGeom prst="curvedConnector5">
            <a:avLst>
              <a:gd name="adj1" fmla="val 24981"/>
              <a:gd name="adj2" fmla="val -1488965"/>
              <a:gd name="adj3" fmla="val 112859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/>
          <p:cNvCxnSpPr>
            <a:stCxn id="114" idx="5"/>
            <a:endCxn id="126" idx="0"/>
          </p:cNvCxnSpPr>
          <p:nvPr/>
        </p:nvCxnSpPr>
        <p:spPr>
          <a:xfrm>
            <a:off x="3003920" y="4879917"/>
            <a:ext cx="1394335" cy="242197"/>
          </a:xfrm>
          <a:prstGeom prst="curvedConnector4">
            <a:avLst>
              <a:gd name="adj1" fmla="val 31850"/>
              <a:gd name="adj2" fmla="val 194386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/>
          <p:cNvCxnSpPr>
            <a:stCxn id="35" idx="3"/>
            <a:endCxn id="31" idx="3"/>
          </p:cNvCxnSpPr>
          <p:nvPr/>
        </p:nvCxnSpPr>
        <p:spPr>
          <a:xfrm rot="5400000" flipH="1" flipV="1">
            <a:off x="6964753" y="240656"/>
            <a:ext cx="32836" cy="1704020"/>
          </a:xfrm>
          <a:prstGeom prst="curvedConnector3">
            <a:avLst>
              <a:gd name="adj1" fmla="val 1399412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7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13408" y="1549614"/>
            <a:ext cx="1562171" cy="1303582"/>
            <a:chOff x="3063703" y="1693992"/>
            <a:chExt cx="1562171" cy="1303582"/>
          </a:xfrm>
        </p:grpSpPr>
        <p:grpSp>
          <p:nvGrpSpPr>
            <p:cNvPr id="5" name="Group 4"/>
            <p:cNvGrpSpPr/>
            <p:nvPr/>
          </p:nvGrpSpPr>
          <p:grpSpPr>
            <a:xfrm>
              <a:off x="3063703" y="1693992"/>
              <a:ext cx="1562171" cy="1303582"/>
              <a:chOff x="6866075" y="1495026"/>
              <a:chExt cx="1562171" cy="130358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158694" y="1495026"/>
                <a:ext cx="874892" cy="889575"/>
                <a:chOff x="4487683" y="2271063"/>
                <a:chExt cx="874892" cy="889575"/>
              </a:xfrm>
            </p:grpSpPr>
            <p:sp>
              <p:nvSpPr>
                <p:cNvPr id="11" name="Parallelogram 22"/>
                <p:cNvSpPr/>
                <p:nvPr/>
              </p:nvSpPr>
              <p:spPr>
                <a:xfrm rot="1800000" flipH="1">
                  <a:off x="4487683" y="2594089"/>
                  <a:ext cx="626295" cy="428240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" name="Hexagon 11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" name="Hexagon 12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FF5050"/>
                </a:solidFill>
                <a:ln w="381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0" name="Rectangle: Rounded Corners 9"/>
              <p:cNvSpPr/>
              <p:nvPr/>
            </p:nvSpPr>
            <p:spPr>
              <a:xfrm>
                <a:off x="6866075" y="2526600"/>
                <a:ext cx="1562171" cy="272008"/>
              </a:xfrm>
              <a:prstGeom prst="roundRect">
                <a:avLst/>
              </a:prstGeom>
              <a:solidFill>
                <a:srgbClr val="F2F2F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rgbClr val="FF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POLYGLOT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3580929" y="1811431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08196" y="1549614"/>
            <a:ext cx="1562171" cy="1303582"/>
            <a:chOff x="3063703" y="1693992"/>
            <a:chExt cx="1562171" cy="1303582"/>
          </a:xfrm>
        </p:grpSpPr>
        <p:grpSp>
          <p:nvGrpSpPr>
            <p:cNvPr id="21" name="Group 20"/>
            <p:cNvGrpSpPr/>
            <p:nvPr/>
          </p:nvGrpSpPr>
          <p:grpSpPr>
            <a:xfrm>
              <a:off x="3063703" y="1693992"/>
              <a:ext cx="1562171" cy="1303582"/>
              <a:chOff x="6866075" y="1495026"/>
              <a:chExt cx="1562171" cy="130358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158694" y="1495026"/>
                <a:ext cx="874892" cy="889575"/>
                <a:chOff x="4487683" y="2271063"/>
                <a:chExt cx="874892" cy="889575"/>
              </a:xfrm>
            </p:grpSpPr>
            <p:sp>
              <p:nvSpPr>
                <p:cNvPr id="25" name="Parallelogram 22"/>
                <p:cNvSpPr/>
                <p:nvPr/>
              </p:nvSpPr>
              <p:spPr>
                <a:xfrm rot="1800000" flipH="1">
                  <a:off x="4487683" y="2594089"/>
                  <a:ext cx="626295" cy="428240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" name="Hexagon 25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" name="Hexagon 26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FF5050"/>
                </a:solidFill>
                <a:ln w="381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4" name="Rectangle: Rounded Corners 23"/>
              <p:cNvSpPr/>
              <p:nvPr/>
            </p:nvSpPr>
            <p:spPr>
              <a:xfrm>
                <a:off x="6866075" y="2526600"/>
                <a:ext cx="1562171" cy="272008"/>
              </a:xfrm>
              <a:prstGeom prst="roundRect">
                <a:avLst/>
              </a:prstGeom>
              <a:solidFill>
                <a:srgbClr val="F2F2F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rgbClr val="FF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DEPENDENCY CONFLICT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580929" y="1811431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13407" y="3909245"/>
            <a:ext cx="1562171" cy="1393060"/>
            <a:chOff x="3063703" y="1256296"/>
            <a:chExt cx="1562171" cy="1393060"/>
          </a:xfrm>
        </p:grpSpPr>
        <p:grpSp>
          <p:nvGrpSpPr>
            <p:cNvPr id="29" name="Group 28"/>
            <p:cNvGrpSpPr/>
            <p:nvPr/>
          </p:nvGrpSpPr>
          <p:grpSpPr>
            <a:xfrm>
              <a:off x="3063703" y="1256296"/>
              <a:ext cx="1562171" cy="1327271"/>
              <a:chOff x="6866075" y="1057330"/>
              <a:chExt cx="1562171" cy="1327271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158694" y="1495026"/>
                <a:ext cx="874892" cy="889575"/>
                <a:chOff x="4487683" y="2271063"/>
                <a:chExt cx="874892" cy="889575"/>
              </a:xfrm>
            </p:grpSpPr>
            <p:sp>
              <p:nvSpPr>
                <p:cNvPr id="33" name="Parallelogram 22"/>
                <p:cNvSpPr/>
                <p:nvPr/>
              </p:nvSpPr>
              <p:spPr>
                <a:xfrm rot="1800000" flipH="1">
                  <a:off x="4487683" y="2594089"/>
                  <a:ext cx="626295" cy="428240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" name="Hexagon 33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Hexagon 34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FF5050"/>
                </a:solidFill>
                <a:ln w="381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2" name="Rectangle: Rounded Corners 31"/>
              <p:cNvSpPr/>
              <p:nvPr/>
            </p:nvSpPr>
            <p:spPr>
              <a:xfrm>
                <a:off x="6866075" y="1057330"/>
                <a:ext cx="1562171" cy="272008"/>
              </a:xfrm>
              <a:prstGeom prst="roundRect">
                <a:avLst/>
              </a:prstGeom>
              <a:solidFill>
                <a:srgbClr val="F2F2F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rgbClr val="FF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DEPLOYMENT 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3580929" y="1811431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08196" y="3909245"/>
            <a:ext cx="1562171" cy="1398357"/>
            <a:chOff x="3063703" y="1250999"/>
            <a:chExt cx="1562171" cy="1398357"/>
          </a:xfrm>
        </p:grpSpPr>
        <p:grpSp>
          <p:nvGrpSpPr>
            <p:cNvPr id="37" name="Group 36"/>
            <p:cNvGrpSpPr/>
            <p:nvPr/>
          </p:nvGrpSpPr>
          <p:grpSpPr>
            <a:xfrm>
              <a:off x="3063703" y="1250999"/>
              <a:ext cx="1562171" cy="1332568"/>
              <a:chOff x="6866075" y="1052033"/>
              <a:chExt cx="1562171" cy="133256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158694" y="1495026"/>
                <a:ext cx="874892" cy="889575"/>
                <a:chOff x="4487683" y="2271063"/>
                <a:chExt cx="874892" cy="889575"/>
              </a:xfrm>
            </p:grpSpPr>
            <p:sp>
              <p:nvSpPr>
                <p:cNvPr id="41" name="Parallelogram 22"/>
                <p:cNvSpPr/>
                <p:nvPr/>
              </p:nvSpPr>
              <p:spPr>
                <a:xfrm rot="1800000" flipH="1">
                  <a:off x="4487683" y="2594089"/>
                  <a:ext cx="626295" cy="428240"/>
                </a:xfrm>
                <a:custGeom>
                  <a:avLst/>
                  <a:gdLst>
                    <a:gd name="connsiteX0" fmla="*/ 0 w 620754"/>
                    <a:gd name="connsiteY0" fmla="*/ 417865 h 417865"/>
                    <a:gd name="connsiteX1" fmla="*/ 243294 w 620754"/>
                    <a:gd name="connsiteY1" fmla="*/ 0 h 417865"/>
                    <a:gd name="connsiteX2" fmla="*/ 620754 w 620754"/>
                    <a:gd name="connsiteY2" fmla="*/ 0 h 417865"/>
                    <a:gd name="connsiteX3" fmla="*/ 377460 w 620754"/>
                    <a:gd name="connsiteY3" fmla="*/ 417865 h 417865"/>
                    <a:gd name="connsiteX4" fmla="*/ 0 w 620754"/>
                    <a:gd name="connsiteY4" fmla="*/ 417865 h 417865"/>
                    <a:gd name="connsiteX0" fmla="*/ 0 w 622964"/>
                    <a:gd name="connsiteY0" fmla="*/ 417865 h 417865"/>
                    <a:gd name="connsiteX1" fmla="*/ 243294 w 622964"/>
                    <a:gd name="connsiteY1" fmla="*/ 0 h 417865"/>
                    <a:gd name="connsiteX2" fmla="*/ 622964 w 622964"/>
                    <a:gd name="connsiteY2" fmla="*/ 34272 h 417865"/>
                    <a:gd name="connsiteX3" fmla="*/ 377460 w 622964"/>
                    <a:gd name="connsiteY3" fmla="*/ 417865 h 417865"/>
                    <a:gd name="connsiteX4" fmla="*/ 0 w 622964"/>
                    <a:gd name="connsiteY4" fmla="*/ 417865 h 417865"/>
                    <a:gd name="connsiteX0" fmla="*/ 0 w 622964"/>
                    <a:gd name="connsiteY0" fmla="*/ 417865 h 429771"/>
                    <a:gd name="connsiteX1" fmla="*/ 243294 w 622964"/>
                    <a:gd name="connsiteY1" fmla="*/ 0 h 429771"/>
                    <a:gd name="connsiteX2" fmla="*/ 622964 w 622964"/>
                    <a:gd name="connsiteY2" fmla="*/ 34272 h 429771"/>
                    <a:gd name="connsiteX3" fmla="*/ 398082 w 622964"/>
                    <a:gd name="connsiteY3" fmla="*/ 429771 h 429771"/>
                    <a:gd name="connsiteX4" fmla="*/ 0 w 622964"/>
                    <a:gd name="connsiteY4" fmla="*/ 417865 h 429771"/>
                    <a:gd name="connsiteX0" fmla="*/ 0 w 626295"/>
                    <a:gd name="connsiteY0" fmla="*/ 414109 h 429771"/>
                    <a:gd name="connsiteX1" fmla="*/ 246625 w 626295"/>
                    <a:gd name="connsiteY1" fmla="*/ 0 h 429771"/>
                    <a:gd name="connsiteX2" fmla="*/ 626295 w 626295"/>
                    <a:gd name="connsiteY2" fmla="*/ 34272 h 429771"/>
                    <a:gd name="connsiteX3" fmla="*/ 401413 w 626295"/>
                    <a:gd name="connsiteY3" fmla="*/ 429771 h 429771"/>
                    <a:gd name="connsiteX4" fmla="*/ 0 w 626295"/>
                    <a:gd name="connsiteY4" fmla="*/ 414109 h 429771"/>
                    <a:gd name="connsiteX0" fmla="*/ 0 w 626295"/>
                    <a:gd name="connsiteY0" fmla="*/ 402742 h 418404"/>
                    <a:gd name="connsiteX1" fmla="*/ 234563 w 626295"/>
                    <a:gd name="connsiteY1" fmla="*/ 0 h 418404"/>
                    <a:gd name="connsiteX2" fmla="*/ 626295 w 626295"/>
                    <a:gd name="connsiteY2" fmla="*/ 22905 h 418404"/>
                    <a:gd name="connsiteX3" fmla="*/ 401413 w 626295"/>
                    <a:gd name="connsiteY3" fmla="*/ 418404 h 418404"/>
                    <a:gd name="connsiteX4" fmla="*/ 0 w 626295"/>
                    <a:gd name="connsiteY4" fmla="*/ 402742 h 418404"/>
                    <a:gd name="connsiteX0" fmla="*/ 0 w 626295"/>
                    <a:gd name="connsiteY0" fmla="*/ 412578 h 428240"/>
                    <a:gd name="connsiteX1" fmla="*/ 236576 w 626295"/>
                    <a:gd name="connsiteY1" fmla="*/ 0 h 428240"/>
                    <a:gd name="connsiteX2" fmla="*/ 626295 w 626295"/>
                    <a:gd name="connsiteY2" fmla="*/ 32741 h 428240"/>
                    <a:gd name="connsiteX3" fmla="*/ 401413 w 626295"/>
                    <a:gd name="connsiteY3" fmla="*/ 428240 h 428240"/>
                    <a:gd name="connsiteX4" fmla="*/ 0 w 626295"/>
                    <a:gd name="connsiteY4" fmla="*/ 412578 h 428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295" h="428240">
                      <a:moveTo>
                        <a:pt x="0" y="412578"/>
                      </a:moveTo>
                      <a:lnTo>
                        <a:pt x="236576" y="0"/>
                      </a:lnTo>
                      <a:lnTo>
                        <a:pt x="626295" y="32741"/>
                      </a:lnTo>
                      <a:lnTo>
                        <a:pt x="401413" y="428240"/>
                      </a:lnTo>
                      <a:lnTo>
                        <a:pt x="0" y="41257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2" name="Hexagon 41"/>
                <p:cNvSpPr/>
                <p:nvPr/>
              </p:nvSpPr>
              <p:spPr>
                <a:xfrm rot="5400000">
                  <a:off x="4531363" y="2332413"/>
                  <a:ext cx="889575" cy="766875"/>
                </a:xfrm>
                <a:prstGeom prst="hexagon">
                  <a:avLst/>
                </a:prstGeom>
                <a:noFill/>
                <a:ln w="5715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Hexagon 42"/>
                <p:cNvSpPr/>
                <p:nvPr/>
              </p:nvSpPr>
              <p:spPr>
                <a:xfrm rot="5400000">
                  <a:off x="4790787" y="2072989"/>
                  <a:ext cx="373713" cy="769862"/>
                </a:xfrm>
                <a:prstGeom prst="hexagon">
                  <a:avLst>
                    <a:gd name="adj" fmla="val 50000"/>
                    <a:gd name="vf" fmla="val 115470"/>
                  </a:avLst>
                </a:prstGeom>
                <a:solidFill>
                  <a:srgbClr val="FF5050"/>
                </a:solidFill>
                <a:ln w="381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0" name="Rectangle: Rounded Corners 39"/>
              <p:cNvSpPr/>
              <p:nvPr/>
            </p:nvSpPr>
            <p:spPr>
              <a:xfrm>
                <a:off x="6866075" y="1052033"/>
                <a:ext cx="1562171" cy="272008"/>
              </a:xfrm>
              <a:prstGeom prst="roundRect">
                <a:avLst/>
              </a:prstGeom>
              <a:solidFill>
                <a:srgbClr val="F2F2F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rgbClr val="FF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SCALE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580929" y="1811431"/>
              <a:ext cx="933592" cy="837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GB" sz="32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10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frameworks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943311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616308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289305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Actors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Fabric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616308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331935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Services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43310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03167 h 2535102"/>
              <a:gd name="connsiteX1" fmla="*/ 2906970 w 3007149"/>
              <a:gd name="connsiteY1" fmla="*/ 102988 h 2535102"/>
              <a:gd name="connsiteX2" fmla="*/ 3007149 w 3007149"/>
              <a:gd name="connsiteY2" fmla="*/ 203167 h 2535102"/>
              <a:gd name="connsiteX3" fmla="*/ 3007149 w 3007149"/>
              <a:gd name="connsiteY3" fmla="*/ 2434923 h 2535102"/>
              <a:gd name="connsiteX4" fmla="*/ 2906970 w 3007149"/>
              <a:gd name="connsiteY4" fmla="*/ 2535102 h 2535102"/>
              <a:gd name="connsiteX5" fmla="*/ 100179 w 3007149"/>
              <a:gd name="connsiteY5" fmla="*/ 2535102 h 2535102"/>
              <a:gd name="connsiteX6" fmla="*/ 0 w 3007149"/>
              <a:gd name="connsiteY6" fmla="*/ 2434923 h 2535102"/>
              <a:gd name="connsiteX7" fmla="*/ 0 w 3007149"/>
              <a:gd name="connsiteY7" fmla="*/ 203167 h 2535102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rgbClr val="09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8289305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03167 h 2535102"/>
              <a:gd name="connsiteX1" fmla="*/ 2906970 w 3007149"/>
              <a:gd name="connsiteY1" fmla="*/ 102988 h 2535102"/>
              <a:gd name="connsiteX2" fmla="*/ 3007149 w 3007149"/>
              <a:gd name="connsiteY2" fmla="*/ 203167 h 2535102"/>
              <a:gd name="connsiteX3" fmla="*/ 3007149 w 3007149"/>
              <a:gd name="connsiteY3" fmla="*/ 2434923 h 2535102"/>
              <a:gd name="connsiteX4" fmla="*/ 2906970 w 3007149"/>
              <a:gd name="connsiteY4" fmla="*/ 2535102 h 2535102"/>
              <a:gd name="connsiteX5" fmla="*/ 100179 w 3007149"/>
              <a:gd name="connsiteY5" fmla="*/ 2535102 h 2535102"/>
              <a:gd name="connsiteX6" fmla="*/ 0 w 3007149"/>
              <a:gd name="connsiteY6" fmla="*/ 2434923 h 2535102"/>
              <a:gd name="connsiteX7" fmla="*/ 0 w 3007149"/>
              <a:gd name="connsiteY7" fmla="*/ 203167 h 2535102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Actors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2166976" y="5237060"/>
            <a:ext cx="377278" cy="325240"/>
          </a:xfrm>
          <a:prstGeom prst="triangl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frameworks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943311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616308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289305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Actors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Fabric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616308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331935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Services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43310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03167 h 2535102"/>
              <a:gd name="connsiteX1" fmla="*/ 2906970 w 3007149"/>
              <a:gd name="connsiteY1" fmla="*/ 102988 h 2535102"/>
              <a:gd name="connsiteX2" fmla="*/ 3007149 w 3007149"/>
              <a:gd name="connsiteY2" fmla="*/ 203167 h 2535102"/>
              <a:gd name="connsiteX3" fmla="*/ 3007149 w 3007149"/>
              <a:gd name="connsiteY3" fmla="*/ 2434923 h 2535102"/>
              <a:gd name="connsiteX4" fmla="*/ 2906970 w 3007149"/>
              <a:gd name="connsiteY4" fmla="*/ 2535102 h 2535102"/>
              <a:gd name="connsiteX5" fmla="*/ 100179 w 3007149"/>
              <a:gd name="connsiteY5" fmla="*/ 2535102 h 2535102"/>
              <a:gd name="connsiteX6" fmla="*/ 0 w 3007149"/>
              <a:gd name="connsiteY6" fmla="*/ 2434923 h 2535102"/>
              <a:gd name="connsiteX7" fmla="*/ 0 w 3007149"/>
              <a:gd name="connsiteY7" fmla="*/ 203167 h 2535102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rgbClr val="09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8289305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03167 h 2535102"/>
              <a:gd name="connsiteX1" fmla="*/ 2906970 w 3007149"/>
              <a:gd name="connsiteY1" fmla="*/ 102988 h 2535102"/>
              <a:gd name="connsiteX2" fmla="*/ 3007149 w 3007149"/>
              <a:gd name="connsiteY2" fmla="*/ 203167 h 2535102"/>
              <a:gd name="connsiteX3" fmla="*/ 3007149 w 3007149"/>
              <a:gd name="connsiteY3" fmla="*/ 2434923 h 2535102"/>
              <a:gd name="connsiteX4" fmla="*/ 2906970 w 3007149"/>
              <a:gd name="connsiteY4" fmla="*/ 2535102 h 2535102"/>
              <a:gd name="connsiteX5" fmla="*/ 100179 w 3007149"/>
              <a:gd name="connsiteY5" fmla="*/ 2535102 h 2535102"/>
              <a:gd name="connsiteX6" fmla="*/ 0 w 3007149"/>
              <a:gd name="connsiteY6" fmla="*/ 2434923 h 2535102"/>
              <a:gd name="connsiteX7" fmla="*/ 0 w 3007149"/>
              <a:gd name="connsiteY7" fmla="*/ 203167 h 2535102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Actors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5931243" y="5237060"/>
            <a:ext cx="377278" cy="325240"/>
          </a:xfrm>
          <a:prstGeom prst="triangl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616308" y="4229544"/>
            <a:ext cx="3007150" cy="4387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Stateless | </a:t>
            </a:r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Stateful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2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5496" y="1113183"/>
            <a:ext cx="10714382" cy="4194306"/>
          </a:xfrm>
          <a:solidFill>
            <a:srgbClr val="404040"/>
          </a:solidFill>
        </p:spPr>
        <p:txBody>
          <a:bodyPr/>
          <a:lstStyle/>
          <a:p>
            <a:r>
              <a:rPr lang="en-GB" sz="2000" dirty="0">
                <a:solidFill>
                  <a:srgbClr val="3399FF"/>
                </a:solidFill>
              </a:rPr>
              <a:t>using</a:t>
            </a:r>
            <a:r>
              <a:rPr lang="en-GB" sz="2000" dirty="0"/>
              <a:t> (</a:t>
            </a:r>
            <a:r>
              <a:rPr lang="en-GB" sz="2000" dirty="0" err="1">
                <a:solidFill>
                  <a:srgbClr val="3399FF"/>
                </a:solidFill>
              </a:rPr>
              <a:t>var</a:t>
            </a:r>
            <a:r>
              <a:rPr lang="en-GB" sz="2000" dirty="0"/>
              <a:t> </a:t>
            </a:r>
            <a:r>
              <a:rPr lang="en-GB" sz="2000" dirty="0" err="1"/>
              <a:t>tx</a:t>
            </a:r>
            <a:r>
              <a:rPr lang="en-GB" sz="2000" dirty="0"/>
              <a:t> = </a:t>
            </a:r>
            <a:r>
              <a:rPr lang="en-GB" sz="2000" dirty="0" err="1">
                <a:solidFill>
                  <a:srgbClr val="3399FF"/>
                </a:solidFill>
              </a:rPr>
              <a:t>this</a:t>
            </a:r>
            <a:r>
              <a:rPr lang="en-GB" sz="2000" dirty="0" err="1"/>
              <a:t>.StateManager.CreateTransaction</a:t>
            </a:r>
            <a:r>
              <a:rPr lang="en-GB" sz="2000" dirty="0"/>
              <a:t>())</a:t>
            </a:r>
          </a:p>
          <a:p>
            <a:r>
              <a:rPr lang="en-GB" sz="2000" dirty="0"/>
              <a:t>{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rgbClr val="3399FF"/>
                </a:solidFill>
              </a:rPr>
              <a:t>	</a:t>
            </a:r>
            <a:r>
              <a:rPr lang="en-GB" sz="2000" dirty="0" err="1">
                <a:solidFill>
                  <a:srgbClr val="3399FF"/>
                </a:solidFill>
              </a:rPr>
              <a:t>var</a:t>
            </a:r>
            <a:r>
              <a:rPr lang="en-GB" sz="2000" dirty="0"/>
              <a:t> </a:t>
            </a:r>
            <a:r>
              <a:rPr lang="en-GB" sz="2000" dirty="0" err="1"/>
              <a:t>myDictionary</a:t>
            </a:r>
            <a:r>
              <a:rPr lang="en-GB" sz="2000" dirty="0"/>
              <a:t> = </a:t>
            </a:r>
            <a:r>
              <a:rPr lang="en-GB" sz="2000" dirty="0">
                <a:solidFill>
                  <a:srgbClr val="3399FF"/>
                </a:solidFill>
              </a:rPr>
              <a:t>await </a:t>
            </a:r>
            <a:r>
              <a:rPr lang="en-GB" sz="2000" dirty="0" err="1">
                <a:solidFill>
                  <a:srgbClr val="3399FF"/>
                </a:solidFill>
              </a:rPr>
              <a:t>this</a:t>
            </a:r>
            <a:r>
              <a:rPr lang="en-GB" sz="2000" dirty="0" err="1"/>
              <a:t>.StateManager</a:t>
            </a:r>
            <a:r>
              <a:rPr lang="en-GB" sz="2000" dirty="0"/>
              <a:t>.</a:t>
            </a:r>
          </a:p>
          <a:p>
            <a:r>
              <a:rPr lang="en-GB" sz="2000" dirty="0"/>
              <a:t>		      </a:t>
            </a:r>
            <a:r>
              <a:rPr lang="en-GB" sz="2000" dirty="0" err="1"/>
              <a:t>AddAsync</a:t>
            </a:r>
            <a:r>
              <a:rPr lang="en-GB" sz="2000" dirty="0"/>
              <a:t>&lt;</a:t>
            </a:r>
            <a:r>
              <a:rPr lang="en-GB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IReliableDictionary</a:t>
            </a:r>
            <a:r>
              <a:rPr lang="en-GB" sz="2000" dirty="0"/>
              <a:t>&lt;</a:t>
            </a:r>
            <a:r>
              <a:rPr lang="en-GB" sz="2000" dirty="0">
                <a:solidFill>
                  <a:srgbClr val="3399FF"/>
                </a:solidFill>
              </a:rPr>
              <a:t>string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3399FF"/>
                </a:solidFill>
              </a:rPr>
              <a:t>long</a:t>
            </a:r>
            <a:r>
              <a:rPr lang="en-GB" sz="2000" dirty="0"/>
              <a:t>&gt;&gt;(</a:t>
            </a:r>
            <a:r>
              <a:rPr lang="en-GB" sz="2000" dirty="0">
                <a:solidFill>
                  <a:srgbClr val="FF9966"/>
                </a:solidFill>
              </a:rPr>
              <a:t>“</a:t>
            </a:r>
            <a:r>
              <a:rPr lang="en-GB" sz="2000" dirty="0" err="1">
                <a:solidFill>
                  <a:srgbClr val="FF9966"/>
                </a:solidFill>
              </a:rPr>
              <a:t>myDict</a:t>
            </a:r>
            <a:r>
              <a:rPr lang="en-GB" sz="2000" dirty="0">
                <a:solidFill>
                  <a:srgbClr val="FF9966"/>
                </a:solidFill>
              </a:rPr>
              <a:t>”</a:t>
            </a:r>
            <a:r>
              <a:rPr lang="en-GB" sz="2000" dirty="0"/>
              <a:t>);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3399FF"/>
                </a:solidFill>
              </a:rPr>
              <a:t>	await</a:t>
            </a:r>
            <a:r>
              <a:rPr lang="en-GB" sz="2000" dirty="0"/>
              <a:t> </a:t>
            </a:r>
            <a:r>
              <a:rPr lang="en-GB" sz="2000" dirty="0" err="1"/>
              <a:t>myDictionary.AddAsync</a:t>
            </a:r>
            <a:r>
              <a:rPr lang="en-GB" sz="2000" dirty="0"/>
              <a:t>(</a:t>
            </a:r>
            <a:r>
              <a:rPr lang="en-GB" sz="2000" dirty="0" err="1"/>
              <a:t>tx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FF9966"/>
                </a:solidFill>
              </a:rPr>
              <a:t>“Alex”</a:t>
            </a:r>
            <a:r>
              <a:rPr lang="en-GB" sz="2000" dirty="0"/>
              <a:t>, 1000L);</a:t>
            </a:r>
          </a:p>
          <a:p>
            <a:r>
              <a:rPr lang="en-GB" sz="2000" dirty="0"/>
              <a:t>	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	// Write to quorum of replicas now – update rest eventually</a:t>
            </a:r>
            <a:endParaRPr lang="en-GB" sz="2000" dirty="0"/>
          </a:p>
          <a:p>
            <a:r>
              <a:rPr lang="en-GB" sz="2000" dirty="0">
                <a:solidFill>
                  <a:srgbClr val="3399FF"/>
                </a:solidFill>
              </a:rPr>
              <a:t>	await</a:t>
            </a:r>
            <a:r>
              <a:rPr lang="en-GB" sz="2000" dirty="0"/>
              <a:t> </a:t>
            </a:r>
            <a:r>
              <a:rPr lang="en-GB" sz="2000" dirty="0" err="1"/>
              <a:t>tx.CommitAsync</a:t>
            </a:r>
            <a:r>
              <a:rPr lang="en-GB" sz="2000" dirty="0"/>
              <a:t>();</a:t>
            </a:r>
          </a:p>
          <a:p>
            <a:r>
              <a:rPr lang="en-GB" sz="20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Fabric</a:t>
            </a:r>
          </a:p>
        </p:txBody>
      </p:sp>
    </p:spTree>
    <p:extLst>
      <p:ext uri="{BB962C8B-B14F-4D97-AF65-F5344CB8AC3E}">
        <p14:creationId xmlns:p14="http://schemas.microsoft.com/office/powerpoint/2010/main" val="18794091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677047" y="1057907"/>
            <a:ext cx="2837905" cy="1825261"/>
            <a:chOff x="3727" y="2004"/>
            <a:chExt cx="227" cy="146"/>
          </a:xfrm>
          <a:solidFill>
            <a:srgbClr val="2FC9FF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727" y="2004"/>
              <a:ext cx="149" cy="112"/>
            </a:xfrm>
            <a:custGeom>
              <a:avLst/>
              <a:gdLst>
                <a:gd name="T0" fmla="*/ 803 w 891"/>
                <a:gd name="T1" fmla="*/ 495 h 668"/>
                <a:gd name="T2" fmla="*/ 724 w 891"/>
                <a:gd name="T3" fmla="*/ 547 h 668"/>
                <a:gd name="T4" fmla="*/ 221 w 891"/>
                <a:gd name="T5" fmla="*/ 547 h 668"/>
                <a:gd name="T6" fmla="*/ 67 w 891"/>
                <a:gd name="T7" fmla="*/ 393 h 668"/>
                <a:gd name="T8" fmla="*/ 221 w 891"/>
                <a:gd name="T9" fmla="*/ 238 h 668"/>
                <a:gd name="T10" fmla="*/ 293 w 891"/>
                <a:gd name="T11" fmla="*/ 238 h 668"/>
                <a:gd name="T12" fmla="*/ 309 w 891"/>
                <a:gd name="T13" fmla="*/ 188 h 668"/>
                <a:gd name="T14" fmla="*/ 318 w 891"/>
                <a:gd name="T15" fmla="*/ 170 h 668"/>
                <a:gd name="T16" fmla="*/ 496 w 891"/>
                <a:gd name="T17" fmla="*/ 68 h 668"/>
                <a:gd name="T18" fmla="*/ 661 w 891"/>
                <a:gd name="T19" fmla="*/ 151 h 668"/>
                <a:gd name="T20" fmla="*/ 728 w 891"/>
                <a:gd name="T21" fmla="*/ 129 h 668"/>
                <a:gd name="T22" fmla="*/ 496 w 891"/>
                <a:gd name="T23" fmla="*/ 0 h 668"/>
                <a:gd name="T24" fmla="*/ 243 w 891"/>
                <a:gd name="T25" fmla="*/ 171 h 668"/>
                <a:gd name="T26" fmla="*/ 243 w 891"/>
                <a:gd name="T27" fmla="*/ 172 h 668"/>
                <a:gd name="T28" fmla="*/ 243 w 891"/>
                <a:gd name="T29" fmla="*/ 171 h 668"/>
                <a:gd name="T30" fmla="*/ 223 w 891"/>
                <a:gd name="T31" fmla="*/ 171 h 668"/>
                <a:gd name="T32" fmla="*/ 0 w 891"/>
                <a:gd name="T33" fmla="*/ 394 h 668"/>
                <a:gd name="T34" fmla="*/ 223 w 891"/>
                <a:gd name="T35" fmla="*/ 617 h 668"/>
                <a:gd name="T36" fmla="*/ 726 w 891"/>
                <a:gd name="T37" fmla="*/ 617 h 668"/>
                <a:gd name="T38" fmla="*/ 805 w 891"/>
                <a:gd name="T39" fmla="*/ 668 h 668"/>
                <a:gd name="T40" fmla="*/ 891 w 891"/>
                <a:gd name="T41" fmla="*/ 582 h 668"/>
                <a:gd name="T42" fmla="*/ 803 w 891"/>
                <a:gd name="T43" fmla="*/ 495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668">
                  <a:moveTo>
                    <a:pt x="803" y="495"/>
                  </a:moveTo>
                  <a:cubicBezTo>
                    <a:pt x="768" y="495"/>
                    <a:pt x="739" y="516"/>
                    <a:pt x="724" y="547"/>
                  </a:cubicBezTo>
                  <a:lnTo>
                    <a:pt x="221" y="547"/>
                  </a:lnTo>
                  <a:cubicBezTo>
                    <a:pt x="137" y="547"/>
                    <a:pt x="67" y="479"/>
                    <a:pt x="67" y="393"/>
                  </a:cubicBezTo>
                  <a:cubicBezTo>
                    <a:pt x="67" y="308"/>
                    <a:pt x="135" y="238"/>
                    <a:pt x="221" y="238"/>
                  </a:cubicBezTo>
                  <a:lnTo>
                    <a:pt x="293" y="238"/>
                  </a:lnTo>
                  <a:cubicBezTo>
                    <a:pt x="297" y="221"/>
                    <a:pt x="302" y="203"/>
                    <a:pt x="309" y="188"/>
                  </a:cubicBezTo>
                  <a:cubicBezTo>
                    <a:pt x="311" y="182"/>
                    <a:pt x="314" y="176"/>
                    <a:pt x="318" y="170"/>
                  </a:cubicBezTo>
                  <a:cubicBezTo>
                    <a:pt x="353" y="109"/>
                    <a:pt x="419" y="68"/>
                    <a:pt x="496" y="68"/>
                  </a:cubicBezTo>
                  <a:cubicBezTo>
                    <a:pt x="563" y="68"/>
                    <a:pt x="623" y="101"/>
                    <a:pt x="661" y="151"/>
                  </a:cubicBezTo>
                  <a:cubicBezTo>
                    <a:pt x="682" y="142"/>
                    <a:pt x="704" y="134"/>
                    <a:pt x="728" y="129"/>
                  </a:cubicBezTo>
                  <a:cubicBezTo>
                    <a:pt x="680" y="51"/>
                    <a:pt x="594" y="0"/>
                    <a:pt x="496" y="0"/>
                  </a:cubicBezTo>
                  <a:cubicBezTo>
                    <a:pt x="382" y="0"/>
                    <a:pt x="283" y="71"/>
                    <a:pt x="243" y="171"/>
                  </a:cubicBezTo>
                  <a:cubicBezTo>
                    <a:pt x="243" y="171"/>
                    <a:pt x="243" y="172"/>
                    <a:pt x="243" y="172"/>
                  </a:cubicBezTo>
                  <a:cubicBezTo>
                    <a:pt x="243" y="172"/>
                    <a:pt x="243" y="171"/>
                    <a:pt x="243" y="171"/>
                  </a:cubicBezTo>
                  <a:lnTo>
                    <a:pt x="223" y="171"/>
                  </a:lnTo>
                  <a:cubicBezTo>
                    <a:pt x="100" y="171"/>
                    <a:pt x="0" y="270"/>
                    <a:pt x="0" y="394"/>
                  </a:cubicBezTo>
                  <a:cubicBezTo>
                    <a:pt x="0" y="518"/>
                    <a:pt x="99" y="617"/>
                    <a:pt x="223" y="617"/>
                  </a:cubicBezTo>
                  <a:lnTo>
                    <a:pt x="726" y="617"/>
                  </a:lnTo>
                  <a:cubicBezTo>
                    <a:pt x="739" y="647"/>
                    <a:pt x="769" y="668"/>
                    <a:pt x="805" y="668"/>
                  </a:cubicBezTo>
                  <a:cubicBezTo>
                    <a:pt x="852" y="668"/>
                    <a:pt x="891" y="631"/>
                    <a:pt x="891" y="582"/>
                  </a:cubicBezTo>
                  <a:cubicBezTo>
                    <a:pt x="891" y="534"/>
                    <a:pt x="850" y="495"/>
                    <a:pt x="803" y="49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775" y="2030"/>
              <a:ext cx="179" cy="120"/>
            </a:xfrm>
            <a:custGeom>
              <a:avLst/>
              <a:gdLst>
                <a:gd name="T0" fmla="*/ 790 w 1061"/>
                <a:gd name="T1" fmla="*/ 172 h 717"/>
                <a:gd name="T2" fmla="*/ 514 w 1061"/>
                <a:gd name="T3" fmla="*/ 0 h 717"/>
                <a:gd name="T4" fmla="*/ 214 w 1061"/>
                <a:gd name="T5" fmla="*/ 240 h 717"/>
                <a:gd name="T6" fmla="*/ 41 w 1061"/>
                <a:gd name="T7" fmla="*/ 341 h 717"/>
                <a:gd name="T8" fmla="*/ 407 w 1061"/>
                <a:gd name="T9" fmla="*/ 341 h 717"/>
                <a:gd name="T10" fmla="*/ 514 w 1061"/>
                <a:gd name="T11" fmla="*/ 289 h 717"/>
                <a:gd name="T12" fmla="*/ 651 w 1061"/>
                <a:gd name="T13" fmla="*/ 426 h 717"/>
                <a:gd name="T14" fmla="*/ 514 w 1061"/>
                <a:gd name="T15" fmla="*/ 563 h 717"/>
                <a:gd name="T16" fmla="*/ 407 w 1061"/>
                <a:gd name="T17" fmla="*/ 511 h 717"/>
                <a:gd name="T18" fmla="*/ 0 w 1061"/>
                <a:gd name="T19" fmla="*/ 511 h 717"/>
                <a:gd name="T20" fmla="*/ 236 w 1061"/>
                <a:gd name="T21" fmla="*/ 717 h 717"/>
                <a:gd name="T22" fmla="*/ 238 w 1061"/>
                <a:gd name="T23" fmla="*/ 717 h 717"/>
                <a:gd name="T24" fmla="*/ 786 w 1061"/>
                <a:gd name="T25" fmla="*/ 717 h 717"/>
                <a:gd name="T26" fmla="*/ 788 w 1061"/>
                <a:gd name="T27" fmla="*/ 717 h 717"/>
                <a:gd name="T28" fmla="*/ 1061 w 1061"/>
                <a:gd name="T29" fmla="*/ 444 h 717"/>
                <a:gd name="T30" fmla="*/ 790 w 1061"/>
                <a:gd name="T31" fmla="*/ 17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1" h="717">
                  <a:moveTo>
                    <a:pt x="790" y="172"/>
                  </a:moveTo>
                  <a:cubicBezTo>
                    <a:pt x="739" y="70"/>
                    <a:pt x="635" y="0"/>
                    <a:pt x="514" y="0"/>
                  </a:cubicBezTo>
                  <a:cubicBezTo>
                    <a:pt x="367" y="0"/>
                    <a:pt x="245" y="102"/>
                    <a:pt x="214" y="240"/>
                  </a:cubicBezTo>
                  <a:cubicBezTo>
                    <a:pt x="142" y="247"/>
                    <a:pt x="81" y="285"/>
                    <a:pt x="41" y="341"/>
                  </a:cubicBezTo>
                  <a:lnTo>
                    <a:pt x="407" y="341"/>
                  </a:lnTo>
                  <a:cubicBezTo>
                    <a:pt x="432" y="309"/>
                    <a:pt x="471" y="289"/>
                    <a:pt x="514" y="289"/>
                  </a:cubicBezTo>
                  <a:cubicBezTo>
                    <a:pt x="590" y="289"/>
                    <a:pt x="651" y="351"/>
                    <a:pt x="651" y="426"/>
                  </a:cubicBezTo>
                  <a:cubicBezTo>
                    <a:pt x="651" y="501"/>
                    <a:pt x="590" y="563"/>
                    <a:pt x="514" y="563"/>
                  </a:cubicBezTo>
                  <a:cubicBezTo>
                    <a:pt x="471" y="563"/>
                    <a:pt x="433" y="543"/>
                    <a:pt x="407" y="511"/>
                  </a:cubicBezTo>
                  <a:lnTo>
                    <a:pt x="0" y="511"/>
                  </a:lnTo>
                  <a:cubicBezTo>
                    <a:pt x="16" y="627"/>
                    <a:pt x="116" y="717"/>
                    <a:pt x="236" y="717"/>
                  </a:cubicBezTo>
                  <a:cubicBezTo>
                    <a:pt x="236" y="717"/>
                    <a:pt x="238" y="717"/>
                    <a:pt x="238" y="717"/>
                  </a:cubicBezTo>
                  <a:lnTo>
                    <a:pt x="786" y="717"/>
                  </a:lnTo>
                  <a:cubicBezTo>
                    <a:pt x="786" y="717"/>
                    <a:pt x="788" y="717"/>
                    <a:pt x="788" y="717"/>
                  </a:cubicBezTo>
                  <a:cubicBezTo>
                    <a:pt x="938" y="717"/>
                    <a:pt x="1061" y="595"/>
                    <a:pt x="1061" y="444"/>
                  </a:cubicBezTo>
                  <a:cubicBezTo>
                    <a:pt x="1061" y="294"/>
                    <a:pt x="940" y="173"/>
                    <a:pt x="790" y="17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312750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2FC9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Azure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27401" y="4574907"/>
            <a:ext cx="873262" cy="201518"/>
            <a:chOff x="2627401" y="5626059"/>
            <a:chExt cx="873262" cy="201518"/>
          </a:xfrm>
        </p:grpSpPr>
        <p:sp>
          <p:nvSpPr>
            <p:cNvPr id="20" name="Oval 19"/>
            <p:cNvSpPr/>
            <p:nvPr/>
          </p:nvSpPr>
          <p:spPr>
            <a:xfrm>
              <a:off x="3299145" y="5626059"/>
              <a:ext cx="201518" cy="201518"/>
            </a:xfrm>
            <a:prstGeom prst="ellipse">
              <a:avLst/>
            </a:prstGeom>
            <a:solidFill>
              <a:srgbClr val="2F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2963273" y="5626059"/>
              <a:ext cx="201518" cy="201518"/>
            </a:xfrm>
            <a:prstGeom prst="ellipse">
              <a:avLst/>
            </a:prstGeom>
            <a:solidFill>
              <a:srgbClr val="2F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2627401" y="5626059"/>
              <a:ext cx="201518" cy="201518"/>
            </a:xfrm>
            <a:prstGeom prst="ellipse">
              <a:avLst/>
            </a:prstGeom>
            <a:solidFill>
              <a:srgbClr val="2F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198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27461 0.000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80000" decel="2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7461 0.00047 L 0.52956 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frameworks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943311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616308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289305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Actors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Fabric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616308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331935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Services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43310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03167 h 2535102"/>
              <a:gd name="connsiteX1" fmla="*/ 2906970 w 3007149"/>
              <a:gd name="connsiteY1" fmla="*/ 102988 h 2535102"/>
              <a:gd name="connsiteX2" fmla="*/ 3007149 w 3007149"/>
              <a:gd name="connsiteY2" fmla="*/ 203167 h 2535102"/>
              <a:gd name="connsiteX3" fmla="*/ 3007149 w 3007149"/>
              <a:gd name="connsiteY3" fmla="*/ 2434923 h 2535102"/>
              <a:gd name="connsiteX4" fmla="*/ 2906970 w 3007149"/>
              <a:gd name="connsiteY4" fmla="*/ 2535102 h 2535102"/>
              <a:gd name="connsiteX5" fmla="*/ 100179 w 3007149"/>
              <a:gd name="connsiteY5" fmla="*/ 2535102 h 2535102"/>
              <a:gd name="connsiteX6" fmla="*/ 0 w 3007149"/>
              <a:gd name="connsiteY6" fmla="*/ 2434923 h 2535102"/>
              <a:gd name="connsiteX7" fmla="*/ 0 w 3007149"/>
              <a:gd name="connsiteY7" fmla="*/ 203167 h 2535102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rgbClr val="09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8289305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03167 h 2535102"/>
              <a:gd name="connsiteX1" fmla="*/ 2906970 w 3007149"/>
              <a:gd name="connsiteY1" fmla="*/ 102988 h 2535102"/>
              <a:gd name="connsiteX2" fmla="*/ 3007149 w 3007149"/>
              <a:gd name="connsiteY2" fmla="*/ 203167 h 2535102"/>
              <a:gd name="connsiteX3" fmla="*/ 3007149 w 3007149"/>
              <a:gd name="connsiteY3" fmla="*/ 2434923 h 2535102"/>
              <a:gd name="connsiteX4" fmla="*/ 2906970 w 3007149"/>
              <a:gd name="connsiteY4" fmla="*/ 2535102 h 2535102"/>
              <a:gd name="connsiteX5" fmla="*/ 100179 w 3007149"/>
              <a:gd name="connsiteY5" fmla="*/ 2535102 h 2535102"/>
              <a:gd name="connsiteX6" fmla="*/ 0 w 3007149"/>
              <a:gd name="connsiteY6" fmla="*/ 2434923 h 2535102"/>
              <a:gd name="connsiteX7" fmla="*/ 0 w 3007149"/>
              <a:gd name="connsiteY7" fmla="*/ 203167 h 2535102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Actors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5931243" y="5237060"/>
            <a:ext cx="377278" cy="325240"/>
          </a:xfrm>
          <a:prstGeom prst="triangl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531416"/>
      </p:ext>
    </p:extLst>
  </p:cSld>
  <p:clrMapOvr>
    <a:masterClrMapping/>
  </p:clrMapOvr>
  <p:transition spd="slow">
    <p:push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frameworks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943311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616308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289305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Actors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Fabric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616308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331935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Services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43310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03167 h 2535102"/>
              <a:gd name="connsiteX1" fmla="*/ 2906970 w 3007149"/>
              <a:gd name="connsiteY1" fmla="*/ 102988 h 2535102"/>
              <a:gd name="connsiteX2" fmla="*/ 3007149 w 3007149"/>
              <a:gd name="connsiteY2" fmla="*/ 203167 h 2535102"/>
              <a:gd name="connsiteX3" fmla="*/ 3007149 w 3007149"/>
              <a:gd name="connsiteY3" fmla="*/ 2434923 h 2535102"/>
              <a:gd name="connsiteX4" fmla="*/ 2906970 w 3007149"/>
              <a:gd name="connsiteY4" fmla="*/ 2535102 h 2535102"/>
              <a:gd name="connsiteX5" fmla="*/ 100179 w 3007149"/>
              <a:gd name="connsiteY5" fmla="*/ 2535102 h 2535102"/>
              <a:gd name="connsiteX6" fmla="*/ 0 w 3007149"/>
              <a:gd name="connsiteY6" fmla="*/ 2434923 h 2535102"/>
              <a:gd name="connsiteX7" fmla="*/ 0 w 3007149"/>
              <a:gd name="connsiteY7" fmla="*/ 203167 h 2535102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rgbClr val="09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8289305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03167 h 2535102"/>
              <a:gd name="connsiteX1" fmla="*/ 2906970 w 3007149"/>
              <a:gd name="connsiteY1" fmla="*/ 102988 h 2535102"/>
              <a:gd name="connsiteX2" fmla="*/ 3007149 w 3007149"/>
              <a:gd name="connsiteY2" fmla="*/ 203167 h 2535102"/>
              <a:gd name="connsiteX3" fmla="*/ 3007149 w 3007149"/>
              <a:gd name="connsiteY3" fmla="*/ 2434923 h 2535102"/>
              <a:gd name="connsiteX4" fmla="*/ 2906970 w 3007149"/>
              <a:gd name="connsiteY4" fmla="*/ 2535102 h 2535102"/>
              <a:gd name="connsiteX5" fmla="*/ 100179 w 3007149"/>
              <a:gd name="connsiteY5" fmla="*/ 2535102 h 2535102"/>
              <a:gd name="connsiteX6" fmla="*/ 0 w 3007149"/>
              <a:gd name="connsiteY6" fmla="*/ 2434923 h 2535102"/>
              <a:gd name="connsiteX7" fmla="*/ 0 w 3007149"/>
              <a:gd name="connsiteY7" fmla="*/ 203167 h 2535102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Actors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9757398" y="5237060"/>
            <a:ext cx="377278" cy="3252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514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5496" y="934279"/>
            <a:ext cx="10714382" cy="4194306"/>
          </a:xfrm>
          <a:solidFill>
            <a:srgbClr val="404040"/>
          </a:solidFill>
        </p:spPr>
        <p:txBody>
          <a:bodyPr/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// Close door</a:t>
            </a:r>
          </a:p>
          <a:p>
            <a:r>
              <a:rPr lang="en-GB" sz="2000" dirty="0" err="1">
                <a:solidFill>
                  <a:srgbClr val="3399FF"/>
                </a:solidFill>
              </a:rPr>
              <a:t>var</a:t>
            </a:r>
            <a:r>
              <a:rPr lang="en-GB" sz="2000" dirty="0">
                <a:solidFill>
                  <a:srgbClr val="3399FF"/>
                </a:solidFill>
              </a:rPr>
              <a:t> </a:t>
            </a:r>
            <a:r>
              <a:rPr lang="en-GB" sz="2000" dirty="0"/>
              <a:t>door = </a:t>
            </a:r>
            <a:r>
              <a:rPr lang="en-GB" sz="2000" dirty="0" err="1"/>
              <a:t>ActorProxy.Create</a:t>
            </a:r>
            <a:r>
              <a:rPr lang="en-GB" sz="2000" dirty="0"/>
              <a:t>&lt;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IRoomDoor</a:t>
            </a:r>
            <a:r>
              <a:rPr lang="en-GB" sz="2000" dirty="0"/>
              <a:t>&gt;($</a:t>
            </a:r>
            <a:r>
              <a:rPr lang="en-GB" sz="2000" dirty="0">
                <a:solidFill>
                  <a:srgbClr val="FF9966"/>
                </a:solidFill>
              </a:rPr>
              <a:t>“{</a:t>
            </a:r>
            <a:r>
              <a:rPr lang="en-GB" sz="2000" dirty="0" err="1">
                <a:solidFill>
                  <a:srgbClr val="FF9966"/>
                </a:solidFill>
              </a:rPr>
              <a:t>roomid</a:t>
            </a:r>
            <a:r>
              <a:rPr lang="en-GB" sz="2000" dirty="0">
                <a:solidFill>
                  <a:srgbClr val="FF9966"/>
                </a:solidFill>
              </a:rPr>
              <a:t>}_r{</a:t>
            </a:r>
            <a:r>
              <a:rPr lang="en-GB" sz="2000" dirty="0" err="1">
                <a:solidFill>
                  <a:srgbClr val="FF9966"/>
                </a:solidFill>
              </a:rPr>
              <a:t>doorid</a:t>
            </a:r>
            <a:r>
              <a:rPr lang="en-GB" sz="2000" dirty="0">
                <a:solidFill>
                  <a:srgbClr val="FF9966"/>
                </a:solidFill>
              </a:rPr>
              <a:t>}”</a:t>
            </a:r>
            <a:r>
              <a:rPr lang="en-GB" sz="2000" dirty="0"/>
              <a:t>);</a:t>
            </a:r>
          </a:p>
          <a:p>
            <a:r>
              <a:rPr lang="en-GB" sz="2000" dirty="0" err="1"/>
              <a:t>door.Close</a:t>
            </a:r>
            <a:r>
              <a:rPr lang="en-GB" sz="2000" dirty="0"/>
              <a:t>();</a:t>
            </a:r>
          </a:p>
          <a:p>
            <a:endParaRPr lang="en-GB" sz="2000" dirty="0"/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// Turn off lights</a:t>
            </a:r>
          </a:p>
          <a:p>
            <a:r>
              <a:rPr lang="en-GB" sz="2000" dirty="0" err="1">
                <a:solidFill>
                  <a:srgbClr val="3399FF"/>
                </a:solidFill>
              </a:rPr>
              <a:t>var</a:t>
            </a:r>
            <a:r>
              <a:rPr lang="en-GB" sz="2000" dirty="0">
                <a:solidFill>
                  <a:srgbClr val="3399FF"/>
                </a:solidFill>
              </a:rPr>
              <a:t> </a:t>
            </a:r>
            <a:r>
              <a:rPr lang="en-GB" sz="2000" dirty="0"/>
              <a:t>lights = 	</a:t>
            </a:r>
            <a:r>
              <a:rPr lang="en-GB" sz="2000" dirty="0" err="1"/>
              <a:t>ActorProxy.Create</a:t>
            </a:r>
            <a:r>
              <a:rPr lang="en-GB" sz="2000" dirty="0"/>
              <a:t>&lt;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IRoomLights</a:t>
            </a:r>
            <a:r>
              <a:rPr lang="en-GB" sz="2000" dirty="0"/>
              <a:t>&gt;($</a:t>
            </a:r>
            <a:r>
              <a:rPr lang="en-GB" sz="2000" dirty="0">
                <a:solidFill>
                  <a:srgbClr val="FF9966"/>
                </a:solidFill>
              </a:rPr>
              <a:t>“{</a:t>
            </a:r>
            <a:r>
              <a:rPr lang="en-GB" sz="2000" dirty="0" err="1">
                <a:solidFill>
                  <a:srgbClr val="FF9966"/>
                </a:solidFill>
              </a:rPr>
              <a:t>roomid</a:t>
            </a:r>
            <a:r>
              <a:rPr lang="en-GB" sz="2000" dirty="0">
                <a:solidFill>
                  <a:srgbClr val="FF9966"/>
                </a:solidFill>
              </a:rPr>
              <a:t>}_l{</a:t>
            </a:r>
            <a:r>
              <a:rPr lang="en-GB" sz="2000" dirty="0" err="1">
                <a:solidFill>
                  <a:srgbClr val="FF9966"/>
                </a:solidFill>
              </a:rPr>
              <a:t>lightid</a:t>
            </a:r>
            <a:r>
              <a:rPr lang="en-GB" sz="2000" dirty="0">
                <a:solidFill>
                  <a:srgbClr val="FF9966"/>
                </a:solidFill>
              </a:rPr>
              <a:t>}”</a:t>
            </a:r>
            <a:r>
              <a:rPr lang="en-GB" sz="2000" dirty="0"/>
              <a:t>);</a:t>
            </a:r>
          </a:p>
          <a:p>
            <a:r>
              <a:rPr lang="en-GB" sz="2000" dirty="0" err="1"/>
              <a:t>Lights.TurnOff</a:t>
            </a:r>
            <a:r>
              <a:rPr lang="en-GB" sz="2000" dirty="0"/>
              <a:t>();</a:t>
            </a:r>
          </a:p>
          <a:p>
            <a:endParaRPr lang="en-GB" sz="2000" dirty="0"/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// Make room available</a:t>
            </a:r>
          </a:p>
          <a:p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RoomState</a:t>
            </a:r>
            <a:r>
              <a:rPr lang="en-GB" sz="2000" dirty="0"/>
              <a:t> state = </a:t>
            </a:r>
            <a:r>
              <a:rPr lang="en-GB" sz="2000" dirty="0" err="1"/>
              <a:t>RoomStates.Available</a:t>
            </a:r>
            <a:r>
              <a:rPr lang="en-GB" sz="2000" dirty="0"/>
              <a:t>;</a:t>
            </a:r>
          </a:p>
          <a:p>
            <a:r>
              <a:rPr lang="en-GB" sz="2000" dirty="0">
                <a:solidFill>
                  <a:srgbClr val="3399FF"/>
                </a:solidFill>
              </a:rPr>
              <a:t>await</a:t>
            </a:r>
            <a:r>
              <a:rPr lang="en-GB" sz="2000" dirty="0"/>
              <a:t> </a:t>
            </a:r>
            <a:r>
              <a:rPr lang="en-GB" sz="2000" dirty="0" err="1">
                <a:solidFill>
                  <a:srgbClr val="3399FF"/>
                </a:solidFill>
              </a:rPr>
              <a:t>this.</a:t>
            </a:r>
            <a:r>
              <a:rPr lang="en-GB" sz="2000" dirty="0" err="1"/>
              <a:t>StateManager.SetStateAsync</a:t>
            </a:r>
            <a:r>
              <a:rPr lang="en-GB" sz="2000" dirty="0"/>
              <a:t>&lt;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RoomState</a:t>
            </a:r>
            <a:r>
              <a:rPr lang="en-GB" sz="2000" dirty="0"/>
              <a:t>&gt;(</a:t>
            </a:r>
            <a:r>
              <a:rPr lang="en-GB" sz="2000" dirty="0">
                <a:solidFill>
                  <a:srgbClr val="FF9966"/>
                </a:solidFill>
              </a:rPr>
              <a:t>“</a:t>
            </a:r>
            <a:r>
              <a:rPr lang="en-GB" sz="2000" dirty="0" err="1">
                <a:solidFill>
                  <a:srgbClr val="FF9966"/>
                </a:solidFill>
              </a:rPr>
              <a:t>CurrentState</a:t>
            </a:r>
            <a:r>
              <a:rPr lang="en-GB" sz="2000" dirty="0">
                <a:solidFill>
                  <a:srgbClr val="FF9966"/>
                </a:solidFill>
              </a:rPr>
              <a:t>”</a:t>
            </a:r>
            <a:r>
              <a:rPr lang="en-GB" sz="2000" dirty="0"/>
              <a:t>, state);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Fabric</a:t>
            </a:r>
          </a:p>
        </p:txBody>
      </p:sp>
    </p:spTree>
    <p:extLst>
      <p:ext uri="{BB962C8B-B14F-4D97-AF65-F5344CB8AC3E}">
        <p14:creationId xmlns:p14="http://schemas.microsoft.com/office/powerpoint/2010/main" val="559127226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frameworks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943311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616308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289305" y="2432117"/>
            <a:ext cx="3007149" cy="2432114"/>
          </a:xfrm>
          <a:prstGeom prst="roundRect">
            <a:avLst>
              <a:gd name="adj" fmla="val 411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Actors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Fabric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616308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331935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Services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43310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03167 h 2535102"/>
              <a:gd name="connsiteX1" fmla="*/ 2906970 w 3007149"/>
              <a:gd name="connsiteY1" fmla="*/ 102988 h 2535102"/>
              <a:gd name="connsiteX2" fmla="*/ 3007149 w 3007149"/>
              <a:gd name="connsiteY2" fmla="*/ 203167 h 2535102"/>
              <a:gd name="connsiteX3" fmla="*/ 3007149 w 3007149"/>
              <a:gd name="connsiteY3" fmla="*/ 2434923 h 2535102"/>
              <a:gd name="connsiteX4" fmla="*/ 2906970 w 3007149"/>
              <a:gd name="connsiteY4" fmla="*/ 2535102 h 2535102"/>
              <a:gd name="connsiteX5" fmla="*/ 100179 w 3007149"/>
              <a:gd name="connsiteY5" fmla="*/ 2535102 h 2535102"/>
              <a:gd name="connsiteX6" fmla="*/ 0 w 3007149"/>
              <a:gd name="connsiteY6" fmla="*/ 2434923 h 2535102"/>
              <a:gd name="connsiteX7" fmla="*/ 0 w 3007149"/>
              <a:gd name="connsiteY7" fmla="*/ 203167 h 2535102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rgbClr val="09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 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8289305" y="2432117"/>
            <a:ext cx="3007149" cy="2432114"/>
          </a:xfrm>
          <a:custGeom>
            <a:avLst/>
            <a:gdLst>
              <a:gd name="connsiteX0" fmla="*/ 0 w 3007149"/>
              <a:gd name="connsiteY0" fmla="*/ 100179 h 2432114"/>
              <a:gd name="connsiteX1" fmla="*/ 100179 w 3007149"/>
              <a:gd name="connsiteY1" fmla="*/ 0 h 2432114"/>
              <a:gd name="connsiteX2" fmla="*/ 2906970 w 3007149"/>
              <a:gd name="connsiteY2" fmla="*/ 0 h 2432114"/>
              <a:gd name="connsiteX3" fmla="*/ 3007149 w 3007149"/>
              <a:gd name="connsiteY3" fmla="*/ 100179 h 2432114"/>
              <a:gd name="connsiteX4" fmla="*/ 3007149 w 3007149"/>
              <a:gd name="connsiteY4" fmla="*/ 2331935 h 2432114"/>
              <a:gd name="connsiteX5" fmla="*/ 2906970 w 3007149"/>
              <a:gd name="connsiteY5" fmla="*/ 2432114 h 2432114"/>
              <a:gd name="connsiteX6" fmla="*/ 100179 w 3007149"/>
              <a:gd name="connsiteY6" fmla="*/ 2432114 h 2432114"/>
              <a:gd name="connsiteX7" fmla="*/ 0 w 3007149"/>
              <a:gd name="connsiteY7" fmla="*/ 2331935 h 2432114"/>
              <a:gd name="connsiteX8" fmla="*/ 0 w 3007149"/>
              <a:gd name="connsiteY8" fmla="*/ 100179 h 2432114"/>
              <a:gd name="connsiteX0" fmla="*/ 0 w 3007149"/>
              <a:gd name="connsiteY0" fmla="*/ 203167 h 2535102"/>
              <a:gd name="connsiteX1" fmla="*/ 2906970 w 3007149"/>
              <a:gd name="connsiteY1" fmla="*/ 102988 h 2535102"/>
              <a:gd name="connsiteX2" fmla="*/ 3007149 w 3007149"/>
              <a:gd name="connsiteY2" fmla="*/ 203167 h 2535102"/>
              <a:gd name="connsiteX3" fmla="*/ 3007149 w 3007149"/>
              <a:gd name="connsiteY3" fmla="*/ 2434923 h 2535102"/>
              <a:gd name="connsiteX4" fmla="*/ 2906970 w 3007149"/>
              <a:gd name="connsiteY4" fmla="*/ 2535102 h 2535102"/>
              <a:gd name="connsiteX5" fmla="*/ 100179 w 3007149"/>
              <a:gd name="connsiteY5" fmla="*/ 2535102 h 2535102"/>
              <a:gd name="connsiteX6" fmla="*/ 0 w 3007149"/>
              <a:gd name="connsiteY6" fmla="*/ 2434923 h 2535102"/>
              <a:gd name="connsiteX7" fmla="*/ 0 w 3007149"/>
              <a:gd name="connsiteY7" fmla="*/ 203167 h 2535102"/>
              <a:gd name="connsiteX0" fmla="*/ 0 w 3007149"/>
              <a:gd name="connsiteY0" fmla="*/ 2331935 h 2432114"/>
              <a:gd name="connsiteX1" fmla="*/ 2906970 w 3007149"/>
              <a:gd name="connsiteY1" fmla="*/ 0 h 2432114"/>
              <a:gd name="connsiteX2" fmla="*/ 3007149 w 3007149"/>
              <a:gd name="connsiteY2" fmla="*/ 100179 h 2432114"/>
              <a:gd name="connsiteX3" fmla="*/ 3007149 w 3007149"/>
              <a:gd name="connsiteY3" fmla="*/ 2331935 h 2432114"/>
              <a:gd name="connsiteX4" fmla="*/ 2906970 w 3007149"/>
              <a:gd name="connsiteY4" fmla="*/ 2432114 h 2432114"/>
              <a:gd name="connsiteX5" fmla="*/ 100179 w 3007149"/>
              <a:gd name="connsiteY5" fmla="*/ 2432114 h 2432114"/>
              <a:gd name="connsiteX6" fmla="*/ 0 w 3007149"/>
              <a:gd name="connsiteY6" fmla="*/ 2331935 h 24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149" h="2432114">
                <a:moveTo>
                  <a:pt x="0" y="2331935"/>
                </a:moveTo>
                <a:lnTo>
                  <a:pt x="2906970" y="0"/>
                </a:lnTo>
                <a:cubicBezTo>
                  <a:pt x="2962297" y="0"/>
                  <a:pt x="3007149" y="44852"/>
                  <a:pt x="3007149" y="100179"/>
                </a:cubicBezTo>
                <a:lnTo>
                  <a:pt x="3007149" y="2331935"/>
                </a:lnTo>
                <a:cubicBezTo>
                  <a:pt x="3007149" y="2387262"/>
                  <a:pt x="2962297" y="2432114"/>
                  <a:pt x="2906970" y="2432114"/>
                </a:cubicBezTo>
                <a:lnTo>
                  <a:pt x="100179" y="2432114"/>
                </a:lnTo>
                <a:cubicBezTo>
                  <a:pt x="44852" y="2432114"/>
                  <a:pt x="0" y="2387262"/>
                  <a:pt x="0" y="23319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Reliable Actors</a:t>
            </a: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2625406" y="4942878"/>
            <a:ext cx="6988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sz="2800" dirty="0"/>
              <a:t>Integration with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157255896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878657" y="1981752"/>
            <a:ext cx="1815129" cy="981643"/>
          </a:xfrm>
          <a:prstGeom prst="roundRect">
            <a:avLst>
              <a:gd name="adj" fmla="val 4119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029183" y="1981752"/>
            <a:ext cx="1815129" cy="981643"/>
          </a:xfrm>
          <a:prstGeom prst="roundRect">
            <a:avLst>
              <a:gd name="adj" fmla="val 4119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A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029183" y="3322872"/>
            <a:ext cx="1815129" cy="981643"/>
          </a:xfrm>
          <a:prstGeom prst="roundRect">
            <a:avLst>
              <a:gd name="adj" fmla="val 4119"/>
            </a:avLst>
          </a:prstGeom>
          <a:solidFill>
            <a:srgbClr val="FF5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B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029183" y="4663992"/>
            <a:ext cx="1815129" cy="981643"/>
          </a:xfrm>
          <a:prstGeom prst="roundRect">
            <a:avLst>
              <a:gd name="adj" fmla="val 4119"/>
            </a:avLst>
          </a:prstGeom>
          <a:solidFill>
            <a:srgbClr val="FF5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C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112615" y="1981752"/>
            <a:ext cx="1815129" cy="981643"/>
          </a:xfrm>
          <a:prstGeom prst="roundRect">
            <a:avLst>
              <a:gd name="adj" fmla="val 4119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9112614" y="3316521"/>
            <a:ext cx="1815129" cy="981643"/>
          </a:xfrm>
          <a:prstGeom prst="roundRect">
            <a:avLst>
              <a:gd name="adj" fmla="val 4119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Config</a:t>
            </a:r>
            <a:endParaRPr lang="en-GB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9112614" y="4663992"/>
            <a:ext cx="1815129" cy="981643"/>
          </a:xfrm>
          <a:prstGeom prst="roundRect">
            <a:avLst>
              <a:gd name="adj" fmla="val 4119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cxnSp>
        <p:nvCxnSpPr>
          <p:cNvPr id="13" name="Connector: Elbow 12"/>
          <p:cNvCxnSpPr>
            <a:cxnSpLocks/>
            <a:stCxn id="4" idx="3"/>
            <a:endCxn id="6" idx="1"/>
          </p:cNvCxnSpPr>
          <p:nvPr/>
        </p:nvCxnSpPr>
        <p:spPr>
          <a:xfrm>
            <a:off x="4693786" y="2472574"/>
            <a:ext cx="1335397" cy="1341120"/>
          </a:xfrm>
          <a:prstGeom prst="bentConnector3">
            <a:avLst>
              <a:gd name="adj1" fmla="val 50000"/>
            </a:avLst>
          </a:prstGeom>
          <a:ln w="57150">
            <a:solidFill>
              <a:srgbClr val="595959">
                <a:alpha val="9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cxnSpLocks/>
            <a:stCxn id="4" idx="3"/>
            <a:endCxn id="7" idx="1"/>
          </p:cNvCxnSpPr>
          <p:nvPr/>
        </p:nvCxnSpPr>
        <p:spPr>
          <a:xfrm>
            <a:off x="4693786" y="2472574"/>
            <a:ext cx="1335397" cy="2682240"/>
          </a:xfrm>
          <a:prstGeom prst="bentConnector3">
            <a:avLst>
              <a:gd name="adj1" fmla="val 50000"/>
            </a:avLst>
          </a:prstGeom>
          <a:ln w="57150">
            <a:solidFill>
              <a:srgbClr val="595959">
                <a:alpha val="9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cxnSpLocks/>
            <a:stCxn id="5" idx="3"/>
            <a:endCxn id="9" idx="1"/>
          </p:cNvCxnSpPr>
          <p:nvPr/>
        </p:nvCxnSpPr>
        <p:spPr>
          <a:xfrm>
            <a:off x="7844312" y="2472574"/>
            <a:ext cx="1268302" cy="1334769"/>
          </a:xfrm>
          <a:prstGeom prst="bentConnector3">
            <a:avLst>
              <a:gd name="adj1" fmla="val 50000"/>
            </a:avLst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cxnSpLocks/>
            <a:stCxn id="5" idx="3"/>
            <a:endCxn id="10" idx="1"/>
          </p:cNvCxnSpPr>
          <p:nvPr/>
        </p:nvCxnSpPr>
        <p:spPr>
          <a:xfrm>
            <a:off x="7844312" y="2472574"/>
            <a:ext cx="1268302" cy="2682240"/>
          </a:xfrm>
          <a:prstGeom prst="bentConnector3">
            <a:avLst>
              <a:gd name="adj1" fmla="val 50000"/>
            </a:avLst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955443" y="640631"/>
            <a:ext cx="1815129" cy="981643"/>
          </a:xfrm>
          <a:prstGeom prst="roundRect">
            <a:avLst>
              <a:gd name="adj" fmla="val 4119"/>
            </a:avLst>
          </a:prstGeom>
          <a:solidFill>
            <a:schemeClr val="bg1"/>
          </a:solidFill>
          <a:ln w="5715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2905056" y="3335573"/>
            <a:ext cx="1815129" cy="981643"/>
          </a:xfrm>
          <a:prstGeom prst="roundRect">
            <a:avLst>
              <a:gd name="adj" fmla="val 4119"/>
            </a:avLst>
          </a:prstGeom>
          <a:solidFill>
            <a:srgbClr val="2FC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B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2945752" y="4676694"/>
            <a:ext cx="1815129" cy="981643"/>
          </a:xfrm>
          <a:prstGeom prst="roundRect">
            <a:avLst>
              <a:gd name="adj" fmla="val 4119"/>
            </a:avLst>
          </a:prstGeom>
          <a:solidFill>
            <a:srgbClr val="2FC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C</a:t>
            </a:r>
          </a:p>
        </p:txBody>
      </p:sp>
      <p:cxnSp>
        <p:nvCxnSpPr>
          <p:cNvPr id="60" name="Connector: Elbow 59"/>
          <p:cNvCxnSpPr>
            <a:cxnSpLocks/>
            <a:stCxn id="44" idx="2"/>
            <a:endCxn id="4" idx="1"/>
          </p:cNvCxnSpPr>
          <p:nvPr/>
        </p:nvCxnSpPr>
        <p:spPr>
          <a:xfrm rot="16200000" flipH="1">
            <a:off x="1945682" y="1539599"/>
            <a:ext cx="850300" cy="1015649"/>
          </a:xfrm>
          <a:prstGeom prst="bentConnector2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cxnSpLocks/>
            <a:stCxn id="44" idx="2"/>
            <a:endCxn id="51" idx="1"/>
          </p:cNvCxnSpPr>
          <p:nvPr/>
        </p:nvCxnSpPr>
        <p:spPr>
          <a:xfrm rot="16200000" flipH="1">
            <a:off x="1281972" y="2203310"/>
            <a:ext cx="2204121" cy="1042048"/>
          </a:xfrm>
          <a:prstGeom prst="bentConnector2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/>
          <p:cNvCxnSpPr>
            <a:cxnSpLocks/>
            <a:stCxn id="44" idx="2"/>
            <a:endCxn id="52" idx="1"/>
          </p:cNvCxnSpPr>
          <p:nvPr/>
        </p:nvCxnSpPr>
        <p:spPr>
          <a:xfrm rot="16200000" flipH="1">
            <a:off x="631759" y="2853523"/>
            <a:ext cx="3545242" cy="1082744"/>
          </a:xfrm>
          <a:prstGeom prst="bentConnector2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" idx="3"/>
            <a:endCxn id="5" idx="1"/>
          </p:cNvCxnSpPr>
          <p:nvPr/>
        </p:nvCxnSpPr>
        <p:spPr>
          <a:xfrm>
            <a:off x="4693786" y="2472574"/>
            <a:ext cx="1335397" cy="0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5" idx="3"/>
            <a:endCxn id="8" idx="1"/>
          </p:cNvCxnSpPr>
          <p:nvPr/>
        </p:nvCxnSpPr>
        <p:spPr>
          <a:xfrm>
            <a:off x="7844312" y="2472574"/>
            <a:ext cx="1268303" cy="0"/>
          </a:xfrm>
          <a:prstGeom prst="line">
            <a:avLst/>
          </a:prstGeom>
          <a:ln w="571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Fabric</a:t>
            </a:r>
          </a:p>
        </p:txBody>
      </p:sp>
    </p:spTree>
    <p:extLst>
      <p:ext uri="{BB962C8B-B14F-4D97-AF65-F5344CB8AC3E}">
        <p14:creationId xmlns:p14="http://schemas.microsoft.com/office/powerpoint/2010/main" val="17605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1" grpId="0" animBg="1"/>
      <p:bldP spid="5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100603" y="3003922"/>
            <a:ext cx="2002293" cy="1728277"/>
            <a:chOff x="4737128" y="2291366"/>
            <a:chExt cx="2002293" cy="1728277"/>
          </a:xfrm>
        </p:grpSpPr>
        <p:sp>
          <p:nvSpPr>
            <p:cNvPr id="91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93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4" name="Hexagon 93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Hexagon 9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3055508" y="3480033"/>
            <a:ext cx="2002293" cy="1728277"/>
            <a:chOff x="4737128" y="2291366"/>
            <a:chExt cx="2002293" cy="1728277"/>
          </a:xfrm>
        </p:grpSpPr>
        <p:sp>
          <p:nvSpPr>
            <p:cNvPr id="85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87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Hexagon 87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Hexagon 8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990567" y="2972080"/>
            <a:ext cx="2002293" cy="1728277"/>
            <a:chOff x="4737128" y="2291366"/>
            <a:chExt cx="2002293" cy="1728277"/>
          </a:xfrm>
        </p:grpSpPr>
        <p:sp>
          <p:nvSpPr>
            <p:cNvPr id="49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51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Hexagon 5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CF016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Hexagon 5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CF0163"/>
              </a:solidFill>
              <a:ln w="38100" cap="rnd">
                <a:solidFill>
                  <a:srgbClr val="CF016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990567" y="1745359"/>
            <a:ext cx="2003300" cy="1728277"/>
            <a:chOff x="4737128" y="2291366"/>
            <a:chExt cx="2003300" cy="1728277"/>
          </a:xfrm>
        </p:grpSpPr>
        <p:sp>
          <p:nvSpPr>
            <p:cNvPr id="43" name="Parallelogram 22"/>
            <p:cNvSpPr/>
            <p:nvPr/>
          </p:nvSpPr>
          <p:spPr>
            <a:xfrm rot="19826588">
              <a:off x="5436107" y="2890693"/>
              <a:ext cx="130432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4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Hexagon 4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Hexagon 4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92D050"/>
              </a:solidFill>
              <a:ln w="381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048278" y="3459766"/>
            <a:ext cx="2002293" cy="1728277"/>
            <a:chOff x="4737128" y="2291366"/>
            <a:chExt cx="2002293" cy="1728277"/>
          </a:xfrm>
        </p:grpSpPr>
        <p:sp>
          <p:nvSpPr>
            <p:cNvPr id="34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1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Hexagon 1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CF016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Hexagon 1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CF0163"/>
              </a:solidFill>
              <a:ln w="38100" cap="rnd">
                <a:solidFill>
                  <a:srgbClr val="CF0163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048277" y="2227866"/>
            <a:ext cx="2002685" cy="1728277"/>
            <a:chOff x="4737128" y="2291366"/>
            <a:chExt cx="2002685" cy="1728277"/>
          </a:xfrm>
        </p:grpSpPr>
        <p:sp>
          <p:nvSpPr>
            <p:cNvPr id="37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39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Hexagon 39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Hexagon 40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046933" y="3956143"/>
            <a:ext cx="2002293" cy="1728277"/>
            <a:chOff x="4737128" y="2291366"/>
            <a:chExt cx="2002293" cy="1728277"/>
          </a:xfrm>
        </p:grpSpPr>
        <p:sp>
          <p:nvSpPr>
            <p:cNvPr id="55" name="Parallelogram 22"/>
            <p:cNvSpPr/>
            <p:nvPr/>
          </p:nvSpPr>
          <p:spPr>
            <a:xfrm rot="19826588">
              <a:off x="5450561" y="2886881"/>
              <a:ext cx="1288860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57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Hexagon 57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Hexagon 58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4046932" y="2724243"/>
            <a:ext cx="2002685" cy="1728277"/>
            <a:chOff x="4737128" y="2291366"/>
            <a:chExt cx="2002685" cy="1728277"/>
          </a:xfrm>
        </p:grpSpPr>
        <p:sp>
          <p:nvSpPr>
            <p:cNvPr id="61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63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Hexagon 63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Hexagon 64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971517" y="513459"/>
            <a:ext cx="2003300" cy="1728277"/>
            <a:chOff x="4737128" y="2291366"/>
            <a:chExt cx="2003300" cy="1728277"/>
          </a:xfrm>
        </p:grpSpPr>
        <p:sp>
          <p:nvSpPr>
            <p:cNvPr id="67" name="Parallelogram 22"/>
            <p:cNvSpPr/>
            <p:nvPr/>
          </p:nvSpPr>
          <p:spPr>
            <a:xfrm rot="19826588">
              <a:off x="5436107" y="2890693"/>
              <a:ext cx="130432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69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0" name="Hexagon 69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1" name="Hexagon 70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2FC9FF"/>
              </a:solidFill>
              <a:ln w="381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5029227" y="995966"/>
            <a:ext cx="2002685" cy="1728277"/>
            <a:chOff x="4737128" y="2291366"/>
            <a:chExt cx="2002685" cy="1728277"/>
          </a:xfrm>
        </p:grpSpPr>
        <p:sp>
          <p:nvSpPr>
            <p:cNvPr id="73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75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Hexagon 75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Hexagon 76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4027882" y="1492343"/>
            <a:ext cx="2002685" cy="1728277"/>
            <a:chOff x="4737128" y="2291366"/>
            <a:chExt cx="2002685" cy="1728277"/>
          </a:xfrm>
        </p:grpSpPr>
        <p:sp>
          <p:nvSpPr>
            <p:cNvPr id="79" name="Parallelogram 22"/>
            <p:cNvSpPr/>
            <p:nvPr/>
          </p:nvSpPr>
          <p:spPr>
            <a:xfrm rot="19826588">
              <a:off x="5444922" y="2888368"/>
              <a:ext cx="1294891" cy="901496"/>
            </a:xfrm>
            <a:custGeom>
              <a:avLst/>
              <a:gdLst>
                <a:gd name="connsiteX0" fmla="*/ 0 w 620754"/>
                <a:gd name="connsiteY0" fmla="*/ 417865 h 417865"/>
                <a:gd name="connsiteX1" fmla="*/ 243294 w 620754"/>
                <a:gd name="connsiteY1" fmla="*/ 0 h 417865"/>
                <a:gd name="connsiteX2" fmla="*/ 620754 w 620754"/>
                <a:gd name="connsiteY2" fmla="*/ 0 h 417865"/>
                <a:gd name="connsiteX3" fmla="*/ 377460 w 620754"/>
                <a:gd name="connsiteY3" fmla="*/ 417865 h 417865"/>
                <a:gd name="connsiteX4" fmla="*/ 0 w 620754"/>
                <a:gd name="connsiteY4" fmla="*/ 417865 h 417865"/>
                <a:gd name="connsiteX0" fmla="*/ 0 w 622964"/>
                <a:gd name="connsiteY0" fmla="*/ 417865 h 417865"/>
                <a:gd name="connsiteX1" fmla="*/ 243294 w 622964"/>
                <a:gd name="connsiteY1" fmla="*/ 0 h 417865"/>
                <a:gd name="connsiteX2" fmla="*/ 622964 w 622964"/>
                <a:gd name="connsiteY2" fmla="*/ 34272 h 417865"/>
                <a:gd name="connsiteX3" fmla="*/ 377460 w 622964"/>
                <a:gd name="connsiteY3" fmla="*/ 417865 h 417865"/>
                <a:gd name="connsiteX4" fmla="*/ 0 w 622964"/>
                <a:gd name="connsiteY4" fmla="*/ 417865 h 417865"/>
                <a:gd name="connsiteX0" fmla="*/ 0 w 622964"/>
                <a:gd name="connsiteY0" fmla="*/ 417865 h 429771"/>
                <a:gd name="connsiteX1" fmla="*/ 243294 w 622964"/>
                <a:gd name="connsiteY1" fmla="*/ 0 h 429771"/>
                <a:gd name="connsiteX2" fmla="*/ 622964 w 622964"/>
                <a:gd name="connsiteY2" fmla="*/ 34272 h 429771"/>
                <a:gd name="connsiteX3" fmla="*/ 398082 w 622964"/>
                <a:gd name="connsiteY3" fmla="*/ 429771 h 429771"/>
                <a:gd name="connsiteX4" fmla="*/ 0 w 622964"/>
                <a:gd name="connsiteY4" fmla="*/ 417865 h 429771"/>
                <a:gd name="connsiteX0" fmla="*/ 0 w 626295"/>
                <a:gd name="connsiteY0" fmla="*/ 414109 h 429771"/>
                <a:gd name="connsiteX1" fmla="*/ 246625 w 626295"/>
                <a:gd name="connsiteY1" fmla="*/ 0 h 429771"/>
                <a:gd name="connsiteX2" fmla="*/ 626295 w 626295"/>
                <a:gd name="connsiteY2" fmla="*/ 34272 h 429771"/>
                <a:gd name="connsiteX3" fmla="*/ 401413 w 626295"/>
                <a:gd name="connsiteY3" fmla="*/ 429771 h 429771"/>
                <a:gd name="connsiteX4" fmla="*/ 0 w 626295"/>
                <a:gd name="connsiteY4" fmla="*/ 414109 h 429771"/>
                <a:gd name="connsiteX0" fmla="*/ 0 w 626295"/>
                <a:gd name="connsiteY0" fmla="*/ 402742 h 418404"/>
                <a:gd name="connsiteX1" fmla="*/ 234563 w 626295"/>
                <a:gd name="connsiteY1" fmla="*/ 0 h 418404"/>
                <a:gd name="connsiteX2" fmla="*/ 626295 w 626295"/>
                <a:gd name="connsiteY2" fmla="*/ 22905 h 418404"/>
                <a:gd name="connsiteX3" fmla="*/ 401413 w 626295"/>
                <a:gd name="connsiteY3" fmla="*/ 418404 h 418404"/>
                <a:gd name="connsiteX4" fmla="*/ 0 w 626295"/>
                <a:gd name="connsiteY4" fmla="*/ 402742 h 418404"/>
                <a:gd name="connsiteX0" fmla="*/ 0 w 626295"/>
                <a:gd name="connsiteY0" fmla="*/ 412578 h 428240"/>
                <a:gd name="connsiteX1" fmla="*/ 236576 w 626295"/>
                <a:gd name="connsiteY1" fmla="*/ 0 h 428240"/>
                <a:gd name="connsiteX2" fmla="*/ 626295 w 626295"/>
                <a:gd name="connsiteY2" fmla="*/ 32741 h 428240"/>
                <a:gd name="connsiteX3" fmla="*/ 401413 w 626295"/>
                <a:gd name="connsiteY3" fmla="*/ 428240 h 428240"/>
                <a:gd name="connsiteX4" fmla="*/ 0 w 626295"/>
                <a:gd name="connsiteY4" fmla="*/ 412578 h 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95" h="428240">
                  <a:moveTo>
                    <a:pt x="0" y="412578"/>
                  </a:moveTo>
                  <a:lnTo>
                    <a:pt x="236576" y="0"/>
                  </a:lnTo>
                  <a:lnTo>
                    <a:pt x="626295" y="32741"/>
                  </a:lnTo>
                  <a:lnTo>
                    <a:pt x="401413" y="428240"/>
                  </a:lnTo>
                  <a:lnTo>
                    <a:pt x="0" y="412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737128" y="2291366"/>
              <a:ext cx="1751897" cy="1728277"/>
              <a:chOff x="4460843" y="2271063"/>
              <a:chExt cx="901732" cy="889575"/>
            </a:xfrm>
          </p:grpSpPr>
          <p:sp>
            <p:nvSpPr>
              <p:cNvPr id="81" name="Parallelogram 22"/>
              <p:cNvSpPr/>
              <p:nvPr/>
            </p:nvSpPr>
            <p:spPr>
              <a:xfrm rot="1773412" flipH="1">
                <a:off x="4460843" y="2577585"/>
                <a:ext cx="663399" cy="464016"/>
              </a:xfrm>
              <a:custGeom>
                <a:avLst/>
                <a:gdLst>
                  <a:gd name="connsiteX0" fmla="*/ 0 w 620754"/>
                  <a:gd name="connsiteY0" fmla="*/ 417865 h 417865"/>
                  <a:gd name="connsiteX1" fmla="*/ 243294 w 620754"/>
                  <a:gd name="connsiteY1" fmla="*/ 0 h 417865"/>
                  <a:gd name="connsiteX2" fmla="*/ 620754 w 620754"/>
                  <a:gd name="connsiteY2" fmla="*/ 0 h 417865"/>
                  <a:gd name="connsiteX3" fmla="*/ 377460 w 620754"/>
                  <a:gd name="connsiteY3" fmla="*/ 417865 h 417865"/>
                  <a:gd name="connsiteX4" fmla="*/ 0 w 620754"/>
                  <a:gd name="connsiteY4" fmla="*/ 417865 h 417865"/>
                  <a:gd name="connsiteX0" fmla="*/ 0 w 622964"/>
                  <a:gd name="connsiteY0" fmla="*/ 417865 h 417865"/>
                  <a:gd name="connsiteX1" fmla="*/ 243294 w 622964"/>
                  <a:gd name="connsiteY1" fmla="*/ 0 h 417865"/>
                  <a:gd name="connsiteX2" fmla="*/ 622964 w 622964"/>
                  <a:gd name="connsiteY2" fmla="*/ 34272 h 417865"/>
                  <a:gd name="connsiteX3" fmla="*/ 377460 w 622964"/>
                  <a:gd name="connsiteY3" fmla="*/ 417865 h 417865"/>
                  <a:gd name="connsiteX4" fmla="*/ 0 w 622964"/>
                  <a:gd name="connsiteY4" fmla="*/ 417865 h 417865"/>
                  <a:gd name="connsiteX0" fmla="*/ 0 w 622964"/>
                  <a:gd name="connsiteY0" fmla="*/ 417865 h 429771"/>
                  <a:gd name="connsiteX1" fmla="*/ 243294 w 622964"/>
                  <a:gd name="connsiteY1" fmla="*/ 0 h 429771"/>
                  <a:gd name="connsiteX2" fmla="*/ 622964 w 622964"/>
                  <a:gd name="connsiteY2" fmla="*/ 34272 h 429771"/>
                  <a:gd name="connsiteX3" fmla="*/ 398082 w 622964"/>
                  <a:gd name="connsiteY3" fmla="*/ 429771 h 429771"/>
                  <a:gd name="connsiteX4" fmla="*/ 0 w 622964"/>
                  <a:gd name="connsiteY4" fmla="*/ 417865 h 429771"/>
                  <a:gd name="connsiteX0" fmla="*/ 0 w 626295"/>
                  <a:gd name="connsiteY0" fmla="*/ 414109 h 429771"/>
                  <a:gd name="connsiteX1" fmla="*/ 246625 w 626295"/>
                  <a:gd name="connsiteY1" fmla="*/ 0 h 429771"/>
                  <a:gd name="connsiteX2" fmla="*/ 626295 w 626295"/>
                  <a:gd name="connsiteY2" fmla="*/ 34272 h 429771"/>
                  <a:gd name="connsiteX3" fmla="*/ 401413 w 626295"/>
                  <a:gd name="connsiteY3" fmla="*/ 429771 h 429771"/>
                  <a:gd name="connsiteX4" fmla="*/ 0 w 626295"/>
                  <a:gd name="connsiteY4" fmla="*/ 414109 h 429771"/>
                  <a:gd name="connsiteX0" fmla="*/ 0 w 626295"/>
                  <a:gd name="connsiteY0" fmla="*/ 402742 h 418404"/>
                  <a:gd name="connsiteX1" fmla="*/ 234563 w 626295"/>
                  <a:gd name="connsiteY1" fmla="*/ 0 h 418404"/>
                  <a:gd name="connsiteX2" fmla="*/ 626295 w 626295"/>
                  <a:gd name="connsiteY2" fmla="*/ 22905 h 418404"/>
                  <a:gd name="connsiteX3" fmla="*/ 401413 w 626295"/>
                  <a:gd name="connsiteY3" fmla="*/ 418404 h 418404"/>
                  <a:gd name="connsiteX4" fmla="*/ 0 w 626295"/>
                  <a:gd name="connsiteY4" fmla="*/ 402742 h 418404"/>
                  <a:gd name="connsiteX0" fmla="*/ 0 w 626295"/>
                  <a:gd name="connsiteY0" fmla="*/ 412578 h 428240"/>
                  <a:gd name="connsiteX1" fmla="*/ 236576 w 626295"/>
                  <a:gd name="connsiteY1" fmla="*/ 0 h 428240"/>
                  <a:gd name="connsiteX2" fmla="*/ 626295 w 626295"/>
                  <a:gd name="connsiteY2" fmla="*/ 32741 h 428240"/>
                  <a:gd name="connsiteX3" fmla="*/ 401413 w 626295"/>
                  <a:gd name="connsiteY3" fmla="*/ 428240 h 428240"/>
                  <a:gd name="connsiteX4" fmla="*/ 0 w 626295"/>
                  <a:gd name="connsiteY4" fmla="*/ 412578 h 42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295" h="428240">
                    <a:moveTo>
                      <a:pt x="0" y="412578"/>
                    </a:moveTo>
                    <a:lnTo>
                      <a:pt x="236576" y="0"/>
                    </a:lnTo>
                    <a:lnTo>
                      <a:pt x="626295" y="32741"/>
                    </a:lnTo>
                    <a:lnTo>
                      <a:pt x="401413" y="428240"/>
                    </a:lnTo>
                    <a:lnTo>
                      <a:pt x="0" y="41257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Hexagon 81"/>
              <p:cNvSpPr/>
              <p:nvPr/>
            </p:nvSpPr>
            <p:spPr>
              <a:xfrm rot="5400000">
                <a:off x="4531363" y="2332413"/>
                <a:ext cx="889575" cy="766875"/>
              </a:xfrm>
              <a:prstGeom prst="hexagon">
                <a:avLst/>
              </a:prstGeom>
              <a:noFill/>
              <a:ln w="5715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Hexagon 82"/>
              <p:cNvSpPr/>
              <p:nvPr/>
            </p:nvSpPr>
            <p:spPr>
              <a:xfrm rot="5400000">
                <a:off x="4790787" y="2072989"/>
                <a:ext cx="373713" cy="769862"/>
              </a:xfrm>
              <a:prstGeom prst="hexagon">
                <a:avLst>
                  <a:gd name="adj" fmla="val 50000"/>
                  <a:gd name="vf" fmla="val 115470"/>
                </a:avLst>
              </a:prstGeom>
              <a:solidFill>
                <a:srgbClr val="FF5050"/>
              </a:solidFill>
              <a:ln w="38100" cap="rnd">
                <a:solidFill>
                  <a:srgbClr val="FF5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119006" y="139700"/>
            <a:ext cx="6012341" cy="6007100"/>
            <a:chOff x="2119006" y="184150"/>
            <a:chExt cx="6012341" cy="60071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124808" y="753327"/>
              <a:ext cx="0" cy="3943350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119006" y="184150"/>
              <a:ext cx="4728616" cy="569177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6866672" y="198288"/>
              <a:ext cx="1245625" cy="589298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8112297" y="799702"/>
              <a:ext cx="19050" cy="3795182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048078" y="4603574"/>
              <a:ext cx="3077467" cy="1587676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124808" y="4696677"/>
              <a:ext cx="2918375" cy="1494573"/>
            </a:xfrm>
            <a:prstGeom prst="line">
              <a:avLst/>
            </a:prstGeom>
            <a:ln w="12700"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4958529" y="2147167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FF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950857" y="1639491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FF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874910" y="1164664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971511" y="3359807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975208" y="2858318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895664" y="2370632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92D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971511" y="4587091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2FC9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989778" y="4071188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CF016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932069" y="3588279"/>
            <a:ext cx="933592" cy="837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GB" sz="3200" dirty="0">
                <a:solidFill>
                  <a:srgbClr val="CF016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027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630118" y="942475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: Rounded Corners 95"/>
          <p:cNvSpPr/>
          <p:nvPr/>
        </p:nvSpPr>
        <p:spPr>
          <a:xfrm>
            <a:off x="5331918" y="950100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: Rounded Corners 96"/>
          <p:cNvSpPr/>
          <p:nvPr/>
        </p:nvSpPr>
        <p:spPr>
          <a:xfrm>
            <a:off x="7028496" y="950100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/>
          <p:cNvSpPr/>
          <p:nvPr/>
        </p:nvSpPr>
        <p:spPr>
          <a:xfrm>
            <a:off x="3630118" y="2597162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/>
          <p:cNvSpPr/>
          <p:nvPr/>
        </p:nvSpPr>
        <p:spPr>
          <a:xfrm>
            <a:off x="5331918" y="25971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/>
          <p:cNvSpPr/>
          <p:nvPr/>
        </p:nvSpPr>
        <p:spPr>
          <a:xfrm>
            <a:off x="7028495" y="25971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/>
          <p:cNvSpPr/>
          <p:nvPr/>
        </p:nvSpPr>
        <p:spPr>
          <a:xfrm>
            <a:off x="3630118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/>
          <p:cNvSpPr/>
          <p:nvPr/>
        </p:nvSpPr>
        <p:spPr>
          <a:xfrm>
            <a:off x="5331917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CF0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/>
          <p:cNvSpPr/>
          <p:nvPr/>
        </p:nvSpPr>
        <p:spPr>
          <a:xfrm>
            <a:off x="7028494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CF0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3788573" y="1873241"/>
            <a:ext cx="3691866" cy="3570331"/>
            <a:chOff x="3788573" y="1873241"/>
            <a:chExt cx="3691866" cy="3570331"/>
          </a:xfrm>
        </p:grpSpPr>
        <p:sp>
          <p:nvSpPr>
            <p:cNvPr id="110" name="Oval 109"/>
            <p:cNvSpPr/>
            <p:nvPr/>
          </p:nvSpPr>
          <p:spPr>
            <a:xfrm>
              <a:off x="378896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378857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378857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549076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49037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49037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722431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722392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722392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36" name="Title 4"/>
          <p:cNvSpPr txBox="1">
            <a:spLocks/>
          </p:cNvSpPr>
          <p:nvPr/>
        </p:nvSpPr>
        <p:spPr>
          <a:xfrm>
            <a:off x="252005" y="2597161"/>
            <a:ext cx="2864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sz="2800" dirty="0"/>
              <a:t>System Services</a:t>
            </a:r>
          </a:p>
        </p:txBody>
      </p:sp>
      <p:sp>
        <p:nvSpPr>
          <p:cNvPr id="137" name="Rectangle: Rounded Corners 136"/>
          <p:cNvSpPr/>
          <p:nvPr/>
        </p:nvSpPr>
        <p:spPr>
          <a:xfrm>
            <a:off x="3376155" y="663624"/>
            <a:ext cx="5238750" cy="5194300"/>
          </a:xfrm>
          <a:prstGeom prst="roundRect">
            <a:avLst>
              <a:gd name="adj" fmla="val 1997"/>
            </a:avLst>
          </a:prstGeom>
          <a:noFill/>
          <a:ln w="19050">
            <a:solidFill>
              <a:srgbClr val="4040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4042121" y="2214078"/>
            <a:ext cx="3943268" cy="3743514"/>
            <a:chOff x="4042121" y="2214078"/>
            <a:chExt cx="3943268" cy="3743514"/>
          </a:xfrm>
        </p:grpSpPr>
        <p:sp>
          <p:nvSpPr>
            <p:cNvPr id="23" name="Rectangle 22"/>
            <p:cNvSpPr/>
            <p:nvPr/>
          </p:nvSpPr>
          <p:spPr>
            <a:xfrm>
              <a:off x="4044693" y="221407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26579" y="221407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61972" y="222336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42121" y="3862292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41310" y="386000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82169" y="387564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42121" y="5492673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41310" y="550593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CF016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36633" y="5491759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CF016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590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630118" y="942475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: Rounded Corners 95"/>
          <p:cNvSpPr/>
          <p:nvPr/>
        </p:nvSpPr>
        <p:spPr>
          <a:xfrm>
            <a:off x="5331918" y="950100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: Rounded Corners 96"/>
          <p:cNvSpPr/>
          <p:nvPr/>
        </p:nvSpPr>
        <p:spPr>
          <a:xfrm>
            <a:off x="7028493" y="9696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/>
          <p:cNvSpPr/>
          <p:nvPr/>
        </p:nvSpPr>
        <p:spPr>
          <a:xfrm>
            <a:off x="3630118" y="2597162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/>
          <p:cNvSpPr/>
          <p:nvPr/>
        </p:nvSpPr>
        <p:spPr>
          <a:xfrm>
            <a:off x="5331918" y="25971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/>
          <p:cNvSpPr/>
          <p:nvPr/>
        </p:nvSpPr>
        <p:spPr>
          <a:xfrm>
            <a:off x="7028495" y="25971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/>
          <p:cNvSpPr/>
          <p:nvPr/>
        </p:nvSpPr>
        <p:spPr>
          <a:xfrm>
            <a:off x="3630118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/>
          <p:cNvSpPr/>
          <p:nvPr/>
        </p:nvSpPr>
        <p:spPr>
          <a:xfrm>
            <a:off x="5331917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CF0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/>
          <p:cNvSpPr/>
          <p:nvPr/>
        </p:nvSpPr>
        <p:spPr>
          <a:xfrm>
            <a:off x="7028494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CF0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3788573" y="1873241"/>
            <a:ext cx="3691866" cy="3570331"/>
            <a:chOff x="3788573" y="1873241"/>
            <a:chExt cx="3691866" cy="3570331"/>
          </a:xfrm>
        </p:grpSpPr>
        <p:sp>
          <p:nvSpPr>
            <p:cNvPr id="22" name="Oval 21"/>
            <p:cNvSpPr/>
            <p:nvPr/>
          </p:nvSpPr>
          <p:spPr>
            <a:xfrm>
              <a:off x="378896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78857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78857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49076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49037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49037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722431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22392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22392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4010138" y="2804007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7915388" y="4931332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6238988" y="1146657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293731" y="3386595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505426" y="1146657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642891" y="2880408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6162788" y="4607407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4487427" y="5059392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3855201" y="4409675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4426664" y="4475812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/>
          <p:cNvSpPr/>
          <p:nvPr/>
        </p:nvSpPr>
        <p:spPr>
          <a:xfrm>
            <a:off x="4047094" y="4850598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/>
          <p:cNvSpPr/>
          <p:nvPr/>
        </p:nvSpPr>
        <p:spPr>
          <a:xfrm>
            <a:off x="7858238" y="3197707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/>
          <p:cNvSpPr/>
          <p:nvPr/>
        </p:nvSpPr>
        <p:spPr>
          <a:xfrm>
            <a:off x="7435987" y="2789803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7179867" y="1135116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/>
          <p:cNvSpPr/>
          <p:nvPr/>
        </p:nvSpPr>
        <p:spPr>
          <a:xfrm>
            <a:off x="7915388" y="1870480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/>
          <p:cNvSpPr/>
          <p:nvPr/>
        </p:nvSpPr>
        <p:spPr>
          <a:xfrm>
            <a:off x="5505810" y="1391236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3376155" y="663624"/>
            <a:ext cx="5238750" cy="5194300"/>
          </a:xfrm>
          <a:prstGeom prst="roundRect">
            <a:avLst>
              <a:gd name="adj" fmla="val 1997"/>
            </a:avLst>
          </a:prstGeom>
          <a:noFill/>
          <a:ln w="19050">
            <a:solidFill>
              <a:srgbClr val="4040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244009" y="2774410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itle 4"/>
          <p:cNvSpPr txBox="1">
            <a:spLocks/>
          </p:cNvSpPr>
          <p:nvPr/>
        </p:nvSpPr>
        <p:spPr>
          <a:xfrm>
            <a:off x="252005" y="2597161"/>
            <a:ext cx="2864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sz="2800" dirty="0"/>
              <a:t>Your Services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042121" y="2214078"/>
            <a:ext cx="3943268" cy="3743514"/>
            <a:chOff x="4042121" y="2214078"/>
            <a:chExt cx="3943268" cy="3743514"/>
          </a:xfrm>
        </p:grpSpPr>
        <p:sp>
          <p:nvSpPr>
            <p:cNvPr id="51" name="Rectangle 50"/>
            <p:cNvSpPr/>
            <p:nvPr/>
          </p:nvSpPr>
          <p:spPr>
            <a:xfrm>
              <a:off x="4044693" y="221407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26579" y="221407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61972" y="222336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42121" y="3862292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41310" y="386000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82169" y="387564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42121" y="5492673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41310" y="550593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CF016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36633" y="5491759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CF016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93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570681" y="1712147"/>
            <a:ext cx="1232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91079" y="2705280"/>
            <a:ext cx="1232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70681" y="3708911"/>
            <a:ext cx="1232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68878" y="1713449"/>
            <a:ext cx="1232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89276" y="2700606"/>
            <a:ext cx="1232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68878" y="3716269"/>
            <a:ext cx="1232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3630118" y="942475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: Rounded Corners 95"/>
          <p:cNvSpPr/>
          <p:nvPr/>
        </p:nvSpPr>
        <p:spPr>
          <a:xfrm>
            <a:off x="5331918" y="950100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: Rounded Corners 96"/>
          <p:cNvSpPr/>
          <p:nvPr/>
        </p:nvSpPr>
        <p:spPr>
          <a:xfrm>
            <a:off x="7028493" y="9696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/>
          <p:cNvSpPr/>
          <p:nvPr/>
        </p:nvSpPr>
        <p:spPr>
          <a:xfrm>
            <a:off x="3630118" y="2597162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/>
          <p:cNvSpPr/>
          <p:nvPr/>
        </p:nvSpPr>
        <p:spPr>
          <a:xfrm>
            <a:off x="5331918" y="25971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/>
          <p:cNvSpPr/>
          <p:nvPr/>
        </p:nvSpPr>
        <p:spPr>
          <a:xfrm>
            <a:off x="7028495" y="25971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/>
          <p:cNvSpPr/>
          <p:nvPr/>
        </p:nvSpPr>
        <p:spPr>
          <a:xfrm>
            <a:off x="3630118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/>
          <p:cNvSpPr/>
          <p:nvPr/>
        </p:nvSpPr>
        <p:spPr>
          <a:xfrm>
            <a:off x="5331917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CF0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/>
          <p:cNvSpPr/>
          <p:nvPr/>
        </p:nvSpPr>
        <p:spPr>
          <a:xfrm>
            <a:off x="7028494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CF0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3788573" y="1873241"/>
            <a:ext cx="3691866" cy="3570331"/>
            <a:chOff x="3788573" y="1873241"/>
            <a:chExt cx="3691866" cy="3570331"/>
          </a:xfrm>
        </p:grpSpPr>
        <p:sp>
          <p:nvSpPr>
            <p:cNvPr id="22" name="Oval 21"/>
            <p:cNvSpPr/>
            <p:nvPr/>
          </p:nvSpPr>
          <p:spPr>
            <a:xfrm>
              <a:off x="378896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78857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78857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49076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49037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49037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722431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22392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22392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4010138" y="2804007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7915388" y="4931332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6238988" y="1146657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293731" y="3386595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505426" y="1146657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642891" y="2880408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6162788" y="4607407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4487427" y="5059392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3855201" y="4409675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4426664" y="4475812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/>
          <p:cNvSpPr/>
          <p:nvPr/>
        </p:nvSpPr>
        <p:spPr>
          <a:xfrm>
            <a:off x="4047094" y="4850598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/>
          <p:cNvSpPr/>
          <p:nvPr/>
        </p:nvSpPr>
        <p:spPr>
          <a:xfrm>
            <a:off x="7858238" y="3197707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/>
          <p:cNvSpPr/>
          <p:nvPr/>
        </p:nvSpPr>
        <p:spPr>
          <a:xfrm>
            <a:off x="7435987" y="2789803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7179867" y="1135116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/>
          <p:cNvSpPr/>
          <p:nvPr/>
        </p:nvSpPr>
        <p:spPr>
          <a:xfrm>
            <a:off x="7915388" y="1870480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/>
          <p:cNvSpPr/>
          <p:nvPr/>
        </p:nvSpPr>
        <p:spPr>
          <a:xfrm>
            <a:off x="5505810" y="1391236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3376155" y="663624"/>
            <a:ext cx="5238750" cy="5194300"/>
          </a:xfrm>
          <a:prstGeom prst="roundRect">
            <a:avLst>
              <a:gd name="adj" fmla="val 1997"/>
            </a:avLst>
          </a:prstGeom>
          <a:noFill/>
          <a:ln w="19050">
            <a:solidFill>
              <a:srgbClr val="4040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244009" y="2774410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/>
          <p:cNvCxnSpPr>
            <a:endCxn id="44" idx="6"/>
          </p:cNvCxnSpPr>
          <p:nvPr/>
        </p:nvCxnSpPr>
        <p:spPr>
          <a:xfrm flipH="1">
            <a:off x="8114358" y="3325767"/>
            <a:ext cx="1986153" cy="0"/>
          </a:xfrm>
          <a:prstGeom prst="straightConnector1">
            <a:avLst/>
          </a:prstGeom>
          <a:ln w="28575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2"/>
            <a:endCxn id="40" idx="7"/>
          </p:cNvCxnSpPr>
          <p:nvPr/>
        </p:nvCxnSpPr>
        <p:spPr>
          <a:xfrm flipH="1">
            <a:off x="4706039" y="3325767"/>
            <a:ext cx="3152199" cy="1771133"/>
          </a:xfrm>
          <a:prstGeom prst="straightConnector1">
            <a:avLst/>
          </a:prstGeom>
          <a:ln w="28575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2"/>
            <a:endCxn id="37" idx="5"/>
          </p:cNvCxnSpPr>
          <p:nvPr/>
        </p:nvCxnSpPr>
        <p:spPr>
          <a:xfrm flipH="1" flipV="1">
            <a:off x="4724038" y="1365269"/>
            <a:ext cx="3134200" cy="1960498"/>
          </a:xfrm>
          <a:prstGeom prst="straightConnector1">
            <a:avLst/>
          </a:prstGeom>
          <a:ln w="28575">
            <a:solidFill>
              <a:srgbClr val="40404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8238" y="3198471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</a:p>
        </p:txBody>
      </p:sp>
      <p:sp>
        <p:nvSpPr>
          <p:cNvPr id="59" name="Oval 58"/>
          <p:cNvSpPr/>
          <p:nvPr/>
        </p:nvSpPr>
        <p:spPr>
          <a:xfrm>
            <a:off x="4501707" y="5059392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</p:txBody>
      </p:sp>
      <p:sp>
        <p:nvSpPr>
          <p:cNvPr id="60" name="Oval 59"/>
          <p:cNvSpPr/>
          <p:nvPr/>
        </p:nvSpPr>
        <p:spPr>
          <a:xfrm>
            <a:off x="4513251" y="1146657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</p:txBody>
      </p:sp>
      <p:sp>
        <p:nvSpPr>
          <p:cNvPr id="61" name="Oval 60"/>
          <p:cNvSpPr/>
          <p:nvPr/>
        </p:nvSpPr>
        <p:spPr>
          <a:xfrm>
            <a:off x="7856876" y="3196261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</a:p>
        </p:txBody>
      </p:sp>
      <p:sp>
        <p:nvSpPr>
          <p:cNvPr id="62" name="Oval 61"/>
          <p:cNvSpPr/>
          <p:nvPr/>
        </p:nvSpPr>
        <p:spPr>
          <a:xfrm>
            <a:off x="4492191" y="5059392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</a:p>
        </p:txBody>
      </p:sp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2856246" y="5187452"/>
            <a:ext cx="1635945" cy="0"/>
          </a:xfrm>
          <a:prstGeom prst="straightConnector1">
            <a:avLst/>
          </a:prstGeom>
          <a:ln w="28575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253207" y="4815880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</p:txBody>
      </p:sp>
      <p:cxnSp>
        <p:nvCxnSpPr>
          <p:cNvPr id="69" name="Straight Arrow Connector 68"/>
          <p:cNvCxnSpPr>
            <a:stCxn id="62" idx="0"/>
            <a:endCxn id="60" idx="4"/>
          </p:cNvCxnSpPr>
          <p:nvPr/>
        </p:nvCxnSpPr>
        <p:spPr>
          <a:xfrm flipV="1">
            <a:off x="4620251" y="1402777"/>
            <a:ext cx="21060" cy="3656615"/>
          </a:xfrm>
          <a:prstGeom prst="straightConnector1">
            <a:avLst/>
          </a:prstGeom>
          <a:ln w="28575">
            <a:solidFill>
              <a:srgbClr val="40404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748311" y="4926788"/>
            <a:ext cx="2504896" cy="243512"/>
          </a:xfrm>
          <a:prstGeom prst="straightConnector1">
            <a:avLst/>
          </a:prstGeom>
          <a:ln w="28575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042121" y="2214078"/>
            <a:ext cx="3943268" cy="3743514"/>
            <a:chOff x="4042121" y="2214078"/>
            <a:chExt cx="3943268" cy="3743514"/>
          </a:xfrm>
        </p:grpSpPr>
        <p:sp>
          <p:nvSpPr>
            <p:cNvPr id="65" name="Rectangle 64"/>
            <p:cNvSpPr/>
            <p:nvPr/>
          </p:nvSpPr>
          <p:spPr>
            <a:xfrm>
              <a:off x="4044693" y="221407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26579" y="221407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61972" y="222336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42121" y="3862292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41310" y="386000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482169" y="387564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42121" y="5492673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41310" y="550593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CF016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436633" y="5491759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CF016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81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8" grpId="0" animBg="1"/>
      <p:bldP spid="59" grpId="0" animBg="1"/>
      <p:bldP spid="60" grpId="0" animBg="1"/>
      <p:bldP spid="61" grpId="0" animBg="1"/>
      <p:bldP spid="62" grpId="0" animBg="1"/>
      <p:bldP spid="6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630118" y="942475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: Rounded Corners 95"/>
          <p:cNvSpPr/>
          <p:nvPr/>
        </p:nvSpPr>
        <p:spPr>
          <a:xfrm>
            <a:off x="5331918" y="950100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: Rounded Corners 96"/>
          <p:cNvSpPr/>
          <p:nvPr/>
        </p:nvSpPr>
        <p:spPr>
          <a:xfrm>
            <a:off x="7028493" y="9696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: Rounded Corners 97"/>
          <p:cNvSpPr/>
          <p:nvPr/>
        </p:nvSpPr>
        <p:spPr>
          <a:xfrm>
            <a:off x="3630118" y="2597162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: Rounded Corners 98"/>
          <p:cNvSpPr/>
          <p:nvPr/>
        </p:nvSpPr>
        <p:spPr>
          <a:xfrm>
            <a:off x="5331918" y="25971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/>
          <p:cNvSpPr/>
          <p:nvPr/>
        </p:nvSpPr>
        <p:spPr>
          <a:xfrm>
            <a:off x="7028495" y="2597161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/>
          <p:cNvSpPr/>
          <p:nvPr/>
        </p:nvSpPr>
        <p:spPr>
          <a:xfrm>
            <a:off x="3630118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/>
          <p:cNvSpPr/>
          <p:nvPr/>
        </p:nvSpPr>
        <p:spPr>
          <a:xfrm>
            <a:off x="5331917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CF0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/>
          <p:cNvSpPr/>
          <p:nvPr/>
        </p:nvSpPr>
        <p:spPr>
          <a:xfrm>
            <a:off x="7028494" y="4251849"/>
            <a:ext cx="1327227" cy="132722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CF0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3788573" y="1873241"/>
            <a:ext cx="3691866" cy="3570331"/>
            <a:chOff x="3788573" y="1873241"/>
            <a:chExt cx="3691866" cy="3570331"/>
          </a:xfrm>
        </p:grpSpPr>
        <p:sp>
          <p:nvSpPr>
            <p:cNvPr id="22" name="Oval 21"/>
            <p:cNvSpPr/>
            <p:nvPr/>
          </p:nvSpPr>
          <p:spPr>
            <a:xfrm>
              <a:off x="378896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78857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78857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49076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49037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49037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7224319" y="5187452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7223923" y="3527928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223923" y="1873241"/>
              <a:ext cx="256120" cy="2561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4010138" y="2804007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7915388" y="4931332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6238988" y="1146657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4293731" y="3386595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4505426" y="1146657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642891" y="2880408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6162788" y="4607407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4487427" y="5059392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3855201" y="4409675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4426664" y="4475812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/>
          <p:cNvSpPr/>
          <p:nvPr/>
        </p:nvSpPr>
        <p:spPr>
          <a:xfrm>
            <a:off x="4047094" y="4850598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/>
          <p:cNvSpPr/>
          <p:nvPr/>
        </p:nvSpPr>
        <p:spPr>
          <a:xfrm>
            <a:off x="7858238" y="3197707"/>
            <a:ext cx="256120" cy="2561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/>
          <p:cNvSpPr/>
          <p:nvPr/>
        </p:nvSpPr>
        <p:spPr>
          <a:xfrm>
            <a:off x="7435987" y="2789803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7179867" y="1135116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/>
          <p:cNvSpPr/>
          <p:nvPr/>
        </p:nvSpPr>
        <p:spPr>
          <a:xfrm>
            <a:off x="7915388" y="1870480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/>
          <p:cNvSpPr/>
          <p:nvPr/>
        </p:nvSpPr>
        <p:spPr>
          <a:xfrm>
            <a:off x="5505810" y="1391236"/>
            <a:ext cx="256120" cy="256120"/>
          </a:xfrm>
          <a:prstGeom prst="ellipse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3376155" y="663624"/>
            <a:ext cx="5238750" cy="5194300"/>
          </a:xfrm>
          <a:prstGeom prst="roundRect">
            <a:avLst>
              <a:gd name="adj" fmla="val 1997"/>
            </a:avLst>
          </a:prstGeom>
          <a:noFill/>
          <a:ln w="19050">
            <a:solidFill>
              <a:srgbClr val="40404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244009" y="2774410"/>
            <a:ext cx="256120" cy="2561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itle 4"/>
          <p:cNvSpPr txBox="1">
            <a:spLocks/>
          </p:cNvSpPr>
          <p:nvPr/>
        </p:nvSpPr>
        <p:spPr>
          <a:xfrm>
            <a:off x="252005" y="2597161"/>
            <a:ext cx="2864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sz="2800" dirty="0"/>
              <a:t>Scaling state</a:t>
            </a:r>
          </a:p>
        </p:txBody>
      </p:sp>
      <p:sp>
        <p:nvSpPr>
          <p:cNvPr id="54" name="Title 4"/>
          <p:cNvSpPr txBox="1">
            <a:spLocks/>
          </p:cNvSpPr>
          <p:nvPr/>
        </p:nvSpPr>
        <p:spPr>
          <a:xfrm>
            <a:off x="8994925" y="2534925"/>
            <a:ext cx="19899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sz="2800" dirty="0"/>
              <a:t>Partitions:</a:t>
            </a:r>
          </a:p>
        </p:txBody>
      </p:sp>
      <p:sp>
        <p:nvSpPr>
          <p:cNvPr id="55" name="Title 4"/>
          <p:cNvSpPr txBox="1">
            <a:spLocks/>
          </p:cNvSpPr>
          <p:nvPr/>
        </p:nvSpPr>
        <p:spPr>
          <a:xfrm>
            <a:off x="10757257" y="2997200"/>
            <a:ext cx="607595" cy="49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84735" y="1148937"/>
            <a:ext cx="3622245" cy="4161405"/>
            <a:chOff x="4484735" y="1148937"/>
            <a:chExt cx="3622245" cy="4161405"/>
          </a:xfrm>
        </p:grpSpPr>
        <p:sp>
          <p:nvSpPr>
            <p:cNvPr id="50" name="Oval 49"/>
            <p:cNvSpPr/>
            <p:nvPr/>
          </p:nvSpPr>
          <p:spPr>
            <a:xfrm>
              <a:off x="7850860" y="3197707"/>
              <a:ext cx="256120" cy="256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40404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484735" y="5054222"/>
              <a:ext cx="256120" cy="256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40404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4505426" y="1148937"/>
              <a:ext cx="256120" cy="256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40404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  <p:cxnSp>
          <p:nvCxnSpPr>
            <p:cNvPr id="5" name="Straight Arrow Connector 4"/>
            <p:cNvCxnSpPr>
              <a:stCxn id="50" idx="2"/>
              <a:endCxn id="51" idx="7"/>
            </p:cNvCxnSpPr>
            <p:nvPr/>
          </p:nvCxnSpPr>
          <p:spPr>
            <a:xfrm flipH="1">
              <a:off x="4703347" y="3325767"/>
              <a:ext cx="3147513" cy="1765963"/>
            </a:xfrm>
            <a:prstGeom prst="straightConnector1">
              <a:avLst/>
            </a:prstGeom>
            <a:ln w="28575">
              <a:solidFill>
                <a:srgbClr val="40404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0" idx="2"/>
              <a:endCxn id="52" idx="5"/>
            </p:cNvCxnSpPr>
            <p:nvPr/>
          </p:nvCxnSpPr>
          <p:spPr>
            <a:xfrm flipH="1" flipV="1">
              <a:off x="4724038" y="1367549"/>
              <a:ext cx="3126822" cy="1958218"/>
            </a:xfrm>
            <a:prstGeom prst="straightConnector1">
              <a:avLst/>
            </a:prstGeom>
            <a:ln w="28575">
              <a:solidFill>
                <a:srgbClr val="40404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539198" y="1739751"/>
            <a:ext cx="3060803" cy="3262584"/>
            <a:chOff x="4386798" y="1587351"/>
            <a:chExt cx="3060803" cy="3262584"/>
          </a:xfrm>
        </p:grpSpPr>
        <p:sp>
          <p:nvSpPr>
            <p:cNvPr id="58" name="Oval 57"/>
            <p:cNvSpPr/>
            <p:nvPr/>
          </p:nvSpPr>
          <p:spPr>
            <a:xfrm>
              <a:off x="4386798" y="2867456"/>
              <a:ext cx="256120" cy="256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40404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7191481" y="4593815"/>
              <a:ext cx="256120" cy="256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40404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5843921" y="1587351"/>
              <a:ext cx="256120" cy="256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40404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  <p:cxnSp>
          <p:nvCxnSpPr>
            <p:cNvPr id="61" name="Straight Arrow Connector 60"/>
            <p:cNvCxnSpPr>
              <a:stCxn id="58" idx="6"/>
              <a:endCxn id="59" idx="1"/>
            </p:cNvCxnSpPr>
            <p:nvPr/>
          </p:nvCxnSpPr>
          <p:spPr>
            <a:xfrm>
              <a:off x="4642918" y="2995516"/>
              <a:ext cx="2586071" cy="1635807"/>
            </a:xfrm>
            <a:prstGeom prst="straightConnector1">
              <a:avLst/>
            </a:prstGeom>
            <a:ln w="28575">
              <a:solidFill>
                <a:srgbClr val="40404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6"/>
              <a:endCxn id="60" idx="3"/>
            </p:cNvCxnSpPr>
            <p:nvPr/>
          </p:nvCxnSpPr>
          <p:spPr>
            <a:xfrm flipV="1">
              <a:off x="4642918" y="1805963"/>
              <a:ext cx="1238511" cy="1189553"/>
            </a:xfrm>
            <a:prstGeom prst="straightConnector1">
              <a:avLst/>
            </a:prstGeom>
            <a:ln w="28575">
              <a:solidFill>
                <a:srgbClr val="40404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itle 4"/>
          <p:cNvSpPr txBox="1">
            <a:spLocks/>
          </p:cNvSpPr>
          <p:nvPr/>
        </p:nvSpPr>
        <p:spPr>
          <a:xfrm>
            <a:off x="10794377" y="2986437"/>
            <a:ext cx="607595" cy="49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590510" y="3450168"/>
            <a:ext cx="1856531" cy="1632323"/>
            <a:chOff x="4285710" y="3145368"/>
            <a:chExt cx="1856531" cy="1632323"/>
          </a:xfrm>
        </p:grpSpPr>
        <p:sp>
          <p:nvSpPr>
            <p:cNvPr id="68" name="Oval 67"/>
            <p:cNvSpPr/>
            <p:nvPr/>
          </p:nvSpPr>
          <p:spPr>
            <a:xfrm>
              <a:off x="5449468" y="4521571"/>
              <a:ext cx="256120" cy="256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40404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4285710" y="3246406"/>
              <a:ext cx="256120" cy="256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40404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5886121" y="3145368"/>
              <a:ext cx="256120" cy="256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40404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  <p:cxnSp>
          <p:nvCxnSpPr>
            <p:cNvPr id="71" name="Straight Arrow Connector 70"/>
            <p:cNvCxnSpPr>
              <a:stCxn id="68" idx="1"/>
              <a:endCxn id="69" idx="5"/>
            </p:cNvCxnSpPr>
            <p:nvPr/>
          </p:nvCxnSpPr>
          <p:spPr>
            <a:xfrm flipH="1" flipV="1">
              <a:off x="4504322" y="3465018"/>
              <a:ext cx="982654" cy="1094061"/>
            </a:xfrm>
            <a:prstGeom prst="straightConnector1">
              <a:avLst/>
            </a:prstGeom>
            <a:ln w="28575">
              <a:solidFill>
                <a:srgbClr val="40404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7"/>
              <a:endCxn id="70" idx="3"/>
            </p:cNvCxnSpPr>
            <p:nvPr/>
          </p:nvCxnSpPr>
          <p:spPr>
            <a:xfrm flipV="1">
              <a:off x="5668080" y="3363980"/>
              <a:ext cx="255549" cy="1195099"/>
            </a:xfrm>
            <a:prstGeom prst="straightConnector1">
              <a:avLst/>
            </a:prstGeom>
            <a:ln w="28575">
              <a:solidFill>
                <a:srgbClr val="40404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itle 4"/>
          <p:cNvSpPr txBox="1">
            <a:spLocks/>
          </p:cNvSpPr>
          <p:nvPr/>
        </p:nvSpPr>
        <p:spPr>
          <a:xfrm>
            <a:off x="10831497" y="2975674"/>
            <a:ext cx="607595" cy="49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042121" y="2214078"/>
            <a:ext cx="3943268" cy="3743514"/>
            <a:chOff x="4042121" y="2214078"/>
            <a:chExt cx="3943268" cy="3743514"/>
          </a:xfrm>
        </p:grpSpPr>
        <p:sp>
          <p:nvSpPr>
            <p:cNvPr id="65" name="Rectangle 64"/>
            <p:cNvSpPr/>
            <p:nvPr/>
          </p:nvSpPr>
          <p:spPr>
            <a:xfrm>
              <a:off x="4044693" y="221407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26579" y="221407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FF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461972" y="222336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42121" y="3862292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41310" y="386000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482169" y="387564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042121" y="5492673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2FC9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741310" y="5505938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CF016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436633" y="5491759"/>
              <a:ext cx="503220" cy="45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CF016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800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64" grpId="0" animBg="1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02855" y="330017"/>
            <a:ext cx="5041985" cy="797743"/>
            <a:chOff x="3202855" y="330017"/>
            <a:chExt cx="5041985" cy="79774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230998" y="335280"/>
              <a:ext cx="4013842" cy="792480"/>
            </a:xfrm>
            <a:prstGeom prst="roundRect">
              <a:avLst>
                <a:gd name="adj" fmla="val 8247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02855" y="330017"/>
              <a:ext cx="900871" cy="792480"/>
              <a:chOff x="3202855" y="559140"/>
              <a:chExt cx="900871" cy="792480"/>
            </a:xfrm>
          </p:grpSpPr>
          <p:sp>
            <p:nvSpPr>
              <p:cNvPr id="22" name="Rectangle: Rounded Corners 21"/>
              <p:cNvSpPr/>
              <p:nvPr/>
            </p:nvSpPr>
            <p:spPr>
              <a:xfrm>
                <a:off x="3202855" y="559140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151" y="743246"/>
                <a:ext cx="456278" cy="457262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3202855" y="1295339"/>
            <a:ext cx="5041985" cy="808364"/>
            <a:chOff x="3202855" y="1295339"/>
            <a:chExt cx="5041985" cy="808364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230998" y="1295339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 Service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202855" y="1311223"/>
              <a:ext cx="900871" cy="792480"/>
              <a:chOff x="3202855" y="1539823"/>
              <a:chExt cx="900871" cy="792480"/>
            </a:xfrm>
          </p:grpSpPr>
          <p:sp>
            <p:nvSpPr>
              <p:cNvPr id="21" name="Rectangle: Rounded Corners 20"/>
              <p:cNvSpPr/>
              <p:nvPr/>
            </p:nvSpPr>
            <p:spPr>
              <a:xfrm>
                <a:off x="3202855" y="1539823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" name="Group 4"/>
              <p:cNvGrpSpPr>
                <a:grpSpLocks noChangeAspect="1"/>
              </p:cNvGrpSpPr>
              <p:nvPr/>
            </p:nvGrpSpPr>
            <p:grpSpPr bwMode="auto">
              <a:xfrm>
                <a:off x="3456132" y="1738227"/>
                <a:ext cx="394315" cy="394315"/>
                <a:chOff x="2401" y="976"/>
                <a:chExt cx="373" cy="373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2401" y="1173"/>
                  <a:ext cx="176" cy="176"/>
                </a:xfrm>
                <a:custGeom>
                  <a:avLst/>
                  <a:gdLst>
                    <a:gd name="T0" fmla="*/ 352 w 411"/>
                    <a:gd name="T1" fmla="*/ 350 h 409"/>
                    <a:gd name="T2" fmla="*/ 61 w 411"/>
                    <a:gd name="T3" fmla="*/ 350 h 409"/>
                    <a:gd name="T4" fmla="*/ 61 w 411"/>
                    <a:gd name="T5" fmla="*/ 62 h 409"/>
                    <a:gd name="T6" fmla="*/ 119 w 411"/>
                    <a:gd name="T7" fmla="*/ 62 h 409"/>
                    <a:gd name="T8" fmla="*/ 108 w 411"/>
                    <a:gd name="T9" fmla="*/ 4 h 409"/>
                    <a:gd name="T10" fmla="*/ 108 w 411"/>
                    <a:gd name="T11" fmla="*/ 0 h 409"/>
                    <a:gd name="T12" fmla="*/ 0 w 411"/>
                    <a:gd name="T13" fmla="*/ 0 h 409"/>
                    <a:gd name="T14" fmla="*/ 0 w 411"/>
                    <a:gd name="T15" fmla="*/ 409 h 409"/>
                    <a:gd name="T16" fmla="*/ 411 w 411"/>
                    <a:gd name="T17" fmla="*/ 409 h 409"/>
                    <a:gd name="T18" fmla="*/ 411 w 411"/>
                    <a:gd name="T19" fmla="*/ 168 h 409"/>
                    <a:gd name="T20" fmla="*/ 352 w 411"/>
                    <a:gd name="T21" fmla="*/ 168 h 409"/>
                    <a:gd name="T22" fmla="*/ 352 w 411"/>
                    <a:gd name="T23" fmla="*/ 35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352" y="350"/>
                      </a:moveTo>
                      <a:lnTo>
                        <a:pt x="61" y="350"/>
                      </a:lnTo>
                      <a:lnTo>
                        <a:pt x="61" y="62"/>
                      </a:lnTo>
                      <a:lnTo>
                        <a:pt x="119" y="62"/>
                      </a:lnTo>
                      <a:cubicBezTo>
                        <a:pt x="112" y="45"/>
                        <a:pt x="108" y="26"/>
                        <a:pt x="108" y="4"/>
                      </a:cubicBezTo>
                      <a:cubicBezTo>
                        <a:pt x="108" y="4"/>
                        <a:pt x="108" y="2"/>
                        <a:pt x="108" y="0"/>
                      </a:cubicBezTo>
                      <a:lnTo>
                        <a:pt x="0" y="0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168"/>
                      </a:lnTo>
                      <a:lnTo>
                        <a:pt x="352" y="168"/>
                      </a:lnTo>
                      <a:lnTo>
                        <a:pt x="352" y="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598" y="1173"/>
                  <a:ext cx="176" cy="176"/>
                </a:xfrm>
                <a:custGeom>
                  <a:avLst/>
                  <a:gdLst>
                    <a:gd name="T0" fmla="*/ 296 w 411"/>
                    <a:gd name="T1" fmla="*/ 62 h 409"/>
                    <a:gd name="T2" fmla="*/ 349 w 411"/>
                    <a:gd name="T3" fmla="*/ 62 h 409"/>
                    <a:gd name="T4" fmla="*/ 349 w 411"/>
                    <a:gd name="T5" fmla="*/ 350 h 409"/>
                    <a:gd name="T6" fmla="*/ 59 w 411"/>
                    <a:gd name="T7" fmla="*/ 350 h 409"/>
                    <a:gd name="T8" fmla="*/ 59 w 411"/>
                    <a:gd name="T9" fmla="*/ 168 h 409"/>
                    <a:gd name="T10" fmla="*/ 0 w 411"/>
                    <a:gd name="T11" fmla="*/ 168 h 409"/>
                    <a:gd name="T12" fmla="*/ 0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281 w 411"/>
                    <a:gd name="T19" fmla="*/ 0 h 409"/>
                    <a:gd name="T20" fmla="*/ 296 w 411"/>
                    <a:gd name="T21" fmla="*/ 57 h 409"/>
                    <a:gd name="T22" fmla="*/ 296 w 411"/>
                    <a:gd name="T23" fmla="*/ 62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296" y="62"/>
                      </a:move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59" y="350"/>
                      </a:lnTo>
                      <a:lnTo>
                        <a:pt x="59" y="168"/>
                      </a:lnTo>
                      <a:lnTo>
                        <a:pt x="0" y="168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281" y="0"/>
                      </a:lnTo>
                      <a:cubicBezTo>
                        <a:pt x="292" y="17"/>
                        <a:pt x="296" y="36"/>
                        <a:pt x="296" y="57"/>
                      </a:cubicBezTo>
                      <a:cubicBezTo>
                        <a:pt x="296" y="60"/>
                        <a:pt x="296" y="60"/>
                        <a:pt x="29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2401" y="977"/>
                  <a:ext cx="176" cy="175"/>
                </a:xfrm>
                <a:custGeom>
                  <a:avLst/>
                  <a:gdLst>
                    <a:gd name="T0" fmla="*/ 59 w 409"/>
                    <a:gd name="T1" fmla="*/ 347 h 408"/>
                    <a:gd name="T2" fmla="*/ 59 w 409"/>
                    <a:gd name="T3" fmla="*/ 59 h 408"/>
                    <a:gd name="T4" fmla="*/ 350 w 409"/>
                    <a:gd name="T5" fmla="*/ 59 h 408"/>
                    <a:gd name="T6" fmla="*/ 350 w 409"/>
                    <a:gd name="T7" fmla="*/ 226 h 408"/>
                    <a:gd name="T8" fmla="*/ 409 w 409"/>
                    <a:gd name="T9" fmla="*/ 197 h 408"/>
                    <a:gd name="T10" fmla="*/ 409 w 409"/>
                    <a:gd name="T11" fmla="*/ 0 h 408"/>
                    <a:gd name="T12" fmla="*/ 0 w 409"/>
                    <a:gd name="T13" fmla="*/ 0 h 408"/>
                    <a:gd name="T14" fmla="*/ 0 w 409"/>
                    <a:gd name="T15" fmla="*/ 408 h 408"/>
                    <a:gd name="T16" fmla="*/ 119 w 409"/>
                    <a:gd name="T17" fmla="*/ 408 h 408"/>
                    <a:gd name="T18" fmla="*/ 157 w 409"/>
                    <a:gd name="T19" fmla="*/ 349 h 408"/>
                    <a:gd name="T20" fmla="*/ 59 w 409"/>
                    <a:gd name="T21" fmla="*/ 347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408">
                      <a:moveTo>
                        <a:pt x="59" y="347"/>
                      </a:moveTo>
                      <a:lnTo>
                        <a:pt x="59" y="59"/>
                      </a:lnTo>
                      <a:lnTo>
                        <a:pt x="350" y="59"/>
                      </a:lnTo>
                      <a:lnTo>
                        <a:pt x="350" y="226"/>
                      </a:lnTo>
                      <a:cubicBezTo>
                        <a:pt x="369" y="214"/>
                        <a:pt x="388" y="203"/>
                        <a:pt x="409" y="197"/>
                      </a:cubicBezTo>
                      <a:lnTo>
                        <a:pt x="409" y="0"/>
                      </a:lnTo>
                      <a:lnTo>
                        <a:pt x="0" y="0"/>
                      </a:lnTo>
                      <a:lnTo>
                        <a:pt x="0" y="408"/>
                      </a:lnTo>
                      <a:lnTo>
                        <a:pt x="119" y="408"/>
                      </a:lnTo>
                      <a:cubicBezTo>
                        <a:pt x="127" y="385"/>
                        <a:pt x="140" y="366"/>
                        <a:pt x="157" y="349"/>
                      </a:cubicBezTo>
                      <a:lnTo>
                        <a:pt x="59" y="3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2598" y="976"/>
                  <a:ext cx="176" cy="175"/>
                </a:xfrm>
                <a:custGeom>
                  <a:avLst/>
                  <a:gdLst>
                    <a:gd name="T0" fmla="*/ 59 w 411"/>
                    <a:gd name="T1" fmla="*/ 195 h 409"/>
                    <a:gd name="T2" fmla="*/ 59 w 411"/>
                    <a:gd name="T3" fmla="*/ 62 h 409"/>
                    <a:gd name="T4" fmla="*/ 349 w 411"/>
                    <a:gd name="T5" fmla="*/ 62 h 409"/>
                    <a:gd name="T6" fmla="*/ 349 w 411"/>
                    <a:gd name="T7" fmla="*/ 350 h 409"/>
                    <a:gd name="T8" fmla="*/ 224 w 411"/>
                    <a:gd name="T9" fmla="*/ 350 h 409"/>
                    <a:gd name="T10" fmla="*/ 233 w 411"/>
                    <a:gd name="T11" fmla="*/ 407 h 409"/>
                    <a:gd name="T12" fmla="*/ 233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0 w 411"/>
                    <a:gd name="T19" fmla="*/ 0 h 409"/>
                    <a:gd name="T20" fmla="*/ 0 w 411"/>
                    <a:gd name="T21" fmla="*/ 189 h 409"/>
                    <a:gd name="T22" fmla="*/ 14 w 411"/>
                    <a:gd name="T23" fmla="*/ 189 h 409"/>
                    <a:gd name="T24" fmla="*/ 59 w 411"/>
                    <a:gd name="T25" fmla="*/ 195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1" h="409">
                      <a:moveTo>
                        <a:pt x="59" y="195"/>
                      </a:moveTo>
                      <a:lnTo>
                        <a:pt x="59" y="62"/>
                      </a:ln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224" y="350"/>
                      </a:lnTo>
                      <a:cubicBezTo>
                        <a:pt x="228" y="369"/>
                        <a:pt x="233" y="388"/>
                        <a:pt x="233" y="407"/>
                      </a:cubicBezTo>
                      <a:cubicBezTo>
                        <a:pt x="233" y="407"/>
                        <a:pt x="233" y="409"/>
                        <a:pt x="233" y="409"/>
                      </a:cubicBez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0" y="0"/>
                      </a:lnTo>
                      <a:lnTo>
                        <a:pt x="0" y="189"/>
                      </a:lnTo>
                      <a:cubicBezTo>
                        <a:pt x="4" y="189"/>
                        <a:pt x="10" y="189"/>
                        <a:pt x="14" y="189"/>
                      </a:cubicBezTo>
                      <a:cubicBezTo>
                        <a:pt x="29" y="189"/>
                        <a:pt x="44" y="191"/>
                        <a:pt x="59" y="1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2468" y="1075"/>
                  <a:ext cx="238" cy="150"/>
                </a:xfrm>
                <a:custGeom>
                  <a:avLst/>
                  <a:gdLst>
                    <a:gd name="T0" fmla="*/ 555 w 555"/>
                    <a:gd name="T1" fmla="*/ 286 h 350"/>
                    <a:gd name="T2" fmla="*/ 491 w 555"/>
                    <a:gd name="T3" fmla="*/ 221 h 350"/>
                    <a:gd name="T4" fmla="*/ 483 w 555"/>
                    <a:gd name="T5" fmla="*/ 221 h 350"/>
                    <a:gd name="T6" fmla="*/ 489 w 555"/>
                    <a:gd name="T7" fmla="*/ 174 h 350"/>
                    <a:gd name="T8" fmla="*/ 317 w 555"/>
                    <a:gd name="T9" fmla="*/ 0 h 350"/>
                    <a:gd name="T10" fmla="*/ 154 w 555"/>
                    <a:gd name="T11" fmla="*/ 119 h 350"/>
                    <a:gd name="T12" fmla="*/ 116 w 555"/>
                    <a:gd name="T13" fmla="*/ 113 h 350"/>
                    <a:gd name="T14" fmla="*/ 0 w 555"/>
                    <a:gd name="T15" fmla="*/ 231 h 350"/>
                    <a:gd name="T16" fmla="*/ 116 w 555"/>
                    <a:gd name="T17" fmla="*/ 350 h 350"/>
                    <a:gd name="T18" fmla="*/ 498 w 555"/>
                    <a:gd name="T19" fmla="*/ 350 h 350"/>
                    <a:gd name="T20" fmla="*/ 555 w 555"/>
                    <a:gd name="T21" fmla="*/ 286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5" h="350">
                      <a:moveTo>
                        <a:pt x="555" y="286"/>
                      </a:moveTo>
                      <a:cubicBezTo>
                        <a:pt x="555" y="250"/>
                        <a:pt x="525" y="221"/>
                        <a:pt x="491" y="221"/>
                      </a:cubicBezTo>
                      <a:cubicBezTo>
                        <a:pt x="489" y="221"/>
                        <a:pt x="487" y="221"/>
                        <a:pt x="483" y="221"/>
                      </a:cubicBezTo>
                      <a:cubicBezTo>
                        <a:pt x="487" y="206"/>
                        <a:pt x="489" y="191"/>
                        <a:pt x="489" y="174"/>
                      </a:cubicBezTo>
                      <a:cubicBezTo>
                        <a:pt x="489" y="79"/>
                        <a:pt x="413" y="0"/>
                        <a:pt x="317" y="0"/>
                      </a:cubicBezTo>
                      <a:cubicBezTo>
                        <a:pt x="241" y="0"/>
                        <a:pt x="178" y="49"/>
                        <a:pt x="154" y="119"/>
                      </a:cubicBezTo>
                      <a:cubicBezTo>
                        <a:pt x="142" y="115"/>
                        <a:pt x="129" y="113"/>
                        <a:pt x="116" y="113"/>
                      </a:cubicBezTo>
                      <a:cubicBezTo>
                        <a:pt x="51" y="113"/>
                        <a:pt x="0" y="166"/>
                        <a:pt x="0" y="231"/>
                      </a:cubicBezTo>
                      <a:cubicBezTo>
                        <a:pt x="0" y="297"/>
                        <a:pt x="53" y="350"/>
                        <a:pt x="116" y="350"/>
                      </a:cubicBezTo>
                      <a:lnTo>
                        <a:pt x="498" y="350"/>
                      </a:lnTo>
                      <a:cubicBezTo>
                        <a:pt x="529" y="348"/>
                        <a:pt x="555" y="320"/>
                        <a:pt x="555" y="2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3202856" y="2274017"/>
            <a:ext cx="5041984" cy="800422"/>
            <a:chOff x="3202856" y="2274017"/>
            <a:chExt cx="5041984" cy="800422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4230998" y="2274017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Fabric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02856" y="2281959"/>
              <a:ext cx="900871" cy="792480"/>
              <a:chOff x="3202856" y="2510559"/>
              <a:chExt cx="900871" cy="792480"/>
            </a:xfrm>
          </p:grpSpPr>
          <p:sp>
            <p:nvSpPr>
              <p:cNvPr id="23" name="Rectangle: Rounded Corners 22"/>
              <p:cNvSpPr/>
              <p:nvPr/>
            </p:nvSpPr>
            <p:spPr>
              <a:xfrm>
                <a:off x="3202856" y="2510559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428236" y="2670487"/>
                <a:ext cx="453193" cy="454046"/>
              </a:xfrm>
              <a:custGeom>
                <a:avLst/>
                <a:gdLst>
                  <a:gd name="T0" fmla="*/ 957 w 957"/>
                  <a:gd name="T1" fmla="*/ 404 h 958"/>
                  <a:gd name="T2" fmla="*/ 808 w 957"/>
                  <a:gd name="T3" fmla="*/ 255 h 958"/>
                  <a:gd name="T4" fmla="*/ 725 w 957"/>
                  <a:gd name="T5" fmla="*/ 280 h 958"/>
                  <a:gd name="T6" fmla="*/ 621 w 957"/>
                  <a:gd name="T7" fmla="*/ 194 h 958"/>
                  <a:gd name="T8" fmla="*/ 628 w 957"/>
                  <a:gd name="T9" fmla="*/ 150 h 958"/>
                  <a:gd name="T10" fmla="*/ 478 w 957"/>
                  <a:gd name="T11" fmla="*/ 0 h 958"/>
                  <a:gd name="T12" fmla="*/ 329 w 957"/>
                  <a:gd name="T13" fmla="*/ 150 h 958"/>
                  <a:gd name="T14" fmla="*/ 335 w 957"/>
                  <a:gd name="T15" fmla="*/ 194 h 958"/>
                  <a:gd name="T16" fmla="*/ 224 w 957"/>
                  <a:gd name="T17" fmla="*/ 286 h 958"/>
                  <a:gd name="T18" fmla="*/ 149 w 957"/>
                  <a:gd name="T19" fmla="*/ 270 h 958"/>
                  <a:gd name="T20" fmla="*/ 0 w 957"/>
                  <a:gd name="T21" fmla="*/ 404 h 958"/>
                  <a:gd name="T22" fmla="*/ 123 w 957"/>
                  <a:gd name="T23" fmla="*/ 552 h 958"/>
                  <a:gd name="T24" fmla="*/ 163 w 957"/>
                  <a:gd name="T25" fmla="*/ 696 h 958"/>
                  <a:gd name="T26" fmla="*/ 112 w 957"/>
                  <a:gd name="T27" fmla="*/ 809 h 958"/>
                  <a:gd name="T28" fmla="*/ 261 w 957"/>
                  <a:gd name="T29" fmla="*/ 958 h 958"/>
                  <a:gd name="T30" fmla="*/ 401 w 957"/>
                  <a:gd name="T31" fmla="*/ 861 h 958"/>
                  <a:gd name="T32" fmla="*/ 555 w 957"/>
                  <a:gd name="T33" fmla="*/ 861 h 958"/>
                  <a:gd name="T34" fmla="*/ 695 w 957"/>
                  <a:gd name="T35" fmla="*/ 958 h 958"/>
                  <a:gd name="T36" fmla="*/ 845 w 957"/>
                  <a:gd name="T37" fmla="*/ 809 h 958"/>
                  <a:gd name="T38" fmla="*/ 790 w 957"/>
                  <a:gd name="T39" fmla="*/ 692 h 958"/>
                  <a:gd name="T40" fmla="*/ 831 w 957"/>
                  <a:gd name="T41" fmla="*/ 552 h 958"/>
                  <a:gd name="T42" fmla="*/ 957 w 957"/>
                  <a:gd name="T43" fmla="*/ 404 h 958"/>
                  <a:gd name="T44" fmla="*/ 695 w 957"/>
                  <a:gd name="T45" fmla="*/ 659 h 958"/>
                  <a:gd name="T46" fmla="*/ 549 w 957"/>
                  <a:gd name="T47" fmla="*/ 778 h 958"/>
                  <a:gd name="T48" fmla="*/ 408 w 957"/>
                  <a:gd name="T49" fmla="*/ 778 h 958"/>
                  <a:gd name="T50" fmla="*/ 261 w 957"/>
                  <a:gd name="T51" fmla="*/ 659 h 958"/>
                  <a:gd name="T52" fmla="*/ 239 w 957"/>
                  <a:gd name="T53" fmla="*/ 661 h 958"/>
                  <a:gd name="T54" fmla="*/ 206 w 957"/>
                  <a:gd name="T55" fmla="*/ 543 h 958"/>
                  <a:gd name="T56" fmla="*/ 299 w 957"/>
                  <a:gd name="T57" fmla="*/ 404 h 958"/>
                  <a:gd name="T58" fmla="*/ 284 w 957"/>
                  <a:gd name="T59" fmla="*/ 343 h 958"/>
                  <a:gd name="T60" fmla="*/ 381 w 957"/>
                  <a:gd name="T61" fmla="*/ 263 h 958"/>
                  <a:gd name="T62" fmla="*/ 478 w 957"/>
                  <a:gd name="T63" fmla="*/ 300 h 958"/>
                  <a:gd name="T64" fmla="*/ 576 w 957"/>
                  <a:gd name="T65" fmla="*/ 263 h 958"/>
                  <a:gd name="T66" fmla="*/ 672 w 957"/>
                  <a:gd name="T67" fmla="*/ 342 h 958"/>
                  <a:gd name="T68" fmla="*/ 658 w 957"/>
                  <a:gd name="T69" fmla="*/ 404 h 958"/>
                  <a:gd name="T70" fmla="*/ 748 w 957"/>
                  <a:gd name="T71" fmla="*/ 542 h 958"/>
                  <a:gd name="T72" fmla="*/ 714 w 957"/>
                  <a:gd name="T73" fmla="*/ 660 h 958"/>
                  <a:gd name="T74" fmla="*/ 695 w 957"/>
                  <a:gd name="T75" fmla="*/ 659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7" h="958">
                    <a:moveTo>
                      <a:pt x="957" y="404"/>
                    </a:moveTo>
                    <a:cubicBezTo>
                      <a:pt x="957" y="322"/>
                      <a:pt x="890" y="255"/>
                      <a:pt x="808" y="255"/>
                    </a:cubicBezTo>
                    <a:cubicBezTo>
                      <a:pt x="777" y="255"/>
                      <a:pt x="749" y="264"/>
                      <a:pt x="725" y="280"/>
                    </a:cubicBezTo>
                    <a:lnTo>
                      <a:pt x="621" y="194"/>
                    </a:lnTo>
                    <a:cubicBezTo>
                      <a:pt x="626" y="180"/>
                      <a:pt x="628" y="165"/>
                      <a:pt x="628" y="150"/>
                    </a:cubicBezTo>
                    <a:cubicBezTo>
                      <a:pt x="628" y="67"/>
                      <a:pt x="561" y="0"/>
                      <a:pt x="478" y="0"/>
                    </a:cubicBezTo>
                    <a:cubicBezTo>
                      <a:pt x="396" y="0"/>
                      <a:pt x="329" y="67"/>
                      <a:pt x="329" y="150"/>
                    </a:cubicBezTo>
                    <a:cubicBezTo>
                      <a:pt x="329" y="165"/>
                      <a:pt x="331" y="180"/>
                      <a:pt x="335" y="194"/>
                    </a:cubicBezTo>
                    <a:lnTo>
                      <a:pt x="224" y="286"/>
                    </a:lnTo>
                    <a:cubicBezTo>
                      <a:pt x="202" y="276"/>
                      <a:pt x="176" y="270"/>
                      <a:pt x="149" y="270"/>
                    </a:cubicBezTo>
                    <a:cubicBezTo>
                      <a:pt x="67" y="270"/>
                      <a:pt x="0" y="322"/>
                      <a:pt x="0" y="404"/>
                    </a:cubicBezTo>
                    <a:cubicBezTo>
                      <a:pt x="0" y="478"/>
                      <a:pt x="53" y="539"/>
                      <a:pt x="123" y="552"/>
                    </a:cubicBezTo>
                    <a:lnTo>
                      <a:pt x="163" y="696"/>
                    </a:lnTo>
                    <a:cubicBezTo>
                      <a:pt x="132" y="723"/>
                      <a:pt x="112" y="763"/>
                      <a:pt x="112" y="809"/>
                    </a:cubicBezTo>
                    <a:cubicBezTo>
                      <a:pt x="112" y="891"/>
                      <a:pt x="179" y="958"/>
                      <a:pt x="261" y="958"/>
                    </a:cubicBezTo>
                    <a:cubicBezTo>
                      <a:pt x="326" y="958"/>
                      <a:pt x="380" y="918"/>
                      <a:pt x="401" y="861"/>
                    </a:cubicBezTo>
                    <a:lnTo>
                      <a:pt x="555" y="861"/>
                    </a:lnTo>
                    <a:cubicBezTo>
                      <a:pt x="576" y="918"/>
                      <a:pt x="631" y="958"/>
                      <a:pt x="695" y="958"/>
                    </a:cubicBezTo>
                    <a:cubicBezTo>
                      <a:pt x="778" y="958"/>
                      <a:pt x="845" y="891"/>
                      <a:pt x="845" y="809"/>
                    </a:cubicBezTo>
                    <a:cubicBezTo>
                      <a:pt x="845" y="762"/>
                      <a:pt x="824" y="720"/>
                      <a:pt x="790" y="692"/>
                    </a:cubicBezTo>
                    <a:lnTo>
                      <a:pt x="831" y="552"/>
                    </a:lnTo>
                    <a:cubicBezTo>
                      <a:pt x="903" y="541"/>
                      <a:pt x="957" y="479"/>
                      <a:pt x="957" y="404"/>
                    </a:cubicBezTo>
                    <a:close/>
                    <a:moveTo>
                      <a:pt x="695" y="659"/>
                    </a:moveTo>
                    <a:cubicBezTo>
                      <a:pt x="623" y="659"/>
                      <a:pt x="563" y="710"/>
                      <a:pt x="549" y="778"/>
                    </a:cubicBezTo>
                    <a:lnTo>
                      <a:pt x="408" y="778"/>
                    </a:lnTo>
                    <a:cubicBezTo>
                      <a:pt x="394" y="710"/>
                      <a:pt x="334" y="659"/>
                      <a:pt x="261" y="659"/>
                    </a:cubicBezTo>
                    <a:cubicBezTo>
                      <a:pt x="254" y="659"/>
                      <a:pt x="246" y="660"/>
                      <a:pt x="239" y="661"/>
                    </a:cubicBezTo>
                    <a:lnTo>
                      <a:pt x="206" y="543"/>
                    </a:lnTo>
                    <a:cubicBezTo>
                      <a:pt x="260" y="521"/>
                      <a:pt x="299" y="467"/>
                      <a:pt x="299" y="404"/>
                    </a:cubicBezTo>
                    <a:cubicBezTo>
                      <a:pt x="299" y="381"/>
                      <a:pt x="293" y="361"/>
                      <a:pt x="284" y="343"/>
                    </a:cubicBezTo>
                    <a:lnTo>
                      <a:pt x="381" y="263"/>
                    </a:lnTo>
                    <a:cubicBezTo>
                      <a:pt x="407" y="286"/>
                      <a:pt x="441" y="300"/>
                      <a:pt x="478" y="300"/>
                    </a:cubicBezTo>
                    <a:cubicBezTo>
                      <a:pt x="516" y="300"/>
                      <a:pt x="550" y="286"/>
                      <a:pt x="576" y="263"/>
                    </a:cubicBezTo>
                    <a:lnTo>
                      <a:pt x="672" y="342"/>
                    </a:lnTo>
                    <a:cubicBezTo>
                      <a:pt x="663" y="361"/>
                      <a:pt x="658" y="382"/>
                      <a:pt x="658" y="404"/>
                    </a:cubicBezTo>
                    <a:cubicBezTo>
                      <a:pt x="658" y="466"/>
                      <a:pt x="695" y="519"/>
                      <a:pt x="748" y="542"/>
                    </a:cubicBezTo>
                    <a:lnTo>
                      <a:pt x="714" y="660"/>
                    </a:lnTo>
                    <a:cubicBezTo>
                      <a:pt x="708" y="659"/>
                      <a:pt x="702" y="659"/>
                      <a:pt x="695" y="65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202857" y="3252695"/>
            <a:ext cx="5041983" cy="792480"/>
            <a:chOff x="3202857" y="3252695"/>
            <a:chExt cx="5041983" cy="79248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230998" y="3252695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 Service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202857" y="3252695"/>
              <a:ext cx="900871" cy="792480"/>
              <a:chOff x="3202857" y="3481295"/>
              <a:chExt cx="900871" cy="792480"/>
            </a:xfrm>
          </p:grpSpPr>
          <p:sp>
            <p:nvSpPr>
              <p:cNvPr id="20" name="Rectangle: Rounded Corners 19"/>
              <p:cNvSpPr/>
              <p:nvPr/>
            </p:nvSpPr>
            <p:spPr>
              <a:xfrm>
                <a:off x="3202857" y="3481295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413653" y="3758877"/>
                <a:ext cx="457071" cy="262802"/>
                <a:chOff x="3413653" y="3758877"/>
                <a:chExt cx="457071" cy="262802"/>
              </a:xfrm>
            </p:grpSpPr>
            <p:sp>
              <p:nvSpPr>
                <p:cNvPr id="33" name="Rectangle: Rounded Corners 32"/>
                <p:cNvSpPr/>
                <p:nvPr/>
              </p:nvSpPr>
              <p:spPr>
                <a:xfrm>
                  <a:off x="3413653" y="3758877"/>
                  <a:ext cx="457071" cy="262802"/>
                </a:xfrm>
                <a:prstGeom prst="roundRect">
                  <a:avLst>
                    <a:gd name="adj" fmla="val 7513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26961" y="3759020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63988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5219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3204326" y="4223431"/>
            <a:ext cx="5040513" cy="800422"/>
            <a:chOff x="3204326" y="4223431"/>
            <a:chExt cx="5040513" cy="800422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4230998" y="4231373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 Scale Sets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204326" y="4223431"/>
              <a:ext cx="900871" cy="792480"/>
              <a:chOff x="3204326" y="4452031"/>
              <a:chExt cx="900871" cy="792480"/>
            </a:xfrm>
          </p:grpSpPr>
          <p:sp>
            <p:nvSpPr>
              <p:cNvPr id="24" name="Rectangle: Rounded Corners 23"/>
              <p:cNvSpPr/>
              <p:nvPr/>
            </p:nvSpPr>
            <p:spPr>
              <a:xfrm>
                <a:off x="3204326" y="4452031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39621" y="4627774"/>
                <a:ext cx="426279" cy="456877"/>
                <a:chOff x="3352282" y="4547965"/>
                <a:chExt cx="575208" cy="616496"/>
              </a:xfrm>
            </p:grpSpPr>
            <p:cxnSp>
              <p:nvCxnSpPr>
                <p:cNvPr id="42" name="Straight Arrow Connector 41"/>
                <p:cNvCxnSpPr>
                  <a:cxnSpLocks/>
                </p:cNvCxnSpPr>
                <p:nvPr/>
              </p:nvCxnSpPr>
              <p:spPr>
                <a:xfrm>
                  <a:off x="3352282" y="4848271"/>
                  <a:ext cx="575208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cxnSpLocks/>
                </p:cNvCxnSpPr>
                <p:nvPr/>
              </p:nvCxnSpPr>
              <p:spPr>
                <a:xfrm flipV="1">
                  <a:off x="3632448" y="4547965"/>
                  <a:ext cx="14876" cy="61649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" name="Group 62"/>
          <p:cNvGrpSpPr/>
          <p:nvPr/>
        </p:nvGrpSpPr>
        <p:grpSpPr>
          <a:xfrm>
            <a:off x="3202857" y="5194167"/>
            <a:ext cx="5041982" cy="808364"/>
            <a:chOff x="3202857" y="5194167"/>
            <a:chExt cx="5041982" cy="808364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4230998" y="5210051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202857" y="5194167"/>
              <a:ext cx="900871" cy="792480"/>
              <a:chOff x="3202857" y="5422767"/>
              <a:chExt cx="900871" cy="792480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3202857" y="5422767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401621" y="5596605"/>
                <a:ext cx="484927" cy="466879"/>
                <a:chOff x="3401621" y="5596605"/>
                <a:chExt cx="484927" cy="466879"/>
              </a:xfrm>
            </p:grpSpPr>
            <p:sp>
              <p:nvSpPr>
                <p:cNvPr id="49" name="Rectangle: Rounded Corners 48"/>
                <p:cNvSpPr/>
                <p:nvPr/>
              </p:nvSpPr>
              <p:spPr>
                <a:xfrm>
                  <a:off x="3401621" y="5596605"/>
                  <a:ext cx="338543" cy="33854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: Rounded Corners 49"/>
                <p:cNvSpPr/>
                <p:nvPr/>
              </p:nvSpPr>
              <p:spPr>
                <a:xfrm>
                  <a:off x="3548005" y="5724941"/>
                  <a:ext cx="338543" cy="338543"/>
                </a:xfrm>
                <a:prstGeom prst="roundRect">
                  <a:avLst/>
                </a:prstGeom>
                <a:solidFill>
                  <a:srgbClr val="40404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66" name="Rectangle: Rounded Corners 65"/>
          <p:cNvSpPr/>
          <p:nvPr/>
        </p:nvSpPr>
        <p:spPr>
          <a:xfrm>
            <a:off x="837064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Marketplaces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221837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Resource Manager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921240" y="211127"/>
            <a:ext cx="1443107" cy="5957086"/>
            <a:chOff x="9921240" y="211127"/>
            <a:chExt cx="1443107" cy="5957086"/>
          </a:xfrm>
        </p:grpSpPr>
        <p:sp>
          <p:nvSpPr>
            <p:cNvPr id="70" name="TextBox 69"/>
            <p:cNvSpPr txBox="1"/>
            <p:nvPr/>
          </p:nvSpPr>
          <p:spPr>
            <a:xfrm>
              <a:off x="10138410" y="211127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Agility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84187" y="5706548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9921240" y="396240"/>
              <a:ext cx="20060" cy="5590407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Isosceles Triangle 81"/>
          <p:cNvSpPr/>
          <p:nvPr/>
        </p:nvSpPr>
        <p:spPr>
          <a:xfrm rot="16200000">
            <a:off x="9989275" y="660369"/>
            <a:ext cx="298270" cy="2571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9989275" y="5461842"/>
            <a:ext cx="298270" cy="25712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compute stack</a:t>
            </a:r>
          </a:p>
        </p:txBody>
      </p:sp>
    </p:spTree>
    <p:extLst>
      <p:ext uri="{BB962C8B-B14F-4D97-AF65-F5344CB8AC3E}">
        <p14:creationId xmlns:p14="http://schemas.microsoft.com/office/powerpoint/2010/main" val="5750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4.16667E-7 -0.7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82" grpId="0" animBg="1"/>
      <p:bldP spid="75" grpId="0" animBg="1"/>
      <p:bldP spid="7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ck Arc 12"/>
          <p:cNvSpPr/>
          <p:nvPr/>
        </p:nvSpPr>
        <p:spPr>
          <a:xfrm>
            <a:off x="3663046" y="981642"/>
            <a:ext cx="4687637" cy="4687637"/>
          </a:xfrm>
          <a:prstGeom prst="blockArc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3258755" y="1645737"/>
            <a:ext cx="1097022" cy="1196890"/>
            <a:chOff x="3258755" y="1645737"/>
            <a:chExt cx="1097022" cy="1196890"/>
          </a:xfrm>
        </p:grpSpPr>
        <p:sp>
          <p:nvSpPr>
            <p:cNvPr id="386" name="Hexagon 385"/>
            <p:cNvSpPr/>
            <p:nvPr/>
          </p:nvSpPr>
          <p:spPr>
            <a:xfrm rot="5400000">
              <a:off x="3394971" y="1881821"/>
              <a:ext cx="1031977" cy="889635"/>
            </a:xfrm>
            <a:prstGeom prst="hexagon">
              <a:avLst/>
            </a:prstGeom>
            <a:noFill/>
            <a:ln w="127000" cap="rnd">
              <a:solidFill>
                <a:srgbClr val="00ADE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3258755" y="1645737"/>
              <a:ext cx="989944" cy="1148335"/>
              <a:chOff x="4875418" y="1546325"/>
              <a:chExt cx="840530" cy="975015"/>
            </a:xfrm>
          </p:grpSpPr>
          <p:sp>
            <p:nvSpPr>
              <p:cNvPr id="381" name="Hexagon 380"/>
              <p:cNvSpPr/>
              <p:nvPr/>
            </p:nvSpPr>
            <p:spPr>
              <a:xfrm rot="5400000">
                <a:off x="4808175" y="1613568"/>
                <a:ext cx="975015" cy="840530"/>
              </a:xfrm>
              <a:prstGeom prst="hexagon">
                <a:avLst/>
              </a:prstGeom>
              <a:solidFill>
                <a:schemeClr val="bg1"/>
              </a:solidFill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Hexagon 381"/>
              <p:cNvSpPr/>
              <p:nvPr/>
            </p:nvSpPr>
            <p:spPr>
              <a:xfrm rot="5400000">
                <a:off x="4857573" y="1656152"/>
                <a:ext cx="876219" cy="755361"/>
              </a:xfrm>
              <a:prstGeom prst="hexagon">
                <a:avLst/>
              </a:prstGeom>
              <a:solidFill>
                <a:srgbClr val="2FC9FF"/>
              </a:solidFill>
              <a:ln w="1270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Build</a:t>
                </a:r>
              </a:p>
            </p:txBody>
          </p:sp>
        </p:grpSp>
      </p:grpSp>
      <p:sp>
        <p:nvSpPr>
          <p:cNvPr id="384" name="Block Arc 383"/>
          <p:cNvSpPr/>
          <p:nvPr/>
        </p:nvSpPr>
        <p:spPr>
          <a:xfrm rot="10800000">
            <a:off x="3663045" y="981642"/>
            <a:ext cx="4687637" cy="4687637"/>
          </a:xfrm>
          <a:prstGeom prst="blockArc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88" name="Group 387"/>
          <p:cNvGrpSpPr/>
          <p:nvPr/>
        </p:nvGrpSpPr>
        <p:grpSpPr>
          <a:xfrm>
            <a:off x="5624853" y="166587"/>
            <a:ext cx="989944" cy="1283515"/>
            <a:chOff x="3258755" y="1645737"/>
            <a:chExt cx="989944" cy="1283515"/>
          </a:xfrm>
        </p:grpSpPr>
        <p:sp>
          <p:nvSpPr>
            <p:cNvPr id="389" name="Hexagon 388"/>
            <p:cNvSpPr/>
            <p:nvPr/>
          </p:nvSpPr>
          <p:spPr>
            <a:xfrm rot="5400000">
              <a:off x="3231340" y="1968446"/>
              <a:ext cx="1031977" cy="889635"/>
            </a:xfrm>
            <a:prstGeom prst="hexagon">
              <a:avLst/>
            </a:prstGeom>
            <a:noFill/>
            <a:ln w="127000" cap="rnd">
              <a:solidFill>
                <a:srgbClr val="00ADE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0" name="Group 389"/>
            <p:cNvGrpSpPr/>
            <p:nvPr/>
          </p:nvGrpSpPr>
          <p:grpSpPr>
            <a:xfrm>
              <a:off x="3258755" y="1645737"/>
              <a:ext cx="989944" cy="1148335"/>
              <a:chOff x="4875418" y="1546325"/>
              <a:chExt cx="840530" cy="975015"/>
            </a:xfrm>
          </p:grpSpPr>
          <p:sp>
            <p:nvSpPr>
              <p:cNvPr id="391" name="Hexagon 390"/>
              <p:cNvSpPr/>
              <p:nvPr/>
            </p:nvSpPr>
            <p:spPr>
              <a:xfrm rot="5400000">
                <a:off x="4808175" y="1613568"/>
                <a:ext cx="975015" cy="840530"/>
              </a:xfrm>
              <a:prstGeom prst="hexagon">
                <a:avLst/>
              </a:prstGeom>
              <a:solidFill>
                <a:schemeClr val="bg1"/>
              </a:solidFill>
              <a:ln w="1270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Hexagon 391"/>
              <p:cNvSpPr/>
              <p:nvPr/>
            </p:nvSpPr>
            <p:spPr>
              <a:xfrm rot="5400000">
                <a:off x="4857573" y="1656152"/>
                <a:ext cx="876219" cy="755361"/>
              </a:xfrm>
              <a:prstGeom prst="hexagon">
                <a:avLst/>
              </a:prstGeom>
              <a:solidFill>
                <a:srgbClr val="2FC9FF"/>
              </a:solidFill>
              <a:ln w="127000" cap="rnd">
                <a:solidFill>
                  <a:srgbClr val="2FC9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Bake</a:t>
                </a:r>
              </a:p>
            </p:txBody>
          </p:sp>
        </p:grpSp>
      </p:grpSp>
      <p:grpSp>
        <p:nvGrpSpPr>
          <p:cNvPr id="398" name="Group 397"/>
          <p:cNvGrpSpPr/>
          <p:nvPr/>
        </p:nvGrpSpPr>
        <p:grpSpPr>
          <a:xfrm>
            <a:off x="7353845" y="1651196"/>
            <a:ext cx="1815129" cy="1216136"/>
            <a:chOff x="7353845" y="1651196"/>
            <a:chExt cx="1815129" cy="1216136"/>
          </a:xfrm>
        </p:grpSpPr>
        <p:grpSp>
          <p:nvGrpSpPr>
            <p:cNvPr id="393" name="Group 392"/>
            <p:cNvGrpSpPr/>
            <p:nvPr/>
          </p:nvGrpSpPr>
          <p:grpSpPr>
            <a:xfrm>
              <a:off x="7656192" y="1651196"/>
              <a:ext cx="1100191" cy="1216136"/>
              <a:chOff x="3148508" y="1645737"/>
              <a:chExt cx="1100191" cy="1216136"/>
            </a:xfrm>
          </p:grpSpPr>
          <p:sp>
            <p:nvSpPr>
              <p:cNvPr id="394" name="Hexagon 393"/>
              <p:cNvSpPr/>
              <p:nvPr/>
            </p:nvSpPr>
            <p:spPr>
              <a:xfrm rot="5400000">
                <a:off x="3077337" y="1901067"/>
                <a:ext cx="1031977" cy="889635"/>
              </a:xfrm>
              <a:prstGeom prst="hexagon">
                <a:avLst/>
              </a:prstGeom>
              <a:noFill/>
              <a:ln w="127000" cap="rnd">
                <a:solidFill>
                  <a:srgbClr val="00ADEA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3258755" y="1645737"/>
                <a:ext cx="989944" cy="1148335"/>
                <a:chOff x="4875418" y="1546325"/>
                <a:chExt cx="840530" cy="975015"/>
              </a:xfrm>
            </p:grpSpPr>
            <p:sp>
              <p:nvSpPr>
                <p:cNvPr id="396" name="Hexagon 395"/>
                <p:cNvSpPr/>
                <p:nvPr/>
              </p:nvSpPr>
              <p:spPr>
                <a:xfrm rot="5400000">
                  <a:off x="4808175" y="1613568"/>
                  <a:ext cx="975015" cy="840530"/>
                </a:xfrm>
                <a:prstGeom prst="hexagon">
                  <a:avLst/>
                </a:prstGeom>
                <a:solidFill>
                  <a:schemeClr val="bg1"/>
                </a:solidFill>
                <a:ln w="1270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7" name="Hexagon 396"/>
                <p:cNvSpPr/>
                <p:nvPr/>
              </p:nvSpPr>
              <p:spPr>
                <a:xfrm rot="5400000">
                  <a:off x="4857574" y="1656152"/>
                  <a:ext cx="876219" cy="755361"/>
                </a:xfrm>
                <a:prstGeom prst="hexagon">
                  <a:avLst/>
                </a:prstGeom>
                <a:solidFill>
                  <a:srgbClr val="2FC9FF"/>
                </a:solidFill>
                <a:ln w="127000" cap="rnd">
                  <a:solidFill>
                    <a:srgbClr val="2FC9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9" name="Rectangle: Rounded Corners 8"/>
            <p:cNvSpPr/>
            <p:nvPr/>
          </p:nvSpPr>
          <p:spPr>
            <a:xfrm>
              <a:off x="7353845" y="1725619"/>
              <a:ext cx="1815129" cy="981643"/>
            </a:xfrm>
            <a:prstGeom prst="roundRect">
              <a:avLst>
                <a:gd name="adj" fmla="val 411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Deploy</a:t>
              </a: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7347447" y="3754137"/>
            <a:ext cx="1815129" cy="1185551"/>
            <a:chOff x="7353845" y="1613980"/>
            <a:chExt cx="1815129" cy="1185551"/>
          </a:xfrm>
        </p:grpSpPr>
        <p:grpSp>
          <p:nvGrpSpPr>
            <p:cNvPr id="400" name="Group 399"/>
            <p:cNvGrpSpPr/>
            <p:nvPr/>
          </p:nvGrpSpPr>
          <p:grpSpPr>
            <a:xfrm>
              <a:off x="7627319" y="1613980"/>
              <a:ext cx="1129064" cy="1185551"/>
              <a:chOff x="3119635" y="1608521"/>
              <a:chExt cx="1129064" cy="1185551"/>
            </a:xfrm>
          </p:grpSpPr>
          <p:sp>
            <p:nvSpPr>
              <p:cNvPr id="402" name="Hexagon 401"/>
              <p:cNvSpPr/>
              <p:nvPr/>
            </p:nvSpPr>
            <p:spPr>
              <a:xfrm rot="5400000">
                <a:off x="3048464" y="1679692"/>
                <a:ext cx="1031977" cy="889635"/>
              </a:xfrm>
              <a:prstGeom prst="hexagon">
                <a:avLst/>
              </a:prstGeom>
              <a:noFill/>
              <a:ln w="127000" cap="rnd">
                <a:solidFill>
                  <a:srgbClr val="FF2F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03" name="Group 402"/>
              <p:cNvGrpSpPr/>
              <p:nvPr/>
            </p:nvGrpSpPr>
            <p:grpSpPr>
              <a:xfrm>
                <a:off x="3258755" y="1645737"/>
                <a:ext cx="989944" cy="1148335"/>
                <a:chOff x="4875418" y="1546325"/>
                <a:chExt cx="840530" cy="975015"/>
              </a:xfrm>
            </p:grpSpPr>
            <p:sp>
              <p:nvSpPr>
                <p:cNvPr id="404" name="Hexagon 403"/>
                <p:cNvSpPr/>
                <p:nvPr/>
              </p:nvSpPr>
              <p:spPr>
                <a:xfrm rot="5400000">
                  <a:off x="4808175" y="1613568"/>
                  <a:ext cx="975015" cy="840530"/>
                </a:xfrm>
                <a:prstGeom prst="hexagon">
                  <a:avLst/>
                </a:prstGeom>
                <a:solidFill>
                  <a:schemeClr val="bg1"/>
                </a:solidFill>
                <a:ln w="1270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5" name="Hexagon 404"/>
                <p:cNvSpPr/>
                <p:nvPr/>
              </p:nvSpPr>
              <p:spPr>
                <a:xfrm rot="5400000">
                  <a:off x="4857574" y="1656152"/>
                  <a:ext cx="876219" cy="755361"/>
                </a:xfrm>
                <a:prstGeom prst="hexagon">
                  <a:avLst/>
                </a:prstGeom>
                <a:solidFill>
                  <a:srgbClr val="FF5050"/>
                </a:solidFill>
                <a:ln w="1270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401" name="Rectangle: Rounded Corners 400"/>
            <p:cNvSpPr/>
            <p:nvPr/>
          </p:nvSpPr>
          <p:spPr>
            <a:xfrm>
              <a:off x="7353845" y="1725619"/>
              <a:ext cx="1815129" cy="981643"/>
            </a:xfrm>
            <a:prstGeom prst="roundRect">
              <a:avLst>
                <a:gd name="adj" fmla="val 411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Monitor</a:t>
              </a:r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5212259" y="5023567"/>
            <a:ext cx="1815129" cy="1291426"/>
            <a:chOff x="7353845" y="1508105"/>
            <a:chExt cx="1815129" cy="1291426"/>
          </a:xfrm>
        </p:grpSpPr>
        <p:grpSp>
          <p:nvGrpSpPr>
            <p:cNvPr id="407" name="Group 406"/>
            <p:cNvGrpSpPr/>
            <p:nvPr/>
          </p:nvGrpSpPr>
          <p:grpSpPr>
            <a:xfrm>
              <a:off x="7766439" y="1508105"/>
              <a:ext cx="989944" cy="1291426"/>
              <a:chOff x="3258755" y="1502646"/>
              <a:chExt cx="989944" cy="1291426"/>
            </a:xfrm>
          </p:grpSpPr>
          <p:sp>
            <p:nvSpPr>
              <p:cNvPr id="409" name="Hexagon 408"/>
              <p:cNvSpPr/>
              <p:nvPr/>
            </p:nvSpPr>
            <p:spPr>
              <a:xfrm rot="5400000">
                <a:off x="3240967" y="1573817"/>
                <a:ext cx="1031977" cy="889635"/>
              </a:xfrm>
              <a:prstGeom prst="hexagon">
                <a:avLst/>
              </a:prstGeom>
              <a:noFill/>
              <a:ln w="127000" cap="rnd">
                <a:solidFill>
                  <a:srgbClr val="FF2F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10" name="Group 409"/>
              <p:cNvGrpSpPr/>
              <p:nvPr/>
            </p:nvGrpSpPr>
            <p:grpSpPr>
              <a:xfrm>
                <a:off x="3258755" y="1645737"/>
                <a:ext cx="989944" cy="1148335"/>
                <a:chOff x="4875418" y="1546325"/>
                <a:chExt cx="840530" cy="975015"/>
              </a:xfrm>
            </p:grpSpPr>
            <p:sp>
              <p:nvSpPr>
                <p:cNvPr id="411" name="Hexagon 410"/>
                <p:cNvSpPr/>
                <p:nvPr/>
              </p:nvSpPr>
              <p:spPr>
                <a:xfrm rot="5400000">
                  <a:off x="4808175" y="1613568"/>
                  <a:ext cx="975015" cy="840530"/>
                </a:xfrm>
                <a:prstGeom prst="hexagon">
                  <a:avLst/>
                </a:prstGeom>
                <a:solidFill>
                  <a:schemeClr val="bg1"/>
                </a:solidFill>
                <a:ln w="1270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2" name="Hexagon 411"/>
                <p:cNvSpPr/>
                <p:nvPr/>
              </p:nvSpPr>
              <p:spPr>
                <a:xfrm rot="5400000">
                  <a:off x="4857574" y="1656152"/>
                  <a:ext cx="876219" cy="755361"/>
                </a:xfrm>
                <a:prstGeom prst="hexagon">
                  <a:avLst/>
                </a:prstGeom>
                <a:solidFill>
                  <a:srgbClr val="FF5050"/>
                </a:solidFill>
                <a:ln w="1270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408" name="Rectangle: Rounded Corners 407"/>
            <p:cNvSpPr/>
            <p:nvPr/>
          </p:nvSpPr>
          <p:spPr>
            <a:xfrm>
              <a:off x="7353845" y="1725619"/>
              <a:ext cx="1815129" cy="981643"/>
            </a:xfrm>
            <a:prstGeom prst="roundRect">
              <a:avLst>
                <a:gd name="adj" fmla="val 411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Connect</a:t>
              </a: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2919290" y="3754143"/>
            <a:ext cx="1815129" cy="1185546"/>
            <a:chOff x="7353845" y="1613985"/>
            <a:chExt cx="1815129" cy="1185546"/>
          </a:xfrm>
        </p:grpSpPr>
        <p:grpSp>
          <p:nvGrpSpPr>
            <p:cNvPr id="414" name="Group 413"/>
            <p:cNvGrpSpPr/>
            <p:nvPr/>
          </p:nvGrpSpPr>
          <p:grpSpPr>
            <a:xfrm>
              <a:off x="7766439" y="1613985"/>
              <a:ext cx="1125901" cy="1185546"/>
              <a:chOff x="3258755" y="1608526"/>
              <a:chExt cx="1125901" cy="1185546"/>
            </a:xfrm>
          </p:grpSpPr>
          <p:sp>
            <p:nvSpPr>
              <p:cNvPr id="416" name="Hexagon 415"/>
              <p:cNvSpPr/>
              <p:nvPr/>
            </p:nvSpPr>
            <p:spPr>
              <a:xfrm rot="5400000">
                <a:off x="3423850" y="1679697"/>
                <a:ext cx="1031977" cy="889635"/>
              </a:xfrm>
              <a:prstGeom prst="hexagon">
                <a:avLst/>
              </a:prstGeom>
              <a:noFill/>
              <a:ln w="127000" cap="rnd">
                <a:solidFill>
                  <a:srgbClr val="FF2F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17" name="Group 416"/>
              <p:cNvGrpSpPr/>
              <p:nvPr/>
            </p:nvGrpSpPr>
            <p:grpSpPr>
              <a:xfrm>
                <a:off x="3258755" y="1645737"/>
                <a:ext cx="989944" cy="1148335"/>
                <a:chOff x="4875418" y="1546325"/>
                <a:chExt cx="840530" cy="975015"/>
              </a:xfrm>
            </p:grpSpPr>
            <p:sp>
              <p:nvSpPr>
                <p:cNvPr id="418" name="Hexagon 417"/>
                <p:cNvSpPr/>
                <p:nvPr/>
              </p:nvSpPr>
              <p:spPr>
                <a:xfrm rot="5400000">
                  <a:off x="4808175" y="1613568"/>
                  <a:ext cx="975015" cy="840530"/>
                </a:xfrm>
                <a:prstGeom prst="hexagon">
                  <a:avLst/>
                </a:prstGeom>
                <a:solidFill>
                  <a:schemeClr val="bg1"/>
                </a:solidFill>
                <a:ln w="1270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9" name="Hexagon 418"/>
                <p:cNvSpPr/>
                <p:nvPr/>
              </p:nvSpPr>
              <p:spPr>
                <a:xfrm rot="5400000">
                  <a:off x="4857574" y="1656152"/>
                  <a:ext cx="876219" cy="755361"/>
                </a:xfrm>
                <a:prstGeom prst="hexagon">
                  <a:avLst/>
                </a:prstGeom>
                <a:solidFill>
                  <a:srgbClr val="FF5050"/>
                </a:solidFill>
                <a:ln w="1270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415" name="Rectangle: Rounded Corners 414"/>
            <p:cNvSpPr/>
            <p:nvPr/>
          </p:nvSpPr>
          <p:spPr>
            <a:xfrm>
              <a:off x="7353845" y="1725619"/>
              <a:ext cx="1815129" cy="981643"/>
            </a:xfrm>
            <a:prstGeom prst="roundRect">
              <a:avLst>
                <a:gd name="adj" fmla="val 411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Define</a:t>
              </a:r>
            </a:p>
          </p:txBody>
        </p:sp>
      </p:grpSp>
      <p:sp>
        <p:nvSpPr>
          <p:cNvPr id="425" name="Rectangle: Rounded Corners 424"/>
          <p:cNvSpPr/>
          <p:nvPr/>
        </p:nvSpPr>
        <p:spPr>
          <a:xfrm>
            <a:off x="5068823" y="1314434"/>
            <a:ext cx="1815129" cy="981643"/>
          </a:xfrm>
          <a:prstGeom prst="roundRect">
            <a:avLst>
              <a:gd name="adj" fmla="val 411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DevOps</a:t>
            </a:r>
          </a:p>
        </p:txBody>
      </p:sp>
      <p:sp>
        <p:nvSpPr>
          <p:cNvPr id="426" name="Rectangle: Rounded Corners 425"/>
          <p:cNvSpPr/>
          <p:nvPr/>
        </p:nvSpPr>
        <p:spPr>
          <a:xfrm>
            <a:off x="5009293" y="4320683"/>
            <a:ext cx="2199770" cy="981643"/>
          </a:xfrm>
          <a:prstGeom prst="roundRect">
            <a:avLst>
              <a:gd name="adj" fmla="val 411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</a:p>
        </p:txBody>
      </p:sp>
      <p:sp>
        <p:nvSpPr>
          <p:cNvPr id="428" name="Arc 427"/>
          <p:cNvSpPr/>
          <p:nvPr/>
        </p:nvSpPr>
        <p:spPr>
          <a:xfrm rot="16200000">
            <a:off x="3307760" y="591966"/>
            <a:ext cx="5453953" cy="5453953"/>
          </a:xfrm>
          <a:prstGeom prst="arc">
            <a:avLst>
              <a:gd name="adj1" fmla="val 995703"/>
              <a:gd name="adj2" fmla="val 2852499"/>
            </a:avLst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9" name="Arc 428"/>
          <p:cNvSpPr/>
          <p:nvPr/>
        </p:nvSpPr>
        <p:spPr>
          <a:xfrm rot="16200000">
            <a:off x="3307759" y="598483"/>
            <a:ext cx="5453953" cy="5453953"/>
          </a:xfrm>
          <a:prstGeom prst="arc">
            <a:avLst>
              <a:gd name="adj1" fmla="val 4660387"/>
              <a:gd name="adj2" fmla="val 6075618"/>
            </a:avLst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Arc 429"/>
          <p:cNvSpPr/>
          <p:nvPr/>
        </p:nvSpPr>
        <p:spPr>
          <a:xfrm rot="16200000">
            <a:off x="3307757" y="598154"/>
            <a:ext cx="5453953" cy="5453953"/>
          </a:xfrm>
          <a:prstGeom prst="arc">
            <a:avLst>
              <a:gd name="adj1" fmla="val 7815621"/>
              <a:gd name="adj2" fmla="val 9788083"/>
            </a:avLst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Arc 430"/>
          <p:cNvSpPr/>
          <p:nvPr/>
        </p:nvSpPr>
        <p:spPr>
          <a:xfrm rot="16200000">
            <a:off x="3307753" y="605000"/>
            <a:ext cx="5453953" cy="5453953"/>
          </a:xfrm>
          <a:prstGeom prst="arc">
            <a:avLst>
              <a:gd name="adj1" fmla="val 11642470"/>
              <a:gd name="adj2" fmla="val 13693257"/>
            </a:avLst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Arc 431"/>
          <p:cNvSpPr/>
          <p:nvPr/>
        </p:nvSpPr>
        <p:spPr>
          <a:xfrm rot="16200000">
            <a:off x="3307746" y="604999"/>
            <a:ext cx="5453953" cy="5453953"/>
          </a:xfrm>
          <a:prstGeom prst="arc">
            <a:avLst>
              <a:gd name="adj1" fmla="val 15580748"/>
              <a:gd name="adj2" fmla="val 16873473"/>
            </a:avLst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3" name="Arc 432"/>
          <p:cNvSpPr/>
          <p:nvPr/>
        </p:nvSpPr>
        <p:spPr>
          <a:xfrm rot="16200000">
            <a:off x="3307734" y="601857"/>
            <a:ext cx="5453953" cy="5453953"/>
          </a:xfrm>
          <a:prstGeom prst="arc">
            <a:avLst>
              <a:gd name="adj1" fmla="val 18796806"/>
              <a:gd name="adj2" fmla="val 20912073"/>
            </a:avLst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3" name="Picture 4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50" y="2484395"/>
            <a:ext cx="821356" cy="616017"/>
          </a:xfrm>
          <a:prstGeom prst="rect">
            <a:avLst/>
          </a:prstGeom>
        </p:spPr>
      </p:pic>
      <p:pic>
        <p:nvPicPr>
          <p:cNvPr id="444" name="Picture 4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99" y="3509154"/>
            <a:ext cx="979047" cy="699319"/>
          </a:xfrm>
          <a:prstGeom prst="rect">
            <a:avLst/>
          </a:prstGeom>
        </p:spPr>
      </p:pic>
      <p:sp>
        <p:nvSpPr>
          <p:cNvPr id="445" name="Rectangle: Rounded Corners 444"/>
          <p:cNvSpPr/>
          <p:nvPr/>
        </p:nvSpPr>
        <p:spPr>
          <a:xfrm>
            <a:off x="5659484" y="3142052"/>
            <a:ext cx="676889" cy="410303"/>
          </a:xfrm>
          <a:prstGeom prst="roundRect">
            <a:avLst>
              <a:gd name="adj" fmla="val 411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+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datawire.io</a:t>
            </a:r>
          </a:p>
        </p:txBody>
      </p:sp>
    </p:spTree>
    <p:extLst>
      <p:ext uri="{BB962C8B-B14F-4D97-AF65-F5344CB8AC3E}">
        <p14:creationId xmlns:p14="http://schemas.microsoft.com/office/powerpoint/2010/main" val="134325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02855" y="330017"/>
            <a:ext cx="5041985" cy="797743"/>
            <a:chOff x="3202855" y="330017"/>
            <a:chExt cx="5041985" cy="79774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230998" y="335280"/>
              <a:ext cx="4013842" cy="792480"/>
            </a:xfrm>
            <a:prstGeom prst="roundRect">
              <a:avLst>
                <a:gd name="adj" fmla="val 8247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02855" y="330017"/>
              <a:ext cx="900871" cy="792480"/>
              <a:chOff x="3202855" y="559140"/>
              <a:chExt cx="900871" cy="792480"/>
            </a:xfrm>
          </p:grpSpPr>
          <p:sp>
            <p:nvSpPr>
              <p:cNvPr id="22" name="Rectangle: Rounded Corners 21"/>
              <p:cNvSpPr/>
              <p:nvPr/>
            </p:nvSpPr>
            <p:spPr>
              <a:xfrm>
                <a:off x="3202855" y="559140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151" y="743246"/>
                <a:ext cx="456278" cy="457262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3202855" y="1295339"/>
            <a:ext cx="5041985" cy="808364"/>
            <a:chOff x="3202855" y="1295339"/>
            <a:chExt cx="5041985" cy="808364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230998" y="1295339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 Service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202855" y="1311223"/>
              <a:ext cx="900871" cy="792480"/>
              <a:chOff x="3202855" y="1539823"/>
              <a:chExt cx="900871" cy="792480"/>
            </a:xfrm>
          </p:grpSpPr>
          <p:sp>
            <p:nvSpPr>
              <p:cNvPr id="21" name="Rectangle: Rounded Corners 20"/>
              <p:cNvSpPr/>
              <p:nvPr/>
            </p:nvSpPr>
            <p:spPr>
              <a:xfrm>
                <a:off x="3202855" y="1539823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" name="Group 4"/>
              <p:cNvGrpSpPr>
                <a:grpSpLocks noChangeAspect="1"/>
              </p:cNvGrpSpPr>
              <p:nvPr/>
            </p:nvGrpSpPr>
            <p:grpSpPr bwMode="auto">
              <a:xfrm>
                <a:off x="3456132" y="1738227"/>
                <a:ext cx="394315" cy="394315"/>
                <a:chOff x="2401" y="976"/>
                <a:chExt cx="373" cy="373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2401" y="1173"/>
                  <a:ext cx="176" cy="176"/>
                </a:xfrm>
                <a:custGeom>
                  <a:avLst/>
                  <a:gdLst>
                    <a:gd name="T0" fmla="*/ 352 w 411"/>
                    <a:gd name="T1" fmla="*/ 350 h 409"/>
                    <a:gd name="T2" fmla="*/ 61 w 411"/>
                    <a:gd name="T3" fmla="*/ 350 h 409"/>
                    <a:gd name="T4" fmla="*/ 61 w 411"/>
                    <a:gd name="T5" fmla="*/ 62 h 409"/>
                    <a:gd name="T6" fmla="*/ 119 w 411"/>
                    <a:gd name="T7" fmla="*/ 62 h 409"/>
                    <a:gd name="T8" fmla="*/ 108 w 411"/>
                    <a:gd name="T9" fmla="*/ 4 h 409"/>
                    <a:gd name="T10" fmla="*/ 108 w 411"/>
                    <a:gd name="T11" fmla="*/ 0 h 409"/>
                    <a:gd name="T12" fmla="*/ 0 w 411"/>
                    <a:gd name="T13" fmla="*/ 0 h 409"/>
                    <a:gd name="T14" fmla="*/ 0 w 411"/>
                    <a:gd name="T15" fmla="*/ 409 h 409"/>
                    <a:gd name="T16" fmla="*/ 411 w 411"/>
                    <a:gd name="T17" fmla="*/ 409 h 409"/>
                    <a:gd name="T18" fmla="*/ 411 w 411"/>
                    <a:gd name="T19" fmla="*/ 168 h 409"/>
                    <a:gd name="T20" fmla="*/ 352 w 411"/>
                    <a:gd name="T21" fmla="*/ 168 h 409"/>
                    <a:gd name="T22" fmla="*/ 352 w 411"/>
                    <a:gd name="T23" fmla="*/ 35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352" y="350"/>
                      </a:moveTo>
                      <a:lnTo>
                        <a:pt x="61" y="350"/>
                      </a:lnTo>
                      <a:lnTo>
                        <a:pt x="61" y="62"/>
                      </a:lnTo>
                      <a:lnTo>
                        <a:pt x="119" y="62"/>
                      </a:lnTo>
                      <a:cubicBezTo>
                        <a:pt x="112" y="45"/>
                        <a:pt x="108" y="26"/>
                        <a:pt x="108" y="4"/>
                      </a:cubicBezTo>
                      <a:cubicBezTo>
                        <a:pt x="108" y="4"/>
                        <a:pt x="108" y="2"/>
                        <a:pt x="108" y="0"/>
                      </a:cubicBezTo>
                      <a:lnTo>
                        <a:pt x="0" y="0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168"/>
                      </a:lnTo>
                      <a:lnTo>
                        <a:pt x="352" y="168"/>
                      </a:lnTo>
                      <a:lnTo>
                        <a:pt x="352" y="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598" y="1173"/>
                  <a:ext cx="176" cy="176"/>
                </a:xfrm>
                <a:custGeom>
                  <a:avLst/>
                  <a:gdLst>
                    <a:gd name="T0" fmla="*/ 296 w 411"/>
                    <a:gd name="T1" fmla="*/ 62 h 409"/>
                    <a:gd name="T2" fmla="*/ 349 w 411"/>
                    <a:gd name="T3" fmla="*/ 62 h 409"/>
                    <a:gd name="T4" fmla="*/ 349 w 411"/>
                    <a:gd name="T5" fmla="*/ 350 h 409"/>
                    <a:gd name="T6" fmla="*/ 59 w 411"/>
                    <a:gd name="T7" fmla="*/ 350 h 409"/>
                    <a:gd name="T8" fmla="*/ 59 w 411"/>
                    <a:gd name="T9" fmla="*/ 168 h 409"/>
                    <a:gd name="T10" fmla="*/ 0 w 411"/>
                    <a:gd name="T11" fmla="*/ 168 h 409"/>
                    <a:gd name="T12" fmla="*/ 0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281 w 411"/>
                    <a:gd name="T19" fmla="*/ 0 h 409"/>
                    <a:gd name="T20" fmla="*/ 296 w 411"/>
                    <a:gd name="T21" fmla="*/ 57 h 409"/>
                    <a:gd name="T22" fmla="*/ 296 w 411"/>
                    <a:gd name="T23" fmla="*/ 62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296" y="62"/>
                      </a:move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59" y="350"/>
                      </a:lnTo>
                      <a:lnTo>
                        <a:pt x="59" y="168"/>
                      </a:lnTo>
                      <a:lnTo>
                        <a:pt x="0" y="168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281" y="0"/>
                      </a:lnTo>
                      <a:cubicBezTo>
                        <a:pt x="292" y="17"/>
                        <a:pt x="296" y="36"/>
                        <a:pt x="296" y="57"/>
                      </a:cubicBezTo>
                      <a:cubicBezTo>
                        <a:pt x="296" y="60"/>
                        <a:pt x="296" y="60"/>
                        <a:pt x="29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2401" y="977"/>
                  <a:ext cx="176" cy="175"/>
                </a:xfrm>
                <a:custGeom>
                  <a:avLst/>
                  <a:gdLst>
                    <a:gd name="T0" fmla="*/ 59 w 409"/>
                    <a:gd name="T1" fmla="*/ 347 h 408"/>
                    <a:gd name="T2" fmla="*/ 59 w 409"/>
                    <a:gd name="T3" fmla="*/ 59 h 408"/>
                    <a:gd name="T4" fmla="*/ 350 w 409"/>
                    <a:gd name="T5" fmla="*/ 59 h 408"/>
                    <a:gd name="T6" fmla="*/ 350 w 409"/>
                    <a:gd name="T7" fmla="*/ 226 h 408"/>
                    <a:gd name="T8" fmla="*/ 409 w 409"/>
                    <a:gd name="T9" fmla="*/ 197 h 408"/>
                    <a:gd name="T10" fmla="*/ 409 w 409"/>
                    <a:gd name="T11" fmla="*/ 0 h 408"/>
                    <a:gd name="T12" fmla="*/ 0 w 409"/>
                    <a:gd name="T13" fmla="*/ 0 h 408"/>
                    <a:gd name="T14" fmla="*/ 0 w 409"/>
                    <a:gd name="T15" fmla="*/ 408 h 408"/>
                    <a:gd name="T16" fmla="*/ 119 w 409"/>
                    <a:gd name="T17" fmla="*/ 408 h 408"/>
                    <a:gd name="T18" fmla="*/ 157 w 409"/>
                    <a:gd name="T19" fmla="*/ 349 h 408"/>
                    <a:gd name="T20" fmla="*/ 59 w 409"/>
                    <a:gd name="T21" fmla="*/ 347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408">
                      <a:moveTo>
                        <a:pt x="59" y="347"/>
                      </a:moveTo>
                      <a:lnTo>
                        <a:pt x="59" y="59"/>
                      </a:lnTo>
                      <a:lnTo>
                        <a:pt x="350" y="59"/>
                      </a:lnTo>
                      <a:lnTo>
                        <a:pt x="350" y="226"/>
                      </a:lnTo>
                      <a:cubicBezTo>
                        <a:pt x="369" y="214"/>
                        <a:pt x="388" y="203"/>
                        <a:pt x="409" y="197"/>
                      </a:cubicBezTo>
                      <a:lnTo>
                        <a:pt x="409" y="0"/>
                      </a:lnTo>
                      <a:lnTo>
                        <a:pt x="0" y="0"/>
                      </a:lnTo>
                      <a:lnTo>
                        <a:pt x="0" y="408"/>
                      </a:lnTo>
                      <a:lnTo>
                        <a:pt x="119" y="408"/>
                      </a:lnTo>
                      <a:cubicBezTo>
                        <a:pt x="127" y="385"/>
                        <a:pt x="140" y="366"/>
                        <a:pt x="157" y="349"/>
                      </a:cubicBezTo>
                      <a:lnTo>
                        <a:pt x="59" y="3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2598" y="976"/>
                  <a:ext cx="176" cy="175"/>
                </a:xfrm>
                <a:custGeom>
                  <a:avLst/>
                  <a:gdLst>
                    <a:gd name="T0" fmla="*/ 59 w 411"/>
                    <a:gd name="T1" fmla="*/ 195 h 409"/>
                    <a:gd name="T2" fmla="*/ 59 w 411"/>
                    <a:gd name="T3" fmla="*/ 62 h 409"/>
                    <a:gd name="T4" fmla="*/ 349 w 411"/>
                    <a:gd name="T5" fmla="*/ 62 h 409"/>
                    <a:gd name="T6" fmla="*/ 349 w 411"/>
                    <a:gd name="T7" fmla="*/ 350 h 409"/>
                    <a:gd name="T8" fmla="*/ 224 w 411"/>
                    <a:gd name="T9" fmla="*/ 350 h 409"/>
                    <a:gd name="T10" fmla="*/ 233 w 411"/>
                    <a:gd name="T11" fmla="*/ 407 h 409"/>
                    <a:gd name="T12" fmla="*/ 233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0 w 411"/>
                    <a:gd name="T19" fmla="*/ 0 h 409"/>
                    <a:gd name="T20" fmla="*/ 0 w 411"/>
                    <a:gd name="T21" fmla="*/ 189 h 409"/>
                    <a:gd name="T22" fmla="*/ 14 w 411"/>
                    <a:gd name="T23" fmla="*/ 189 h 409"/>
                    <a:gd name="T24" fmla="*/ 59 w 411"/>
                    <a:gd name="T25" fmla="*/ 195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1" h="409">
                      <a:moveTo>
                        <a:pt x="59" y="195"/>
                      </a:moveTo>
                      <a:lnTo>
                        <a:pt x="59" y="62"/>
                      </a:ln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224" y="350"/>
                      </a:lnTo>
                      <a:cubicBezTo>
                        <a:pt x="228" y="369"/>
                        <a:pt x="233" y="388"/>
                        <a:pt x="233" y="407"/>
                      </a:cubicBezTo>
                      <a:cubicBezTo>
                        <a:pt x="233" y="407"/>
                        <a:pt x="233" y="409"/>
                        <a:pt x="233" y="409"/>
                      </a:cubicBez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0" y="0"/>
                      </a:lnTo>
                      <a:lnTo>
                        <a:pt x="0" y="189"/>
                      </a:lnTo>
                      <a:cubicBezTo>
                        <a:pt x="4" y="189"/>
                        <a:pt x="10" y="189"/>
                        <a:pt x="14" y="189"/>
                      </a:cubicBezTo>
                      <a:cubicBezTo>
                        <a:pt x="29" y="189"/>
                        <a:pt x="44" y="191"/>
                        <a:pt x="59" y="1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2468" y="1075"/>
                  <a:ext cx="238" cy="150"/>
                </a:xfrm>
                <a:custGeom>
                  <a:avLst/>
                  <a:gdLst>
                    <a:gd name="T0" fmla="*/ 555 w 555"/>
                    <a:gd name="T1" fmla="*/ 286 h 350"/>
                    <a:gd name="T2" fmla="*/ 491 w 555"/>
                    <a:gd name="T3" fmla="*/ 221 h 350"/>
                    <a:gd name="T4" fmla="*/ 483 w 555"/>
                    <a:gd name="T5" fmla="*/ 221 h 350"/>
                    <a:gd name="T6" fmla="*/ 489 w 555"/>
                    <a:gd name="T7" fmla="*/ 174 h 350"/>
                    <a:gd name="T8" fmla="*/ 317 w 555"/>
                    <a:gd name="T9" fmla="*/ 0 h 350"/>
                    <a:gd name="T10" fmla="*/ 154 w 555"/>
                    <a:gd name="T11" fmla="*/ 119 h 350"/>
                    <a:gd name="T12" fmla="*/ 116 w 555"/>
                    <a:gd name="T13" fmla="*/ 113 h 350"/>
                    <a:gd name="T14" fmla="*/ 0 w 555"/>
                    <a:gd name="T15" fmla="*/ 231 h 350"/>
                    <a:gd name="T16" fmla="*/ 116 w 555"/>
                    <a:gd name="T17" fmla="*/ 350 h 350"/>
                    <a:gd name="T18" fmla="*/ 498 w 555"/>
                    <a:gd name="T19" fmla="*/ 350 h 350"/>
                    <a:gd name="T20" fmla="*/ 555 w 555"/>
                    <a:gd name="T21" fmla="*/ 286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5" h="350">
                      <a:moveTo>
                        <a:pt x="555" y="286"/>
                      </a:moveTo>
                      <a:cubicBezTo>
                        <a:pt x="555" y="250"/>
                        <a:pt x="525" y="221"/>
                        <a:pt x="491" y="221"/>
                      </a:cubicBezTo>
                      <a:cubicBezTo>
                        <a:pt x="489" y="221"/>
                        <a:pt x="487" y="221"/>
                        <a:pt x="483" y="221"/>
                      </a:cubicBezTo>
                      <a:cubicBezTo>
                        <a:pt x="487" y="206"/>
                        <a:pt x="489" y="191"/>
                        <a:pt x="489" y="174"/>
                      </a:cubicBezTo>
                      <a:cubicBezTo>
                        <a:pt x="489" y="79"/>
                        <a:pt x="413" y="0"/>
                        <a:pt x="317" y="0"/>
                      </a:cubicBezTo>
                      <a:cubicBezTo>
                        <a:pt x="241" y="0"/>
                        <a:pt x="178" y="49"/>
                        <a:pt x="154" y="119"/>
                      </a:cubicBezTo>
                      <a:cubicBezTo>
                        <a:pt x="142" y="115"/>
                        <a:pt x="129" y="113"/>
                        <a:pt x="116" y="113"/>
                      </a:cubicBezTo>
                      <a:cubicBezTo>
                        <a:pt x="51" y="113"/>
                        <a:pt x="0" y="166"/>
                        <a:pt x="0" y="231"/>
                      </a:cubicBezTo>
                      <a:cubicBezTo>
                        <a:pt x="0" y="297"/>
                        <a:pt x="53" y="350"/>
                        <a:pt x="116" y="350"/>
                      </a:cubicBezTo>
                      <a:lnTo>
                        <a:pt x="498" y="350"/>
                      </a:lnTo>
                      <a:cubicBezTo>
                        <a:pt x="529" y="348"/>
                        <a:pt x="555" y="320"/>
                        <a:pt x="555" y="2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3202856" y="2274017"/>
            <a:ext cx="5041984" cy="800422"/>
            <a:chOff x="3202856" y="2274017"/>
            <a:chExt cx="5041984" cy="800422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4230998" y="2274017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Fabric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02856" y="2281959"/>
              <a:ext cx="900871" cy="792480"/>
              <a:chOff x="3202856" y="2510559"/>
              <a:chExt cx="900871" cy="792480"/>
            </a:xfrm>
          </p:grpSpPr>
          <p:sp>
            <p:nvSpPr>
              <p:cNvPr id="23" name="Rectangle: Rounded Corners 22"/>
              <p:cNvSpPr/>
              <p:nvPr/>
            </p:nvSpPr>
            <p:spPr>
              <a:xfrm>
                <a:off x="3202856" y="2510559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428236" y="2670487"/>
                <a:ext cx="453193" cy="454046"/>
              </a:xfrm>
              <a:custGeom>
                <a:avLst/>
                <a:gdLst>
                  <a:gd name="T0" fmla="*/ 957 w 957"/>
                  <a:gd name="T1" fmla="*/ 404 h 958"/>
                  <a:gd name="T2" fmla="*/ 808 w 957"/>
                  <a:gd name="T3" fmla="*/ 255 h 958"/>
                  <a:gd name="T4" fmla="*/ 725 w 957"/>
                  <a:gd name="T5" fmla="*/ 280 h 958"/>
                  <a:gd name="T6" fmla="*/ 621 w 957"/>
                  <a:gd name="T7" fmla="*/ 194 h 958"/>
                  <a:gd name="T8" fmla="*/ 628 w 957"/>
                  <a:gd name="T9" fmla="*/ 150 h 958"/>
                  <a:gd name="T10" fmla="*/ 478 w 957"/>
                  <a:gd name="T11" fmla="*/ 0 h 958"/>
                  <a:gd name="T12" fmla="*/ 329 w 957"/>
                  <a:gd name="T13" fmla="*/ 150 h 958"/>
                  <a:gd name="T14" fmla="*/ 335 w 957"/>
                  <a:gd name="T15" fmla="*/ 194 h 958"/>
                  <a:gd name="T16" fmla="*/ 224 w 957"/>
                  <a:gd name="T17" fmla="*/ 286 h 958"/>
                  <a:gd name="T18" fmla="*/ 149 w 957"/>
                  <a:gd name="T19" fmla="*/ 270 h 958"/>
                  <a:gd name="T20" fmla="*/ 0 w 957"/>
                  <a:gd name="T21" fmla="*/ 404 h 958"/>
                  <a:gd name="T22" fmla="*/ 123 w 957"/>
                  <a:gd name="T23" fmla="*/ 552 h 958"/>
                  <a:gd name="T24" fmla="*/ 163 w 957"/>
                  <a:gd name="T25" fmla="*/ 696 h 958"/>
                  <a:gd name="T26" fmla="*/ 112 w 957"/>
                  <a:gd name="T27" fmla="*/ 809 h 958"/>
                  <a:gd name="T28" fmla="*/ 261 w 957"/>
                  <a:gd name="T29" fmla="*/ 958 h 958"/>
                  <a:gd name="T30" fmla="*/ 401 w 957"/>
                  <a:gd name="T31" fmla="*/ 861 h 958"/>
                  <a:gd name="T32" fmla="*/ 555 w 957"/>
                  <a:gd name="T33" fmla="*/ 861 h 958"/>
                  <a:gd name="T34" fmla="*/ 695 w 957"/>
                  <a:gd name="T35" fmla="*/ 958 h 958"/>
                  <a:gd name="T36" fmla="*/ 845 w 957"/>
                  <a:gd name="T37" fmla="*/ 809 h 958"/>
                  <a:gd name="T38" fmla="*/ 790 w 957"/>
                  <a:gd name="T39" fmla="*/ 692 h 958"/>
                  <a:gd name="T40" fmla="*/ 831 w 957"/>
                  <a:gd name="T41" fmla="*/ 552 h 958"/>
                  <a:gd name="T42" fmla="*/ 957 w 957"/>
                  <a:gd name="T43" fmla="*/ 404 h 958"/>
                  <a:gd name="T44" fmla="*/ 695 w 957"/>
                  <a:gd name="T45" fmla="*/ 659 h 958"/>
                  <a:gd name="T46" fmla="*/ 549 w 957"/>
                  <a:gd name="T47" fmla="*/ 778 h 958"/>
                  <a:gd name="T48" fmla="*/ 408 w 957"/>
                  <a:gd name="T49" fmla="*/ 778 h 958"/>
                  <a:gd name="T50" fmla="*/ 261 w 957"/>
                  <a:gd name="T51" fmla="*/ 659 h 958"/>
                  <a:gd name="T52" fmla="*/ 239 w 957"/>
                  <a:gd name="T53" fmla="*/ 661 h 958"/>
                  <a:gd name="T54" fmla="*/ 206 w 957"/>
                  <a:gd name="T55" fmla="*/ 543 h 958"/>
                  <a:gd name="T56" fmla="*/ 299 w 957"/>
                  <a:gd name="T57" fmla="*/ 404 h 958"/>
                  <a:gd name="T58" fmla="*/ 284 w 957"/>
                  <a:gd name="T59" fmla="*/ 343 h 958"/>
                  <a:gd name="T60" fmla="*/ 381 w 957"/>
                  <a:gd name="T61" fmla="*/ 263 h 958"/>
                  <a:gd name="T62" fmla="*/ 478 w 957"/>
                  <a:gd name="T63" fmla="*/ 300 h 958"/>
                  <a:gd name="T64" fmla="*/ 576 w 957"/>
                  <a:gd name="T65" fmla="*/ 263 h 958"/>
                  <a:gd name="T66" fmla="*/ 672 w 957"/>
                  <a:gd name="T67" fmla="*/ 342 h 958"/>
                  <a:gd name="T68" fmla="*/ 658 w 957"/>
                  <a:gd name="T69" fmla="*/ 404 h 958"/>
                  <a:gd name="T70" fmla="*/ 748 w 957"/>
                  <a:gd name="T71" fmla="*/ 542 h 958"/>
                  <a:gd name="T72" fmla="*/ 714 w 957"/>
                  <a:gd name="T73" fmla="*/ 660 h 958"/>
                  <a:gd name="T74" fmla="*/ 695 w 957"/>
                  <a:gd name="T75" fmla="*/ 659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7" h="958">
                    <a:moveTo>
                      <a:pt x="957" y="404"/>
                    </a:moveTo>
                    <a:cubicBezTo>
                      <a:pt x="957" y="322"/>
                      <a:pt x="890" y="255"/>
                      <a:pt x="808" y="255"/>
                    </a:cubicBezTo>
                    <a:cubicBezTo>
                      <a:pt x="777" y="255"/>
                      <a:pt x="749" y="264"/>
                      <a:pt x="725" y="280"/>
                    </a:cubicBezTo>
                    <a:lnTo>
                      <a:pt x="621" y="194"/>
                    </a:lnTo>
                    <a:cubicBezTo>
                      <a:pt x="626" y="180"/>
                      <a:pt x="628" y="165"/>
                      <a:pt x="628" y="150"/>
                    </a:cubicBezTo>
                    <a:cubicBezTo>
                      <a:pt x="628" y="67"/>
                      <a:pt x="561" y="0"/>
                      <a:pt x="478" y="0"/>
                    </a:cubicBezTo>
                    <a:cubicBezTo>
                      <a:pt x="396" y="0"/>
                      <a:pt x="329" y="67"/>
                      <a:pt x="329" y="150"/>
                    </a:cubicBezTo>
                    <a:cubicBezTo>
                      <a:pt x="329" y="165"/>
                      <a:pt x="331" y="180"/>
                      <a:pt x="335" y="194"/>
                    </a:cubicBezTo>
                    <a:lnTo>
                      <a:pt x="224" y="286"/>
                    </a:lnTo>
                    <a:cubicBezTo>
                      <a:pt x="202" y="276"/>
                      <a:pt x="176" y="270"/>
                      <a:pt x="149" y="270"/>
                    </a:cubicBezTo>
                    <a:cubicBezTo>
                      <a:pt x="67" y="270"/>
                      <a:pt x="0" y="322"/>
                      <a:pt x="0" y="404"/>
                    </a:cubicBezTo>
                    <a:cubicBezTo>
                      <a:pt x="0" y="478"/>
                      <a:pt x="53" y="539"/>
                      <a:pt x="123" y="552"/>
                    </a:cubicBezTo>
                    <a:lnTo>
                      <a:pt x="163" y="696"/>
                    </a:lnTo>
                    <a:cubicBezTo>
                      <a:pt x="132" y="723"/>
                      <a:pt x="112" y="763"/>
                      <a:pt x="112" y="809"/>
                    </a:cubicBezTo>
                    <a:cubicBezTo>
                      <a:pt x="112" y="891"/>
                      <a:pt x="179" y="958"/>
                      <a:pt x="261" y="958"/>
                    </a:cubicBezTo>
                    <a:cubicBezTo>
                      <a:pt x="326" y="958"/>
                      <a:pt x="380" y="918"/>
                      <a:pt x="401" y="861"/>
                    </a:cubicBezTo>
                    <a:lnTo>
                      <a:pt x="555" y="861"/>
                    </a:lnTo>
                    <a:cubicBezTo>
                      <a:pt x="576" y="918"/>
                      <a:pt x="631" y="958"/>
                      <a:pt x="695" y="958"/>
                    </a:cubicBezTo>
                    <a:cubicBezTo>
                      <a:pt x="778" y="958"/>
                      <a:pt x="845" y="891"/>
                      <a:pt x="845" y="809"/>
                    </a:cubicBezTo>
                    <a:cubicBezTo>
                      <a:pt x="845" y="762"/>
                      <a:pt x="824" y="720"/>
                      <a:pt x="790" y="692"/>
                    </a:cubicBezTo>
                    <a:lnTo>
                      <a:pt x="831" y="552"/>
                    </a:lnTo>
                    <a:cubicBezTo>
                      <a:pt x="903" y="541"/>
                      <a:pt x="957" y="479"/>
                      <a:pt x="957" y="404"/>
                    </a:cubicBezTo>
                    <a:close/>
                    <a:moveTo>
                      <a:pt x="695" y="659"/>
                    </a:moveTo>
                    <a:cubicBezTo>
                      <a:pt x="623" y="659"/>
                      <a:pt x="563" y="710"/>
                      <a:pt x="549" y="778"/>
                    </a:cubicBezTo>
                    <a:lnTo>
                      <a:pt x="408" y="778"/>
                    </a:lnTo>
                    <a:cubicBezTo>
                      <a:pt x="394" y="710"/>
                      <a:pt x="334" y="659"/>
                      <a:pt x="261" y="659"/>
                    </a:cubicBezTo>
                    <a:cubicBezTo>
                      <a:pt x="254" y="659"/>
                      <a:pt x="246" y="660"/>
                      <a:pt x="239" y="661"/>
                    </a:cubicBezTo>
                    <a:lnTo>
                      <a:pt x="206" y="543"/>
                    </a:lnTo>
                    <a:cubicBezTo>
                      <a:pt x="260" y="521"/>
                      <a:pt x="299" y="467"/>
                      <a:pt x="299" y="404"/>
                    </a:cubicBezTo>
                    <a:cubicBezTo>
                      <a:pt x="299" y="381"/>
                      <a:pt x="293" y="361"/>
                      <a:pt x="284" y="343"/>
                    </a:cubicBezTo>
                    <a:lnTo>
                      <a:pt x="381" y="263"/>
                    </a:lnTo>
                    <a:cubicBezTo>
                      <a:pt x="407" y="286"/>
                      <a:pt x="441" y="300"/>
                      <a:pt x="478" y="300"/>
                    </a:cubicBezTo>
                    <a:cubicBezTo>
                      <a:pt x="516" y="300"/>
                      <a:pt x="550" y="286"/>
                      <a:pt x="576" y="263"/>
                    </a:cubicBezTo>
                    <a:lnTo>
                      <a:pt x="672" y="342"/>
                    </a:lnTo>
                    <a:cubicBezTo>
                      <a:pt x="663" y="361"/>
                      <a:pt x="658" y="382"/>
                      <a:pt x="658" y="404"/>
                    </a:cubicBezTo>
                    <a:cubicBezTo>
                      <a:pt x="658" y="466"/>
                      <a:pt x="695" y="519"/>
                      <a:pt x="748" y="542"/>
                    </a:cubicBezTo>
                    <a:lnTo>
                      <a:pt x="714" y="660"/>
                    </a:lnTo>
                    <a:cubicBezTo>
                      <a:pt x="708" y="659"/>
                      <a:pt x="702" y="659"/>
                      <a:pt x="695" y="65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202857" y="3252695"/>
            <a:ext cx="5041983" cy="792480"/>
            <a:chOff x="3202857" y="3252695"/>
            <a:chExt cx="5041983" cy="79248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230998" y="3252695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 Service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202857" y="3252695"/>
              <a:ext cx="900871" cy="792480"/>
              <a:chOff x="3202857" y="3481295"/>
              <a:chExt cx="900871" cy="792480"/>
            </a:xfrm>
          </p:grpSpPr>
          <p:sp>
            <p:nvSpPr>
              <p:cNvPr id="20" name="Rectangle: Rounded Corners 19"/>
              <p:cNvSpPr/>
              <p:nvPr/>
            </p:nvSpPr>
            <p:spPr>
              <a:xfrm>
                <a:off x="3202857" y="3481295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413653" y="3758877"/>
                <a:ext cx="457071" cy="262802"/>
                <a:chOff x="3413653" y="3758877"/>
                <a:chExt cx="457071" cy="262802"/>
              </a:xfrm>
            </p:grpSpPr>
            <p:sp>
              <p:nvSpPr>
                <p:cNvPr id="33" name="Rectangle: Rounded Corners 32"/>
                <p:cNvSpPr/>
                <p:nvPr/>
              </p:nvSpPr>
              <p:spPr>
                <a:xfrm>
                  <a:off x="3413653" y="3758877"/>
                  <a:ext cx="457071" cy="262802"/>
                </a:xfrm>
                <a:prstGeom prst="roundRect">
                  <a:avLst>
                    <a:gd name="adj" fmla="val 7513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26961" y="3759020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63988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5219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3204326" y="4223431"/>
            <a:ext cx="5040513" cy="800422"/>
            <a:chOff x="3204326" y="4223431"/>
            <a:chExt cx="5040513" cy="800422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4230998" y="4231373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 Scale Sets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204326" y="4223431"/>
              <a:ext cx="900871" cy="792480"/>
              <a:chOff x="3204326" y="4452031"/>
              <a:chExt cx="900871" cy="792480"/>
            </a:xfrm>
          </p:grpSpPr>
          <p:sp>
            <p:nvSpPr>
              <p:cNvPr id="24" name="Rectangle: Rounded Corners 23"/>
              <p:cNvSpPr/>
              <p:nvPr/>
            </p:nvSpPr>
            <p:spPr>
              <a:xfrm>
                <a:off x="3204326" y="4452031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39621" y="4627774"/>
                <a:ext cx="426279" cy="456877"/>
                <a:chOff x="3352282" y="4547965"/>
                <a:chExt cx="575208" cy="616496"/>
              </a:xfrm>
            </p:grpSpPr>
            <p:cxnSp>
              <p:nvCxnSpPr>
                <p:cNvPr id="42" name="Straight Arrow Connector 41"/>
                <p:cNvCxnSpPr>
                  <a:cxnSpLocks/>
                </p:cNvCxnSpPr>
                <p:nvPr/>
              </p:nvCxnSpPr>
              <p:spPr>
                <a:xfrm>
                  <a:off x="3352282" y="4848271"/>
                  <a:ext cx="575208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cxnSpLocks/>
                </p:cNvCxnSpPr>
                <p:nvPr/>
              </p:nvCxnSpPr>
              <p:spPr>
                <a:xfrm flipV="1">
                  <a:off x="3632448" y="4547965"/>
                  <a:ext cx="14876" cy="61649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" name="Group 62"/>
          <p:cNvGrpSpPr/>
          <p:nvPr/>
        </p:nvGrpSpPr>
        <p:grpSpPr>
          <a:xfrm>
            <a:off x="3202857" y="5194167"/>
            <a:ext cx="5041982" cy="808364"/>
            <a:chOff x="3202857" y="5194167"/>
            <a:chExt cx="5041982" cy="808364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4230998" y="5210051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202857" y="5194167"/>
              <a:ext cx="900871" cy="792480"/>
              <a:chOff x="3202857" y="5422767"/>
              <a:chExt cx="900871" cy="792480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3202857" y="5422767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401621" y="5596605"/>
                <a:ext cx="484927" cy="466879"/>
                <a:chOff x="3401621" y="5596605"/>
                <a:chExt cx="484927" cy="466879"/>
              </a:xfrm>
            </p:grpSpPr>
            <p:sp>
              <p:nvSpPr>
                <p:cNvPr id="49" name="Rectangle: Rounded Corners 48"/>
                <p:cNvSpPr/>
                <p:nvPr/>
              </p:nvSpPr>
              <p:spPr>
                <a:xfrm>
                  <a:off x="3401621" y="5596605"/>
                  <a:ext cx="338543" cy="33854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: Rounded Corners 49"/>
                <p:cNvSpPr/>
                <p:nvPr/>
              </p:nvSpPr>
              <p:spPr>
                <a:xfrm>
                  <a:off x="3548005" y="5724941"/>
                  <a:ext cx="338543" cy="338543"/>
                </a:xfrm>
                <a:prstGeom prst="roundRect">
                  <a:avLst/>
                </a:prstGeom>
                <a:solidFill>
                  <a:srgbClr val="40404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66" name="Rectangle: Rounded Corners 65"/>
          <p:cNvSpPr/>
          <p:nvPr/>
        </p:nvSpPr>
        <p:spPr>
          <a:xfrm>
            <a:off x="837064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Marketplaces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221837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Resource Manager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921240" y="211127"/>
            <a:ext cx="1443107" cy="5957086"/>
            <a:chOff x="9921240" y="211127"/>
            <a:chExt cx="1443107" cy="5957086"/>
          </a:xfrm>
        </p:grpSpPr>
        <p:sp>
          <p:nvSpPr>
            <p:cNvPr id="70" name="TextBox 69"/>
            <p:cNvSpPr txBox="1"/>
            <p:nvPr/>
          </p:nvSpPr>
          <p:spPr>
            <a:xfrm>
              <a:off x="10138410" y="211127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Agility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84187" y="5706548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9921240" y="396240"/>
              <a:ext cx="20060" cy="5590407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Isosceles Triangle 81"/>
          <p:cNvSpPr/>
          <p:nvPr/>
        </p:nvSpPr>
        <p:spPr>
          <a:xfrm rot="16200000">
            <a:off x="9989275" y="660369"/>
            <a:ext cx="298270" cy="2571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compute stack</a:t>
            </a:r>
          </a:p>
        </p:txBody>
      </p:sp>
      <p:sp>
        <p:nvSpPr>
          <p:cNvPr id="65" name="Isosceles Triangle 64"/>
          <p:cNvSpPr/>
          <p:nvPr/>
        </p:nvSpPr>
        <p:spPr>
          <a:xfrm rot="16200000">
            <a:off x="9989276" y="660369"/>
            <a:ext cx="298270" cy="25712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72991"/>
      </p:ext>
    </p:extLst>
  </p:cSld>
  <p:clrMapOvr>
    <a:masterClrMapping/>
  </p:clrMapOvr>
  <p:transition spd="slow">
    <p:push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553904" y="3723223"/>
            <a:ext cx="2991894" cy="561128"/>
          </a:xfrm>
          <a:prstGeom prst="rect">
            <a:avLst/>
          </a:prstGeom>
          <a:noFill/>
        </p:spPr>
        <p:txBody>
          <a:bodyPr wrap="square" lIns="179233" tIns="143387" rIns="179233" bIns="143387" rtlCol="0">
            <a:spAutoFit/>
          </a:bodyPr>
          <a:lstStyle/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75788" y="847215"/>
            <a:ext cx="3775348" cy="1451095"/>
          </a:xfrm>
          <a:prstGeom prst="rect">
            <a:avLst/>
          </a:prstGeom>
          <a:noFill/>
        </p:spPr>
        <p:txBody>
          <a:bodyPr wrap="square" lIns="179233" tIns="143387" rIns="179233" bIns="143387" rtlCol="0">
            <a:spAutoFit/>
          </a:bodyPr>
          <a:lstStyle/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588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&gt;400</a:t>
            </a:r>
            <a:r>
              <a:rPr lang="en-US" sz="352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K</a:t>
            </a:r>
          </a:p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34519" y="974"/>
            <a:ext cx="0" cy="6856054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58531" y="974"/>
            <a:ext cx="0" cy="6856054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6" y="3395389"/>
            <a:ext cx="12190271" cy="0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4520" y="847214"/>
            <a:ext cx="3775348" cy="1451095"/>
          </a:xfrm>
          <a:prstGeom prst="rect">
            <a:avLst/>
          </a:prstGeom>
          <a:noFill/>
        </p:spPr>
        <p:txBody>
          <a:bodyPr wrap="square" lIns="179233" tIns="143387" rIns="179233" bIns="143387" rtlCol="0">
            <a:spAutoFit/>
          </a:bodyPr>
          <a:lstStyle/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5881" spc="-20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&gt;700</a:t>
            </a:r>
            <a:r>
              <a:rPr lang="en-US" sz="352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K</a:t>
            </a:r>
          </a:p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Apps Hosted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87161" y="847214"/>
            <a:ext cx="3775348" cy="1451095"/>
          </a:xfrm>
          <a:prstGeom prst="rect">
            <a:avLst/>
          </a:prstGeom>
          <a:noFill/>
        </p:spPr>
        <p:txBody>
          <a:bodyPr wrap="square" lIns="179233" tIns="143387" rIns="179233" bIns="143387" rtlCol="0">
            <a:spAutoFit/>
          </a:bodyPr>
          <a:lstStyle/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588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&gt;3.6 </a:t>
            </a:r>
            <a:r>
              <a:rPr lang="en-US" sz="352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Billion</a:t>
            </a:r>
          </a:p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Requests per Day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81368" y="4080472"/>
            <a:ext cx="4102263" cy="1798080"/>
          </a:xfrm>
          <a:prstGeom prst="rect">
            <a:avLst/>
          </a:prstGeom>
          <a:noFill/>
        </p:spPr>
        <p:txBody>
          <a:bodyPr wrap="square" lIns="179233" tIns="143387" rIns="179233" bIns="143387" rtlCol="0">
            <a:spAutoFit/>
          </a:bodyPr>
          <a:lstStyle/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5881" spc="-20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&gt;40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%</a:t>
            </a:r>
          </a:p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Revenue from </a:t>
            </a:r>
          </a:p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Enterprise Accounts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0271" y="4080472"/>
            <a:ext cx="3775348" cy="1798080"/>
          </a:xfrm>
          <a:prstGeom prst="rect">
            <a:avLst/>
          </a:prstGeom>
          <a:noFill/>
        </p:spPr>
        <p:txBody>
          <a:bodyPr wrap="square" lIns="179233" tIns="143387" rIns="179233" bIns="143387" rtlCol="0">
            <a:spAutoFit/>
          </a:bodyPr>
          <a:lstStyle/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588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&gt;60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%</a:t>
            </a:r>
          </a:p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Paid Azure Customers</a:t>
            </a:r>
          </a:p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Use App Service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5789" y="4080471"/>
            <a:ext cx="3775348" cy="1451095"/>
          </a:xfrm>
          <a:prstGeom prst="rect">
            <a:avLst/>
          </a:prstGeom>
          <a:noFill/>
        </p:spPr>
        <p:txBody>
          <a:bodyPr wrap="square" lIns="179233" tIns="143387" rIns="179233" bIns="143387" rtlCol="0">
            <a:spAutoFit/>
          </a:bodyPr>
          <a:lstStyle/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588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&gt;100</a:t>
            </a:r>
            <a:r>
              <a:rPr lang="en-US" sz="352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 Semibold" panose="020B0702040204020203" pitchFamily="34" charset="0"/>
              </a:rPr>
              <a:t>K</a:t>
            </a:r>
          </a:p>
          <a:p>
            <a:pPr algn="ctr" defTabSz="914213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Dedicated Cores</a:t>
            </a:r>
          </a:p>
        </p:txBody>
      </p:sp>
    </p:spTree>
    <p:extLst>
      <p:ext uri="{BB962C8B-B14F-4D97-AF65-F5344CB8AC3E}">
        <p14:creationId xmlns:p14="http://schemas.microsoft.com/office/powerpoint/2010/main" val="25862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9" grpId="0"/>
      <p:bldP spid="21" grpId="0"/>
      <p:bldP spid="22" grpId="0"/>
      <p:bldP spid="24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97006" y="2341780"/>
            <a:ext cx="2229973" cy="2215663"/>
            <a:chOff x="1052977" y="1383759"/>
            <a:chExt cx="4118027" cy="4091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>
              <a:off x="1076796" y="1392641"/>
              <a:ext cx="1942924" cy="19390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3209470" y="1383759"/>
              <a:ext cx="1955876" cy="193909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tretch>
              <a:fillRect/>
            </a:stretch>
          </p:blipFill>
          <p:spPr>
            <a:xfrm>
              <a:off x="3215128" y="3536261"/>
              <a:ext cx="1955876" cy="193909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052977" y="3536261"/>
              <a:ext cx="1955876" cy="19390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797218" y="2462971"/>
              <a:ext cx="2633742" cy="166331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02768" y="2268548"/>
            <a:ext cx="11239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=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98771" y="584827"/>
            <a:ext cx="4743929" cy="1090894"/>
            <a:chOff x="6698771" y="670104"/>
            <a:chExt cx="4743929" cy="10908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6698771" y="670104"/>
              <a:ext cx="748306" cy="74979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569200" y="675670"/>
              <a:ext cx="387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 APPS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69200" y="930001"/>
              <a:ext cx="387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Host your websites in a rich managed environment, with enterprise ready capabilities and developer centric tooling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39921" y="2063524"/>
            <a:ext cx="4602779" cy="866544"/>
            <a:chOff x="6839921" y="2083882"/>
            <a:chExt cx="4602779" cy="866544"/>
          </a:xfrm>
        </p:grpSpPr>
        <p:sp>
          <p:nvSpPr>
            <p:cNvPr id="15" name="TextBox 14"/>
            <p:cNvSpPr txBox="1"/>
            <p:nvPr/>
          </p:nvSpPr>
          <p:spPr>
            <a:xfrm>
              <a:off x="7569200" y="2083882"/>
              <a:ext cx="387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MOBILE APPS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839921" y="2149936"/>
              <a:ext cx="4602779" cy="800490"/>
              <a:chOff x="6839921" y="2149936"/>
              <a:chExt cx="4602779" cy="8004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6839921" y="2149936"/>
                <a:ext cx="469605" cy="776253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7569200" y="2365651"/>
                <a:ext cx="3873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Bootstrap the development of your feature rich iOS, Android and Windows apps.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730419" y="3445621"/>
            <a:ext cx="4737739" cy="1200329"/>
            <a:chOff x="6730419" y="3663085"/>
            <a:chExt cx="4737739" cy="12003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6730419" y="3752887"/>
              <a:ext cx="716658" cy="79303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569200" y="3663085"/>
              <a:ext cx="387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 APPS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94658" y="4032417"/>
              <a:ext cx="387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Quickly build production ready APIs with authentication, client SDKs and first class API management integration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730419" y="5161503"/>
            <a:ext cx="4712281" cy="1109429"/>
            <a:chOff x="6730419" y="5333188"/>
            <a:chExt cx="4712281" cy="11094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6730419" y="5333188"/>
              <a:ext cx="794331" cy="79037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569200" y="5333188"/>
              <a:ext cx="387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LOGIC APPS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69200" y="5611620"/>
              <a:ext cx="387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Create business processes, workflows and integration solutions through our visual editor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66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02855" y="330017"/>
            <a:ext cx="5041985" cy="797743"/>
            <a:chOff x="3202855" y="330017"/>
            <a:chExt cx="5041985" cy="79774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230998" y="335280"/>
              <a:ext cx="4013842" cy="792480"/>
            </a:xfrm>
            <a:prstGeom prst="roundRect">
              <a:avLst>
                <a:gd name="adj" fmla="val 8247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02855" y="330017"/>
              <a:ext cx="900871" cy="792480"/>
              <a:chOff x="3202855" y="559140"/>
              <a:chExt cx="900871" cy="792480"/>
            </a:xfrm>
          </p:grpSpPr>
          <p:sp>
            <p:nvSpPr>
              <p:cNvPr id="22" name="Rectangle: Rounded Corners 21"/>
              <p:cNvSpPr/>
              <p:nvPr/>
            </p:nvSpPr>
            <p:spPr>
              <a:xfrm>
                <a:off x="3202855" y="559140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151" y="743246"/>
                <a:ext cx="456278" cy="457262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3202855" y="1295339"/>
            <a:ext cx="5041985" cy="808364"/>
            <a:chOff x="3202855" y="1295339"/>
            <a:chExt cx="5041985" cy="808364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230998" y="1295339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 Service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202855" y="1311223"/>
              <a:ext cx="900871" cy="792480"/>
              <a:chOff x="3202855" y="1539823"/>
              <a:chExt cx="900871" cy="792480"/>
            </a:xfrm>
          </p:grpSpPr>
          <p:sp>
            <p:nvSpPr>
              <p:cNvPr id="21" name="Rectangle: Rounded Corners 20"/>
              <p:cNvSpPr/>
              <p:nvPr/>
            </p:nvSpPr>
            <p:spPr>
              <a:xfrm>
                <a:off x="3202855" y="1539823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" name="Group 4"/>
              <p:cNvGrpSpPr>
                <a:grpSpLocks noChangeAspect="1"/>
              </p:cNvGrpSpPr>
              <p:nvPr/>
            </p:nvGrpSpPr>
            <p:grpSpPr bwMode="auto">
              <a:xfrm>
                <a:off x="3456132" y="1738227"/>
                <a:ext cx="394315" cy="394315"/>
                <a:chOff x="2401" y="976"/>
                <a:chExt cx="373" cy="373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2401" y="1173"/>
                  <a:ext cx="176" cy="176"/>
                </a:xfrm>
                <a:custGeom>
                  <a:avLst/>
                  <a:gdLst>
                    <a:gd name="T0" fmla="*/ 352 w 411"/>
                    <a:gd name="T1" fmla="*/ 350 h 409"/>
                    <a:gd name="T2" fmla="*/ 61 w 411"/>
                    <a:gd name="T3" fmla="*/ 350 h 409"/>
                    <a:gd name="T4" fmla="*/ 61 w 411"/>
                    <a:gd name="T5" fmla="*/ 62 h 409"/>
                    <a:gd name="T6" fmla="*/ 119 w 411"/>
                    <a:gd name="T7" fmla="*/ 62 h 409"/>
                    <a:gd name="T8" fmla="*/ 108 w 411"/>
                    <a:gd name="T9" fmla="*/ 4 h 409"/>
                    <a:gd name="T10" fmla="*/ 108 w 411"/>
                    <a:gd name="T11" fmla="*/ 0 h 409"/>
                    <a:gd name="T12" fmla="*/ 0 w 411"/>
                    <a:gd name="T13" fmla="*/ 0 h 409"/>
                    <a:gd name="T14" fmla="*/ 0 w 411"/>
                    <a:gd name="T15" fmla="*/ 409 h 409"/>
                    <a:gd name="T16" fmla="*/ 411 w 411"/>
                    <a:gd name="T17" fmla="*/ 409 h 409"/>
                    <a:gd name="T18" fmla="*/ 411 w 411"/>
                    <a:gd name="T19" fmla="*/ 168 h 409"/>
                    <a:gd name="T20" fmla="*/ 352 w 411"/>
                    <a:gd name="T21" fmla="*/ 168 h 409"/>
                    <a:gd name="T22" fmla="*/ 352 w 411"/>
                    <a:gd name="T23" fmla="*/ 35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352" y="350"/>
                      </a:moveTo>
                      <a:lnTo>
                        <a:pt x="61" y="350"/>
                      </a:lnTo>
                      <a:lnTo>
                        <a:pt x="61" y="62"/>
                      </a:lnTo>
                      <a:lnTo>
                        <a:pt x="119" y="62"/>
                      </a:lnTo>
                      <a:cubicBezTo>
                        <a:pt x="112" y="45"/>
                        <a:pt x="108" y="26"/>
                        <a:pt x="108" y="4"/>
                      </a:cubicBezTo>
                      <a:cubicBezTo>
                        <a:pt x="108" y="4"/>
                        <a:pt x="108" y="2"/>
                        <a:pt x="108" y="0"/>
                      </a:cubicBezTo>
                      <a:lnTo>
                        <a:pt x="0" y="0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168"/>
                      </a:lnTo>
                      <a:lnTo>
                        <a:pt x="352" y="168"/>
                      </a:lnTo>
                      <a:lnTo>
                        <a:pt x="352" y="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598" y="1173"/>
                  <a:ext cx="176" cy="176"/>
                </a:xfrm>
                <a:custGeom>
                  <a:avLst/>
                  <a:gdLst>
                    <a:gd name="T0" fmla="*/ 296 w 411"/>
                    <a:gd name="T1" fmla="*/ 62 h 409"/>
                    <a:gd name="T2" fmla="*/ 349 w 411"/>
                    <a:gd name="T3" fmla="*/ 62 h 409"/>
                    <a:gd name="T4" fmla="*/ 349 w 411"/>
                    <a:gd name="T5" fmla="*/ 350 h 409"/>
                    <a:gd name="T6" fmla="*/ 59 w 411"/>
                    <a:gd name="T7" fmla="*/ 350 h 409"/>
                    <a:gd name="T8" fmla="*/ 59 w 411"/>
                    <a:gd name="T9" fmla="*/ 168 h 409"/>
                    <a:gd name="T10" fmla="*/ 0 w 411"/>
                    <a:gd name="T11" fmla="*/ 168 h 409"/>
                    <a:gd name="T12" fmla="*/ 0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281 w 411"/>
                    <a:gd name="T19" fmla="*/ 0 h 409"/>
                    <a:gd name="T20" fmla="*/ 296 w 411"/>
                    <a:gd name="T21" fmla="*/ 57 h 409"/>
                    <a:gd name="T22" fmla="*/ 296 w 411"/>
                    <a:gd name="T23" fmla="*/ 62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296" y="62"/>
                      </a:move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59" y="350"/>
                      </a:lnTo>
                      <a:lnTo>
                        <a:pt x="59" y="168"/>
                      </a:lnTo>
                      <a:lnTo>
                        <a:pt x="0" y="168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281" y="0"/>
                      </a:lnTo>
                      <a:cubicBezTo>
                        <a:pt x="292" y="17"/>
                        <a:pt x="296" y="36"/>
                        <a:pt x="296" y="57"/>
                      </a:cubicBezTo>
                      <a:cubicBezTo>
                        <a:pt x="296" y="60"/>
                        <a:pt x="296" y="60"/>
                        <a:pt x="29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2401" y="977"/>
                  <a:ext cx="176" cy="175"/>
                </a:xfrm>
                <a:custGeom>
                  <a:avLst/>
                  <a:gdLst>
                    <a:gd name="T0" fmla="*/ 59 w 409"/>
                    <a:gd name="T1" fmla="*/ 347 h 408"/>
                    <a:gd name="T2" fmla="*/ 59 w 409"/>
                    <a:gd name="T3" fmla="*/ 59 h 408"/>
                    <a:gd name="T4" fmla="*/ 350 w 409"/>
                    <a:gd name="T5" fmla="*/ 59 h 408"/>
                    <a:gd name="T6" fmla="*/ 350 w 409"/>
                    <a:gd name="T7" fmla="*/ 226 h 408"/>
                    <a:gd name="T8" fmla="*/ 409 w 409"/>
                    <a:gd name="T9" fmla="*/ 197 h 408"/>
                    <a:gd name="T10" fmla="*/ 409 w 409"/>
                    <a:gd name="T11" fmla="*/ 0 h 408"/>
                    <a:gd name="T12" fmla="*/ 0 w 409"/>
                    <a:gd name="T13" fmla="*/ 0 h 408"/>
                    <a:gd name="T14" fmla="*/ 0 w 409"/>
                    <a:gd name="T15" fmla="*/ 408 h 408"/>
                    <a:gd name="T16" fmla="*/ 119 w 409"/>
                    <a:gd name="T17" fmla="*/ 408 h 408"/>
                    <a:gd name="T18" fmla="*/ 157 w 409"/>
                    <a:gd name="T19" fmla="*/ 349 h 408"/>
                    <a:gd name="T20" fmla="*/ 59 w 409"/>
                    <a:gd name="T21" fmla="*/ 347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408">
                      <a:moveTo>
                        <a:pt x="59" y="347"/>
                      </a:moveTo>
                      <a:lnTo>
                        <a:pt x="59" y="59"/>
                      </a:lnTo>
                      <a:lnTo>
                        <a:pt x="350" y="59"/>
                      </a:lnTo>
                      <a:lnTo>
                        <a:pt x="350" y="226"/>
                      </a:lnTo>
                      <a:cubicBezTo>
                        <a:pt x="369" y="214"/>
                        <a:pt x="388" y="203"/>
                        <a:pt x="409" y="197"/>
                      </a:cubicBezTo>
                      <a:lnTo>
                        <a:pt x="409" y="0"/>
                      </a:lnTo>
                      <a:lnTo>
                        <a:pt x="0" y="0"/>
                      </a:lnTo>
                      <a:lnTo>
                        <a:pt x="0" y="408"/>
                      </a:lnTo>
                      <a:lnTo>
                        <a:pt x="119" y="408"/>
                      </a:lnTo>
                      <a:cubicBezTo>
                        <a:pt x="127" y="385"/>
                        <a:pt x="140" y="366"/>
                        <a:pt x="157" y="349"/>
                      </a:cubicBezTo>
                      <a:lnTo>
                        <a:pt x="59" y="3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2598" y="976"/>
                  <a:ext cx="176" cy="175"/>
                </a:xfrm>
                <a:custGeom>
                  <a:avLst/>
                  <a:gdLst>
                    <a:gd name="T0" fmla="*/ 59 w 411"/>
                    <a:gd name="T1" fmla="*/ 195 h 409"/>
                    <a:gd name="T2" fmla="*/ 59 w 411"/>
                    <a:gd name="T3" fmla="*/ 62 h 409"/>
                    <a:gd name="T4" fmla="*/ 349 w 411"/>
                    <a:gd name="T5" fmla="*/ 62 h 409"/>
                    <a:gd name="T6" fmla="*/ 349 w 411"/>
                    <a:gd name="T7" fmla="*/ 350 h 409"/>
                    <a:gd name="T8" fmla="*/ 224 w 411"/>
                    <a:gd name="T9" fmla="*/ 350 h 409"/>
                    <a:gd name="T10" fmla="*/ 233 w 411"/>
                    <a:gd name="T11" fmla="*/ 407 h 409"/>
                    <a:gd name="T12" fmla="*/ 233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0 w 411"/>
                    <a:gd name="T19" fmla="*/ 0 h 409"/>
                    <a:gd name="T20" fmla="*/ 0 w 411"/>
                    <a:gd name="T21" fmla="*/ 189 h 409"/>
                    <a:gd name="T22" fmla="*/ 14 w 411"/>
                    <a:gd name="T23" fmla="*/ 189 h 409"/>
                    <a:gd name="T24" fmla="*/ 59 w 411"/>
                    <a:gd name="T25" fmla="*/ 195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1" h="409">
                      <a:moveTo>
                        <a:pt x="59" y="195"/>
                      </a:moveTo>
                      <a:lnTo>
                        <a:pt x="59" y="62"/>
                      </a:ln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224" y="350"/>
                      </a:lnTo>
                      <a:cubicBezTo>
                        <a:pt x="228" y="369"/>
                        <a:pt x="233" y="388"/>
                        <a:pt x="233" y="407"/>
                      </a:cubicBezTo>
                      <a:cubicBezTo>
                        <a:pt x="233" y="407"/>
                        <a:pt x="233" y="409"/>
                        <a:pt x="233" y="409"/>
                      </a:cubicBez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0" y="0"/>
                      </a:lnTo>
                      <a:lnTo>
                        <a:pt x="0" y="189"/>
                      </a:lnTo>
                      <a:cubicBezTo>
                        <a:pt x="4" y="189"/>
                        <a:pt x="10" y="189"/>
                        <a:pt x="14" y="189"/>
                      </a:cubicBezTo>
                      <a:cubicBezTo>
                        <a:pt x="29" y="189"/>
                        <a:pt x="44" y="191"/>
                        <a:pt x="59" y="1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2468" y="1075"/>
                  <a:ext cx="238" cy="150"/>
                </a:xfrm>
                <a:custGeom>
                  <a:avLst/>
                  <a:gdLst>
                    <a:gd name="T0" fmla="*/ 555 w 555"/>
                    <a:gd name="T1" fmla="*/ 286 h 350"/>
                    <a:gd name="T2" fmla="*/ 491 w 555"/>
                    <a:gd name="T3" fmla="*/ 221 h 350"/>
                    <a:gd name="T4" fmla="*/ 483 w 555"/>
                    <a:gd name="T5" fmla="*/ 221 h 350"/>
                    <a:gd name="T6" fmla="*/ 489 w 555"/>
                    <a:gd name="T7" fmla="*/ 174 h 350"/>
                    <a:gd name="T8" fmla="*/ 317 w 555"/>
                    <a:gd name="T9" fmla="*/ 0 h 350"/>
                    <a:gd name="T10" fmla="*/ 154 w 555"/>
                    <a:gd name="T11" fmla="*/ 119 h 350"/>
                    <a:gd name="T12" fmla="*/ 116 w 555"/>
                    <a:gd name="T13" fmla="*/ 113 h 350"/>
                    <a:gd name="T14" fmla="*/ 0 w 555"/>
                    <a:gd name="T15" fmla="*/ 231 h 350"/>
                    <a:gd name="T16" fmla="*/ 116 w 555"/>
                    <a:gd name="T17" fmla="*/ 350 h 350"/>
                    <a:gd name="T18" fmla="*/ 498 w 555"/>
                    <a:gd name="T19" fmla="*/ 350 h 350"/>
                    <a:gd name="T20" fmla="*/ 555 w 555"/>
                    <a:gd name="T21" fmla="*/ 286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5" h="350">
                      <a:moveTo>
                        <a:pt x="555" y="286"/>
                      </a:moveTo>
                      <a:cubicBezTo>
                        <a:pt x="555" y="250"/>
                        <a:pt x="525" y="221"/>
                        <a:pt x="491" y="221"/>
                      </a:cubicBezTo>
                      <a:cubicBezTo>
                        <a:pt x="489" y="221"/>
                        <a:pt x="487" y="221"/>
                        <a:pt x="483" y="221"/>
                      </a:cubicBezTo>
                      <a:cubicBezTo>
                        <a:pt x="487" y="206"/>
                        <a:pt x="489" y="191"/>
                        <a:pt x="489" y="174"/>
                      </a:cubicBezTo>
                      <a:cubicBezTo>
                        <a:pt x="489" y="79"/>
                        <a:pt x="413" y="0"/>
                        <a:pt x="317" y="0"/>
                      </a:cubicBezTo>
                      <a:cubicBezTo>
                        <a:pt x="241" y="0"/>
                        <a:pt x="178" y="49"/>
                        <a:pt x="154" y="119"/>
                      </a:cubicBezTo>
                      <a:cubicBezTo>
                        <a:pt x="142" y="115"/>
                        <a:pt x="129" y="113"/>
                        <a:pt x="116" y="113"/>
                      </a:cubicBezTo>
                      <a:cubicBezTo>
                        <a:pt x="51" y="113"/>
                        <a:pt x="0" y="166"/>
                        <a:pt x="0" y="231"/>
                      </a:cubicBezTo>
                      <a:cubicBezTo>
                        <a:pt x="0" y="297"/>
                        <a:pt x="53" y="350"/>
                        <a:pt x="116" y="350"/>
                      </a:cubicBezTo>
                      <a:lnTo>
                        <a:pt x="498" y="350"/>
                      </a:lnTo>
                      <a:cubicBezTo>
                        <a:pt x="529" y="348"/>
                        <a:pt x="555" y="320"/>
                        <a:pt x="555" y="2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3202856" y="2274017"/>
            <a:ext cx="5041984" cy="800422"/>
            <a:chOff x="3202856" y="2274017"/>
            <a:chExt cx="5041984" cy="800422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4230998" y="2274017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Fabric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02856" y="2281959"/>
              <a:ext cx="900871" cy="792480"/>
              <a:chOff x="3202856" y="2510559"/>
              <a:chExt cx="900871" cy="792480"/>
            </a:xfrm>
          </p:grpSpPr>
          <p:sp>
            <p:nvSpPr>
              <p:cNvPr id="23" name="Rectangle: Rounded Corners 22"/>
              <p:cNvSpPr/>
              <p:nvPr/>
            </p:nvSpPr>
            <p:spPr>
              <a:xfrm>
                <a:off x="3202856" y="2510559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428236" y="2670487"/>
                <a:ext cx="453193" cy="454046"/>
              </a:xfrm>
              <a:custGeom>
                <a:avLst/>
                <a:gdLst>
                  <a:gd name="T0" fmla="*/ 957 w 957"/>
                  <a:gd name="T1" fmla="*/ 404 h 958"/>
                  <a:gd name="T2" fmla="*/ 808 w 957"/>
                  <a:gd name="T3" fmla="*/ 255 h 958"/>
                  <a:gd name="T4" fmla="*/ 725 w 957"/>
                  <a:gd name="T5" fmla="*/ 280 h 958"/>
                  <a:gd name="T6" fmla="*/ 621 w 957"/>
                  <a:gd name="T7" fmla="*/ 194 h 958"/>
                  <a:gd name="T8" fmla="*/ 628 w 957"/>
                  <a:gd name="T9" fmla="*/ 150 h 958"/>
                  <a:gd name="T10" fmla="*/ 478 w 957"/>
                  <a:gd name="T11" fmla="*/ 0 h 958"/>
                  <a:gd name="T12" fmla="*/ 329 w 957"/>
                  <a:gd name="T13" fmla="*/ 150 h 958"/>
                  <a:gd name="T14" fmla="*/ 335 w 957"/>
                  <a:gd name="T15" fmla="*/ 194 h 958"/>
                  <a:gd name="T16" fmla="*/ 224 w 957"/>
                  <a:gd name="T17" fmla="*/ 286 h 958"/>
                  <a:gd name="T18" fmla="*/ 149 w 957"/>
                  <a:gd name="T19" fmla="*/ 270 h 958"/>
                  <a:gd name="T20" fmla="*/ 0 w 957"/>
                  <a:gd name="T21" fmla="*/ 404 h 958"/>
                  <a:gd name="T22" fmla="*/ 123 w 957"/>
                  <a:gd name="T23" fmla="*/ 552 h 958"/>
                  <a:gd name="T24" fmla="*/ 163 w 957"/>
                  <a:gd name="T25" fmla="*/ 696 h 958"/>
                  <a:gd name="T26" fmla="*/ 112 w 957"/>
                  <a:gd name="T27" fmla="*/ 809 h 958"/>
                  <a:gd name="T28" fmla="*/ 261 w 957"/>
                  <a:gd name="T29" fmla="*/ 958 h 958"/>
                  <a:gd name="T30" fmla="*/ 401 w 957"/>
                  <a:gd name="T31" fmla="*/ 861 h 958"/>
                  <a:gd name="T32" fmla="*/ 555 w 957"/>
                  <a:gd name="T33" fmla="*/ 861 h 958"/>
                  <a:gd name="T34" fmla="*/ 695 w 957"/>
                  <a:gd name="T35" fmla="*/ 958 h 958"/>
                  <a:gd name="T36" fmla="*/ 845 w 957"/>
                  <a:gd name="T37" fmla="*/ 809 h 958"/>
                  <a:gd name="T38" fmla="*/ 790 w 957"/>
                  <a:gd name="T39" fmla="*/ 692 h 958"/>
                  <a:gd name="T40" fmla="*/ 831 w 957"/>
                  <a:gd name="T41" fmla="*/ 552 h 958"/>
                  <a:gd name="T42" fmla="*/ 957 w 957"/>
                  <a:gd name="T43" fmla="*/ 404 h 958"/>
                  <a:gd name="T44" fmla="*/ 695 w 957"/>
                  <a:gd name="T45" fmla="*/ 659 h 958"/>
                  <a:gd name="T46" fmla="*/ 549 w 957"/>
                  <a:gd name="T47" fmla="*/ 778 h 958"/>
                  <a:gd name="T48" fmla="*/ 408 w 957"/>
                  <a:gd name="T49" fmla="*/ 778 h 958"/>
                  <a:gd name="T50" fmla="*/ 261 w 957"/>
                  <a:gd name="T51" fmla="*/ 659 h 958"/>
                  <a:gd name="T52" fmla="*/ 239 w 957"/>
                  <a:gd name="T53" fmla="*/ 661 h 958"/>
                  <a:gd name="T54" fmla="*/ 206 w 957"/>
                  <a:gd name="T55" fmla="*/ 543 h 958"/>
                  <a:gd name="T56" fmla="*/ 299 w 957"/>
                  <a:gd name="T57" fmla="*/ 404 h 958"/>
                  <a:gd name="T58" fmla="*/ 284 w 957"/>
                  <a:gd name="T59" fmla="*/ 343 h 958"/>
                  <a:gd name="T60" fmla="*/ 381 w 957"/>
                  <a:gd name="T61" fmla="*/ 263 h 958"/>
                  <a:gd name="T62" fmla="*/ 478 w 957"/>
                  <a:gd name="T63" fmla="*/ 300 h 958"/>
                  <a:gd name="T64" fmla="*/ 576 w 957"/>
                  <a:gd name="T65" fmla="*/ 263 h 958"/>
                  <a:gd name="T66" fmla="*/ 672 w 957"/>
                  <a:gd name="T67" fmla="*/ 342 h 958"/>
                  <a:gd name="T68" fmla="*/ 658 w 957"/>
                  <a:gd name="T69" fmla="*/ 404 h 958"/>
                  <a:gd name="T70" fmla="*/ 748 w 957"/>
                  <a:gd name="T71" fmla="*/ 542 h 958"/>
                  <a:gd name="T72" fmla="*/ 714 w 957"/>
                  <a:gd name="T73" fmla="*/ 660 h 958"/>
                  <a:gd name="T74" fmla="*/ 695 w 957"/>
                  <a:gd name="T75" fmla="*/ 659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7" h="958">
                    <a:moveTo>
                      <a:pt x="957" y="404"/>
                    </a:moveTo>
                    <a:cubicBezTo>
                      <a:pt x="957" y="322"/>
                      <a:pt x="890" y="255"/>
                      <a:pt x="808" y="255"/>
                    </a:cubicBezTo>
                    <a:cubicBezTo>
                      <a:pt x="777" y="255"/>
                      <a:pt x="749" y="264"/>
                      <a:pt x="725" y="280"/>
                    </a:cubicBezTo>
                    <a:lnTo>
                      <a:pt x="621" y="194"/>
                    </a:lnTo>
                    <a:cubicBezTo>
                      <a:pt x="626" y="180"/>
                      <a:pt x="628" y="165"/>
                      <a:pt x="628" y="150"/>
                    </a:cubicBezTo>
                    <a:cubicBezTo>
                      <a:pt x="628" y="67"/>
                      <a:pt x="561" y="0"/>
                      <a:pt x="478" y="0"/>
                    </a:cubicBezTo>
                    <a:cubicBezTo>
                      <a:pt x="396" y="0"/>
                      <a:pt x="329" y="67"/>
                      <a:pt x="329" y="150"/>
                    </a:cubicBezTo>
                    <a:cubicBezTo>
                      <a:pt x="329" y="165"/>
                      <a:pt x="331" y="180"/>
                      <a:pt x="335" y="194"/>
                    </a:cubicBezTo>
                    <a:lnTo>
                      <a:pt x="224" y="286"/>
                    </a:lnTo>
                    <a:cubicBezTo>
                      <a:pt x="202" y="276"/>
                      <a:pt x="176" y="270"/>
                      <a:pt x="149" y="270"/>
                    </a:cubicBezTo>
                    <a:cubicBezTo>
                      <a:pt x="67" y="270"/>
                      <a:pt x="0" y="322"/>
                      <a:pt x="0" y="404"/>
                    </a:cubicBezTo>
                    <a:cubicBezTo>
                      <a:pt x="0" y="478"/>
                      <a:pt x="53" y="539"/>
                      <a:pt x="123" y="552"/>
                    </a:cubicBezTo>
                    <a:lnTo>
                      <a:pt x="163" y="696"/>
                    </a:lnTo>
                    <a:cubicBezTo>
                      <a:pt x="132" y="723"/>
                      <a:pt x="112" y="763"/>
                      <a:pt x="112" y="809"/>
                    </a:cubicBezTo>
                    <a:cubicBezTo>
                      <a:pt x="112" y="891"/>
                      <a:pt x="179" y="958"/>
                      <a:pt x="261" y="958"/>
                    </a:cubicBezTo>
                    <a:cubicBezTo>
                      <a:pt x="326" y="958"/>
                      <a:pt x="380" y="918"/>
                      <a:pt x="401" y="861"/>
                    </a:cubicBezTo>
                    <a:lnTo>
                      <a:pt x="555" y="861"/>
                    </a:lnTo>
                    <a:cubicBezTo>
                      <a:pt x="576" y="918"/>
                      <a:pt x="631" y="958"/>
                      <a:pt x="695" y="958"/>
                    </a:cubicBezTo>
                    <a:cubicBezTo>
                      <a:pt x="778" y="958"/>
                      <a:pt x="845" y="891"/>
                      <a:pt x="845" y="809"/>
                    </a:cubicBezTo>
                    <a:cubicBezTo>
                      <a:pt x="845" y="762"/>
                      <a:pt x="824" y="720"/>
                      <a:pt x="790" y="692"/>
                    </a:cubicBezTo>
                    <a:lnTo>
                      <a:pt x="831" y="552"/>
                    </a:lnTo>
                    <a:cubicBezTo>
                      <a:pt x="903" y="541"/>
                      <a:pt x="957" y="479"/>
                      <a:pt x="957" y="404"/>
                    </a:cubicBezTo>
                    <a:close/>
                    <a:moveTo>
                      <a:pt x="695" y="659"/>
                    </a:moveTo>
                    <a:cubicBezTo>
                      <a:pt x="623" y="659"/>
                      <a:pt x="563" y="710"/>
                      <a:pt x="549" y="778"/>
                    </a:cubicBezTo>
                    <a:lnTo>
                      <a:pt x="408" y="778"/>
                    </a:lnTo>
                    <a:cubicBezTo>
                      <a:pt x="394" y="710"/>
                      <a:pt x="334" y="659"/>
                      <a:pt x="261" y="659"/>
                    </a:cubicBezTo>
                    <a:cubicBezTo>
                      <a:pt x="254" y="659"/>
                      <a:pt x="246" y="660"/>
                      <a:pt x="239" y="661"/>
                    </a:cubicBezTo>
                    <a:lnTo>
                      <a:pt x="206" y="543"/>
                    </a:lnTo>
                    <a:cubicBezTo>
                      <a:pt x="260" y="521"/>
                      <a:pt x="299" y="467"/>
                      <a:pt x="299" y="404"/>
                    </a:cubicBezTo>
                    <a:cubicBezTo>
                      <a:pt x="299" y="381"/>
                      <a:pt x="293" y="361"/>
                      <a:pt x="284" y="343"/>
                    </a:cubicBezTo>
                    <a:lnTo>
                      <a:pt x="381" y="263"/>
                    </a:lnTo>
                    <a:cubicBezTo>
                      <a:pt x="407" y="286"/>
                      <a:pt x="441" y="300"/>
                      <a:pt x="478" y="300"/>
                    </a:cubicBezTo>
                    <a:cubicBezTo>
                      <a:pt x="516" y="300"/>
                      <a:pt x="550" y="286"/>
                      <a:pt x="576" y="263"/>
                    </a:cubicBezTo>
                    <a:lnTo>
                      <a:pt x="672" y="342"/>
                    </a:lnTo>
                    <a:cubicBezTo>
                      <a:pt x="663" y="361"/>
                      <a:pt x="658" y="382"/>
                      <a:pt x="658" y="404"/>
                    </a:cubicBezTo>
                    <a:cubicBezTo>
                      <a:pt x="658" y="466"/>
                      <a:pt x="695" y="519"/>
                      <a:pt x="748" y="542"/>
                    </a:cubicBezTo>
                    <a:lnTo>
                      <a:pt x="714" y="660"/>
                    </a:lnTo>
                    <a:cubicBezTo>
                      <a:pt x="708" y="659"/>
                      <a:pt x="702" y="659"/>
                      <a:pt x="695" y="65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202857" y="3252695"/>
            <a:ext cx="5041983" cy="792480"/>
            <a:chOff x="3202857" y="3252695"/>
            <a:chExt cx="5041983" cy="79248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230998" y="3252695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 Service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202857" y="3252695"/>
              <a:ext cx="900871" cy="792480"/>
              <a:chOff x="3202857" y="3481295"/>
              <a:chExt cx="900871" cy="792480"/>
            </a:xfrm>
          </p:grpSpPr>
          <p:sp>
            <p:nvSpPr>
              <p:cNvPr id="20" name="Rectangle: Rounded Corners 19"/>
              <p:cNvSpPr/>
              <p:nvPr/>
            </p:nvSpPr>
            <p:spPr>
              <a:xfrm>
                <a:off x="3202857" y="3481295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413653" y="3758877"/>
                <a:ext cx="457071" cy="262802"/>
                <a:chOff x="3413653" y="3758877"/>
                <a:chExt cx="457071" cy="262802"/>
              </a:xfrm>
            </p:grpSpPr>
            <p:sp>
              <p:nvSpPr>
                <p:cNvPr id="33" name="Rectangle: Rounded Corners 32"/>
                <p:cNvSpPr/>
                <p:nvPr/>
              </p:nvSpPr>
              <p:spPr>
                <a:xfrm>
                  <a:off x="3413653" y="3758877"/>
                  <a:ext cx="457071" cy="262802"/>
                </a:xfrm>
                <a:prstGeom prst="roundRect">
                  <a:avLst>
                    <a:gd name="adj" fmla="val 7513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26961" y="3759020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63988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5219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3204326" y="4223431"/>
            <a:ext cx="5040513" cy="800422"/>
            <a:chOff x="3204326" y="4223431"/>
            <a:chExt cx="5040513" cy="800422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4230998" y="4231373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 Scale Sets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204326" y="4223431"/>
              <a:ext cx="900871" cy="792480"/>
              <a:chOff x="3204326" y="4452031"/>
              <a:chExt cx="900871" cy="792480"/>
            </a:xfrm>
          </p:grpSpPr>
          <p:sp>
            <p:nvSpPr>
              <p:cNvPr id="24" name="Rectangle: Rounded Corners 23"/>
              <p:cNvSpPr/>
              <p:nvPr/>
            </p:nvSpPr>
            <p:spPr>
              <a:xfrm>
                <a:off x="3204326" y="4452031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39621" y="4627774"/>
                <a:ext cx="426279" cy="456877"/>
                <a:chOff x="3352282" y="4547965"/>
                <a:chExt cx="575208" cy="616496"/>
              </a:xfrm>
            </p:grpSpPr>
            <p:cxnSp>
              <p:nvCxnSpPr>
                <p:cNvPr id="42" name="Straight Arrow Connector 41"/>
                <p:cNvCxnSpPr>
                  <a:cxnSpLocks/>
                </p:cNvCxnSpPr>
                <p:nvPr/>
              </p:nvCxnSpPr>
              <p:spPr>
                <a:xfrm>
                  <a:off x="3352282" y="4848271"/>
                  <a:ext cx="575208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cxnSpLocks/>
                </p:cNvCxnSpPr>
                <p:nvPr/>
              </p:nvCxnSpPr>
              <p:spPr>
                <a:xfrm flipV="1">
                  <a:off x="3632448" y="4547965"/>
                  <a:ext cx="14876" cy="61649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" name="Group 62"/>
          <p:cNvGrpSpPr/>
          <p:nvPr/>
        </p:nvGrpSpPr>
        <p:grpSpPr>
          <a:xfrm>
            <a:off x="3202857" y="5194167"/>
            <a:ext cx="5041982" cy="808364"/>
            <a:chOff x="3202857" y="5194167"/>
            <a:chExt cx="5041982" cy="808364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4230998" y="5210051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202857" y="5194167"/>
              <a:ext cx="900871" cy="792480"/>
              <a:chOff x="3202857" y="5422767"/>
              <a:chExt cx="900871" cy="792480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3202857" y="5422767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401621" y="5596605"/>
                <a:ext cx="484927" cy="466879"/>
                <a:chOff x="3401621" y="5596605"/>
                <a:chExt cx="484927" cy="466879"/>
              </a:xfrm>
            </p:grpSpPr>
            <p:sp>
              <p:nvSpPr>
                <p:cNvPr id="49" name="Rectangle: Rounded Corners 48"/>
                <p:cNvSpPr/>
                <p:nvPr/>
              </p:nvSpPr>
              <p:spPr>
                <a:xfrm>
                  <a:off x="3401621" y="5596605"/>
                  <a:ext cx="338543" cy="33854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: Rounded Corners 49"/>
                <p:cNvSpPr/>
                <p:nvPr/>
              </p:nvSpPr>
              <p:spPr>
                <a:xfrm>
                  <a:off x="3548005" y="5724941"/>
                  <a:ext cx="338543" cy="338543"/>
                </a:xfrm>
                <a:prstGeom prst="roundRect">
                  <a:avLst/>
                </a:prstGeom>
                <a:solidFill>
                  <a:srgbClr val="40404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66" name="Rectangle: Rounded Corners 65"/>
          <p:cNvSpPr/>
          <p:nvPr/>
        </p:nvSpPr>
        <p:spPr>
          <a:xfrm>
            <a:off x="837064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Marketplaces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221837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Resource Manager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921240" y="211127"/>
            <a:ext cx="1443107" cy="5957086"/>
            <a:chOff x="9921240" y="211127"/>
            <a:chExt cx="1443107" cy="5957086"/>
          </a:xfrm>
        </p:grpSpPr>
        <p:sp>
          <p:nvSpPr>
            <p:cNvPr id="70" name="TextBox 69"/>
            <p:cNvSpPr txBox="1"/>
            <p:nvPr/>
          </p:nvSpPr>
          <p:spPr>
            <a:xfrm>
              <a:off x="10138410" y="211127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Agility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84187" y="5706548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9921240" y="396240"/>
              <a:ext cx="20060" cy="5590407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Isosceles Triangle 81"/>
          <p:cNvSpPr/>
          <p:nvPr/>
        </p:nvSpPr>
        <p:spPr>
          <a:xfrm rot="16200000">
            <a:off x="9989275" y="660369"/>
            <a:ext cx="298270" cy="2571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compute stack</a:t>
            </a:r>
          </a:p>
        </p:txBody>
      </p:sp>
      <p:sp>
        <p:nvSpPr>
          <p:cNvPr id="65" name="Isosceles Triangle 64"/>
          <p:cNvSpPr/>
          <p:nvPr/>
        </p:nvSpPr>
        <p:spPr>
          <a:xfrm rot="16200000">
            <a:off x="9989276" y="660369"/>
            <a:ext cx="298270" cy="25712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7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02" y="13629"/>
            <a:ext cx="6844372" cy="684437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557463" y="2184251"/>
            <a:ext cx="3737520" cy="3882720"/>
            <a:chOff x="4557463" y="2184251"/>
            <a:chExt cx="3737520" cy="3882720"/>
          </a:xfrm>
        </p:grpSpPr>
        <p:grpSp>
          <p:nvGrpSpPr>
            <p:cNvPr id="63" name="Group 62"/>
            <p:cNvGrpSpPr/>
            <p:nvPr/>
          </p:nvGrpSpPr>
          <p:grpSpPr>
            <a:xfrm>
              <a:off x="4557463" y="2184251"/>
              <a:ext cx="3737520" cy="3882720"/>
              <a:chOff x="4557463" y="2184251"/>
              <a:chExt cx="3737520" cy="388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9" name="Ink 28"/>
                  <p14:cNvContentPartPr/>
                  <p14:nvPr/>
                </p14:nvContentPartPr>
                <p14:xfrm>
                  <a:off x="6102943" y="5384651"/>
                  <a:ext cx="1081440" cy="682320"/>
                </p14:xfrm>
              </p:contentPart>
            </mc:Choice>
            <mc:Fallback xmlns="">
              <p:pic>
                <p:nvPicPr>
                  <p:cNvPr id="29" name="Ink 28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081343" y="5363047"/>
                    <a:ext cx="1119240" cy="7226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5" name="Ink 34"/>
                  <p14:cNvContentPartPr/>
                  <p14:nvPr/>
                </p14:nvContentPartPr>
                <p14:xfrm>
                  <a:off x="5573383" y="3817211"/>
                  <a:ext cx="849240" cy="435720"/>
                </p14:xfrm>
              </p:contentPart>
            </mc:Choice>
            <mc:Fallback xmlns="">
              <p:pic>
                <p:nvPicPr>
                  <p:cNvPr id="35" name="Ink 34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553223" y="3796685"/>
                    <a:ext cx="885240" cy="477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6" name="Ink 35"/>
                  <p14:cNvContentPartPr/>
                  <p14:nvPr/>
                </p14:nvContentPartPr>
                <p14:xfrm>
                  <a:off x="6777943" y="3846371"/>
                  <a:ext cx="798480" cy="356160"/>
                </p14:xfrm>
              </p:contentPart>
            </mc:Choice>
            <mc:Fallback xmlns="">
              <p:pic>
                <p:nvPicPr>
                  <p:cNvPr id="36" name="Ink 35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767503" y="3828005"/>
                    <a:ext cx="828000" cy="3946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" name="Ink 39"/>
                  <p14:cNvContentPartPr/>
                  <p14:nvPr/>
                </p14:nvContentPartPr>
                <p14:xfrm>
                  <a:off x="6770743" y="2264171"/>
                  <a:ext cx="1052640" cy="1205040"/>
                </p14:xfrm>
              </p:contentPart>
            </mc:Choice>
            <mc:Fallback xmlns="">
              <p:pic>
                <p:nvPicPr>
                  <p:cNvPr id="40" name="Ink 39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748783" y="2241849"/>
                    <a:ext cx="1091160" cy="12486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1" name="Ink 40"/>
                  <p14:cNvContentPartPr/>
                  <p14:nvPr/>
                </p14:nvContentPartPr>
                <p14:xfrm>
                  <a:off x="6785383" y="2184251"/>
                  <a:ext cx="1016400" cy="1306560"/>
                </p14:xfrm>
              </p:contentPart>
            </mc:Choice>
            <mc:Fallback xmlns="">
              <p:pic>
                <p:nvPicPr>
                  <p:cNvPr id="41" name="Ink 40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767381" y="2170210"/>
                    <a:ext cx="1054565" cy="13400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6" name="Ink 45"/>
                  <p14:cNvContentPartPr/>
                  <p14:nvPr/>
                </p14:nvContentPartPr>
                <p14:xfrm>
                  <a:off x="7619863" y="2699411"/>
                  <a:ext cx="675120" cy="138720"/>
                </p14:xfrm>
              </p:contentPart>
            </mc:Choice>
            <mc:Fallback xmlns="">
              <p:pic>
                <p:nvPicPr>
                  <p:cNvPr id="46" name="Ink 45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602580" y="2692925"/>
                    <a:ext cx="708606" cy="1625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9" name="Ink 48"/>
                  <p14:cNvContentPartPr/>
                  <p14:nvPr/>
                </p14:nvContentPartPr>
                <p14:xfrm>
                  <a:off x="4557463" y="2242331"/>
                  <a:ext cx="2438640" cy="64608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539823" y="2224694"/>
                    <a:ext cx="2468520" cy="6752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53" name="Ink 52"/>
                  <p14:cNvContentPartPr/>
                  <p14:nvPr/>
                </p14:nvContentPartPr>
                <p14:xfrm>
                  <a:off x="6814423" y="2271371"/>
                  <a:ext cx="972720" cy="1205040"/>
                </p14:xfrm>
              </p:contentPart>
            </mc:Choice>
            <mc:Fallback xmlns="">
              <p:pic>
                <p:nvPicPr>
                  <p:cNvPr id="53" name="Ink 52"/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790663" y="2246529"/>
                    <a:ext cx="1018440" cy="125508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/>
                <p14:cNvContentPartPr/>
                <p14:nvPr/>
              </p14:nvContentPartPr>
              <p14:xfrm>
                <a:off x="5542133" y="3797138"/>
                <a:ext cx="2017920" cy="48888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20172" y="3776978"/>
                  <a:ext cx="2058242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/>
                <p14:cNvContentPartPr/>
                <p14:nvPr/>
              </p14:nvContentPartPr>
              <p14:xfrm>
                <a:off x="6819413" y="3783098"/>
                <a:ext cx="837840" cy="53064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2851" y="3762938"/>
                  <a:ext cx="874565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/>
                <p14:cNvContentPartPr/>
                <p14:nvPr/>
              </p14:nvContentPartPr>
              <p14:xfrm>
                <a:off x="5472293" y="3762218"/>
                <a:ext cx="942600" cy="53748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52130" y="3742418"/>
                  <a:ext cx="976804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/>
                <p14:cNvContentPartPr/>
                <p14:nvPr/>
              </p14:nvContentPartPr>
              <p14:xfrm>
                <a:off x="6107573" y="5360618"/>
                <a:ext cx="1116960" cy="5587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92455" y="5346218"/>
                  <a:ext cx="1146837" cy="59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18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Call to action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47489" y="3309610"/>
            <a:ext cx="6760009" cy="14742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Microservices</a:t>
            </a:r>
            <a:r>
              <a:rPr lang="en-GB" sz="2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Designing Fine Grained Systems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1415" y="1492071"/>
            <a:ext cx="3612464" cy="21821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docs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https://aka.ms/azuredocs</a:t>
            </a:r>
            <a:endParaRPr lang="en-GB" sz="24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4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2055" y="5139094"/>
            <a:ext cx="2371483" cy="10926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Joni Collinge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GB" sz="2400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dotjson</a:t>
            </a:r>
            <a:endParaRPr lang="en-GB" sz="14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747354" y="1470299"/>
            <a:ext cx="1815129" cy="1148335"/>
            <a:chOff x="3703225" y="-710459"/>
            <a:chExt cx="1815129" cy="1148335"/>
          </a:xfrm>
        </p:grpSpPr>
        <p:grpSp>
          <p:nvGrpSpPr>
            <p:cNvPr id="24" name="Group 23"/>
            <p:cNvGrpSpPr/>
            <p:nvPr/>
          </p:nvGrpSpPr>
          <p:grpSpPr>
            <a:xfrm>
              <a:off x="3976699" y="-710459"/>
              <a:ext cx="1129064" cy="1148335"/>
              <a:chOff x="-530985" y="-715918"/>
              <a:chExt cx="1129064" cy="1148335"/>
            </a:xfrm>
          </p:grpSpPr>
          <p:sp>
            <p:nvSpPr>
              <p:cNvPr id="26" name="Hexagon 25"/>
              <p:cNvSpPr/>
              <p:nvPr/>
            </p:nvSpPr>
            <p:spPr>
              <a:xfrm rot="5400000">
                <a:off x="-602156" y="-585712"/>
                <a:ext cx="1031977" cy="889635"/>
              </a:xfrm>
              <a:prstGeom prst="hexagon">
                <a:avLst/>
              </a:prstGeom>
              <a:noFill/>
              <a:ln w="127000" cap="rnd">
                <a:solidFill>
                  <a:srgbClr val="FF2F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-391865" y="-715918"/>
                <a:ext cx="989944" cy="1148335"/>
                <a:chOff x="1775793" y="-458882"/>
                <a:chExt cx="840530" cy="975015"/>
              </a:xfrm>
            </p:grpSpPr>
            <p:sp>
              <p:nvSpPr>
                <p:cNvPr id="28" name="Hexagon 27"/>
                <p:cNvSpPr/>
                <p:nvPr/>
              </p:nvSpPr>
              <p:spPr>
                <a:xfrm rot="5400000">
                  <a:off x="1708550" y="-391639"/>
                  <a:ext cx="975015" cy="840530"/>
                </a:xfrm>
                <a:prstGeom prst="hexagon">
                  <a:avLst/>
                </a:prstGeom>
                <a:solidFill>
                  <a:schemeClr val="bg1"/>
                </a:solidFill>
                <a:ln w="1270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Hexagon 28"/>
                <p:cNvSpPr/>
                <p:nvPr/>
              </p:nvSpPr>
              <p:spPr>
                <a:xfrm rot="5400000">
                  <a:off x="1757944" y="-349053"/>
                  <a:ext cx="876219" cy="755361"/>
                </a:xfrm>
                <a:prstGeom prst="hexagon">
                  <a:avLst/>
                </a:prstGeom>
                <a:solidFill>
                  <a:srgbClr val="FF5050"/>
                </a:solidFill>
                <a:ln w="1270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25" name="Rectangle: Rounded Corners 24"/>
            <p:cNvSpPr/>
            <p:nvPr/>
          </p:nvSpPr>
          <p:spPr>
            <a:xfrm>
              <a:off x="3703225" y="-636036"/>
              <a:ext cx="1815129" cy="981643"/>
            </a:xfrm>
            <a:prstGeom prst="roundRect">
              <a:avLst>
                <a:gd name="adj" fmla="val 411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Visit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45671" y="3276033"/>
            <a:ext cx="1815129" cy="1148335"/>
            <a:chOff x="7353845" y="1651196"/>
            <a:chExt cx="1815129" cy="1148335"/>
          </a:xfrm>
        </p:grpSpPr>
        <p:grpSp>
          <p:nvGrpSpPr>
            <p:cNvPr id="31" name="Group 30"/>
            <p:cNvGrpSpPr/>
            <p:nvPr/>
          </p:nvGrpSpPr>
          <p:grpSpPr>
            <a:xfrm>
              <a:off x="7627319" y="1651196"/>
              <a:ext cx="1129064" cy="1148335"/>
              <a:chOff x="3119635" y="1645737"/>
              <a:chExt cx="1129064" cy="1148335"/>
            </a:xfrm>
          </p:grpSpPr>
          <p:sp>
            <p:nvSpPr>
              <p:cNvPr id="33" name="Hexagon 32"/>
              <p:cNvSpPr/>
              <p:nvPr/>
            </p:nvSpPr>
            <p:spPr>
              <a:xfrm rot="5400000">
                <a:off x="3048464" y="1775943"/>
                <a:ext cx="1031977" cy="889635"/>
              </a:xfrm>
              <a:prstGeom prst="hexagon">
                <a:avLst/>
              </a:prstGeom>
              <a:noFill/>
              <a:ln w="127000" cap="rnd">
                <a:solidFill>
                  <a:srgbClr val="FF2F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258755" y="1645737"/>
                <a:ext cx="989944" cy="1148335"/>
                <a:chOff x="4875418" y="1546325"/>
                <a:chExt cx="840530" cy="975015"/>
              </a:xfrm>
            </p:grpSpPr>
            <p:sp>
              <p:nvSpPr>
                <p:cNvPr id="35" name="Hexagon 34"/>
                <p:cNvSpPr/>
                <p:nvPr/>
              </p:nvSpPr>
              <p:spPr>
                <a:xfrm rot="5400000">
                  <a:off x="4808175" y="1613568"/>
                  <a:ext cx="975015" cy="840530"/>
                </a:xfrm>
                <a:prstGeom prst="hexagon">
                  <a:avLst/>
                </a:prstGeom>
                <a:solidFill>
                  <a:schemeClr val="bg1"/>
                </a:solidFill>
                <a:ln w="1270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Hexagon 35"/>
                <p:cNvSpPr/>
                <p:nvPr/>
              </p:nvSpPr>
              <p:spPr>
                <a:xfrm rot="5400000">
                  <a:off x="4857574" y="1656152"/>
                  <a:ext cx="876219" cy="755361"/>
                </a:xfrm>
                <a:prstGeom prst="hexagon">
                  <a:avLst/>
                </a:prstGeom>
                <a:solidFill>
                  <a:srgbClr val="FF5050"/>
                </a:solidFill>
                <a:ln w="1270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32" name="Rectangle: Rounded Corners 31"/>
            <p:cNvSpPr/>
            <p:nvPr/>
          </p:nvSpPr>
          <p:spPr>
            <a:xfrm>
              <a:off x="7353845" y="1725619"/>
              <a:ext cx="1815129" cy="981643"/>
            </a:xfrm>
            <a:prstGeom prst="roundRect">
              <a:avLst>
                <a:gd name="adj" fmla="val 411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Read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62853" y="5120154"/>
            <a:ext cx="1815129" cy="1148335"/>
            <a:chOff x="7353845" y="1651196"/>
            <a:chExt cx="1815129" cy="1148335"/>
          </a:xfrm>
        </p:grpSpPr>
        <p:grpSp>
          <p:nvGrpSpPr>
            <p:cNvPr id="38" name="Group 37"/>
            <p:cNvGrpSpPr/>
            <p:nvPr/>
          </p:nvGrpSpPr>
          <p:grpSpPr>
            <a:xfrm>
              <a:off x="7627319" y="1651196"/>
              <a:ext cx="1129064" cy="1148335"/>
              <a:chOff x="3119635" y="1645737"/>
              <a:chExt cx="1129064" cy="1148335"/>
            </a:xfrm>
          </p:grpSpPr>
          <p:sp>
            <p:nvSpPr>
              <p:cNvPr id="40" name="Hexagon 39"/>
              <p:cNvSpPr/>
              <p:nvPr/>
            </p:nvSpPr>
            <p:spPr>
              <a:xfrm rot="5400000">
                <a:off x="3048464" y="1775942"/>
                <a:ext cx="1031977" cy="889635"/>
              </a:xfrm>
              <a:prstGeom prst="hexagon">
                <a:avLst/>
              </a:prstGeom>
              <a:noFill/>
              <a:ln w="127000" cap="rnd">
                <a:solidFill>
                  <a:srgbClr val="FF2F2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3258755" y="1645737"/>
                <a:ext cx="989944" cy="1148335"/>
                <a:chOff x="4875418" y="1546325"/>
                <a:chExt cx="840530" cy="975015"/>
              </a:xfrm>
            </p:grpSpPr>
            <p:sp>
              <p:nvSpPr>
                <p:cNvPr id="42" name="Hexagon 41"/>
                <p:cNvSpPr/>
                <p:nvPr/>
              </p:nvSpPr>
              <p:spPr>
                <a:xfrm rot="5400000">
                  <a:off x="4808175" y="1613568"/>
                  <a:ext cx="975015" cy="840530"/>
                </a:xfrm>
                <a:prstGeom prst="hexagon">
                  <a:avLst/>
                </a:prstGeom>
                <a:solidFill>
                  <a:schemeClr val="bg1"/>
                </a:solidFill>
                <a:ln w="1270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Hexagon 42"/>
                <p:cNvSpPr/>
                <p:nvPr/>
              </p:nvSpPr>
              <p:spPr>
                <a:xfrm rot="5400000">
                  <a:off x="4857574" y="1656152"/>
                  <a:ext cx="876219" cy="755361"/>
                </a:xfrm>
                <a:prstGeom prst="hexagon">
                  <a:avLst/>
                </a:prstGeom>
                <a:solidFill>
                  <a:srgbClr val="FF5050"/>
                </a:solidFill>
                <a:ln w="127000" cap="rnd">
                  <a:solidFill>
                    <a:srgbClr val="FF505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39" name="Rectangle: Rounded Corners 38"/>
            <p:cNvSpPr/>
            <p:nvPr/>
          </p:nvSpPr>
          <p:spPr>
            <a:xfrm>
              <a:off x="7353845" y="1725619"/>
              <a:ext cx="1815129" cy="981643"/>
            </a:xfrm>
            <a:prstGeom prst="roundRect">
              <a:avLst>
                <a:gd name="adj" fmla="val 411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Follow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1618761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02855" y="330017"/>
            <a:ext cx="5041985" cy="797743"/>
            <a:chOff x="3202855" y="330017"/>
            <a:chExt cx="5041985" cy="79774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230998" y="335280"/>
              <a:ext cx="4013842" cy="792480"/>
            </a:xfrm>
            <a:prstGeom prst="roundRect">
              <a:avLst>
                <a:gd name="adj" fmla="val 8247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02855" y="330017"/>
              <a:ext cx="900871" cy="792480"/>
              <a:chOff x="3202855" y="559140"/>
              <a:chExt cx="900871" cy="792480"/>
            </a:xfrm>
          </p:grpSpPr>
          <p:sp>
            <p:nvSpPr>
              <p:cNvPr id="22" name="Rectangle: Rounded Corners 21"/>
              <p:cNvSpPr/>
              <p:nvPr/>
            </p:nvSpPr>
            <p:spPr>
              <a:xfrm>
                <a:off x="3202855" y="559140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5151" y="743246"/>
                <a:ext cx="456278" cy="457262"/>
              </a:xfrm>
              <a:prstGeom prst="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3202855" y="1295339"/>
            <a:ext cx="5041985" cy="808364"/>
            <a:chOff x="3202855" y="1295339"/>
            <a:chExt cx="5041985" cy="808364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230998" y="1295339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 Service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202855" y="1311223"/>
              <a:ext cx="900871" cy="792480"/>
              <a:chOff x="3202855" y="1539823"/>
              <a:chExt cx="900871" cy="792480"/>
            </a:xfrm>
          </p:grpSpPr>
          <p:sp>
            <p:nvSpPr>
              <p:cNvPr id="21" name="Rectangle: Rounded Corners 20"/>
              <p:cNvSpPr/>
              <p:nvPr/>
            </p:nvSpPr>
            <p:spPr>
              <a:xfrm>
                <a:off x="3202855" y="1539823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" name="Group 4"/>
              <p:cNvGrpSpPr>
                <a:grpSpLocks noChangeAspect="1"/>
              </p:cNvGrpSpPr>
              <p:nvPr/>
            </p:nvGrpSpPr>
            <p:grpSpPr bwMode="auto">
              <a:xfrm>
                <a:off x="3456132" y="1738227"/>
                <a:ext cx="394315" cy="394315"/>
                <a:chOff x="2401" y="976"/>
                <a:chExt cx="373" cy="373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2401" y="1173"/>
                  <a:ext cx="176" cy="176"/>
                </a:xfrm>
                <a:custGeom>
                  <a:avLst/>
                  <a:gdLst>
                    <a:gd name="T0" fmla="*/ 352 w 411"/>
                    <a:gd name="T1" fmla="*/ 350 h 409"/>
                    <a:gd name="T2" fmla="*/ 61 w 411"/>
                    <a:gd name="T3" fmla="*/ 350 h 409"/>
                    <a:gd name="T4" fmla="*/ 61 w 411"/>
                    <a:gd name="T5" fmla="*/ 62 h 409"/>
                    <a:gd name="T6" fmla="*/ 119 w 411"/>
                    <a:gd name="T7" fmla="*/ 62 h 409"/>
                    <a:gd name="T8" fmla="*/ 108 w 411"/>
                    <a:gd name="T9" fmla="*/ 4 h 409"/>
                    <a:gd name="T10" fmla="*/ 108 w 411"/>
                    <a:gd name="T11" fmla="*/ 0 h 409"/>
                    <a:gd name="T12" fmla="*/ 0 w 411"/>
                    <a:gd name="T13" fmla="*/ 0 h 409"/>
                    <a:gd name="T14" fmla="*/ 0 w 411"/>
                    <a:gd name="T15" fmla="*/ 409 h 409"/>
                    <a:gd name="T16" fmla="*/ 411 w 411"/>
                    <a:gd name="T17" fmla="*/ 409 h 409"/>
                    <a:gd name="T18" fmla="*/ 411 w 411"/>
                    <a:gd name="T19" fmla="*/ 168 h 409"/>
                    <a:gd name="T20" fmla="*/ 352 w 411"/>
                    <a:gd name="T21" fmla="*/ 168 h 409"/>
                    <a:gd name="T22" fmla="*/ 352 w 411"/>
                    <a:gd name="T23" fmla="*/ 35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352" y="350"/>
                      </a:moveTo>
                      <a:lnTo>
                        <a:pt x="61" y="350"/>
                      </a:lnTo>
                      <a:lnTo>
                        <a:pt x="61" y="62"/>
                      </a:lnTo>
                      <a:lnTo>
                        <a:pt x="119" y="62"/>
                      </a:lnTo>
                      <a:cubicBezTo>
                        <a:pt x="112" y="45"/>
                        <a:pt x="108" y="26"/>
                        <a:pt x="108" y="4"/>
                      </a:cubicBezTo>
                      <a:cubicBezTo>
                        <a:pt x="108" y="4"/>
                        <a:pt x="108" y="2"/>
                        <a:pt x="108" y="0"/>
                      </a:cubicBezTo>
                      <a:lnTo>
                        <a:pt x="0" y="0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168"/>
                      </a:lnTo>
                      <a:lnTo>
                        <a:pt x="352" y="168"/>
                      </a:lnTo>
                      <a:lnTo>
                        <a:pt x="352" y="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598" y="1173"/>
                  <a:ext cx="176" cy="176"/>
                </a:xfrm>
                <a:custGeom>
                  <a:avLst/>
                  <a:gdLst>
                    <a:gd name="T0" fmla="*/ 296 w 411"/>
                    <a:gd name="T1" fmla="*/ 62 h 409"/>
                    <a:gd name="T2" fmla="*/ 349 w 411"/>
                    <a:gd name="T3" fmla="*/ 62 h 409"/>
                    <a:gd name="T4" fmla="*/ 349 w 411"/>
                    <a:gd name="T5" fmla="*/ 350 h 409"/>
                    <a:gd name="T6" fmla="*/ 59 w 411"/>
                    <a:gd name="T7" fmla="*/ 350 h 409"/>
                    <a:gd name="T8" fmla="*/ 59 w 411"/>
                    <a:gd name="T9" fmla="*/ 168 h 409"/>
                    <a:gd name="T10" fmla="*/ 0 w 411"/>
                    <a:gd name="T11" fmla="*/ 168 h 409"/>
                    <a:gd name="T12" fmla="*/ 0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281 w 411"/>
                    <a:gd name="T19" fmla="*/ 0 h 409"/>
                    <a:gd name="T20" fmla="*/ 296 w 411"/>
                    <a:gd name="T21" fmla="*/ 57 h 409"/>
                    <a:gd name="T22" fmla="*/ 296 w 411"/>
                    <a:gd name="T23" fmla="*/ 62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11" h="409">
                      <a:moveTo>
                        <a:pt x="296" y="62"/>
                      </a:move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59" y="350"/>
                      </a:lnTo>
                      <a:lnTo>
                        <a:pt x="59" y="168"/>
                      </a:lnTo>
                      <a:lnTo>
                        <a:pt x="0" y="168"/>
                      </a:lnTo>
                      <a:lnTo>
                        <a:pt x="0" y="409"/>
                      </a:ln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281" y="0"/>
                      </a:lnTo>
                      <a:cubicBezTo>
                        <a:pt x="292" y="17"/>
                        <a:pt x="296" y="36"/>
                        <a:pt x="296" y="57"/>
                      </a:cubicBezTo>
                      <a:cubicBezTo>
                        <a:pt x="296" y="60"/>
                        <a:pt x="296" y="60"/>
                        <a:pt x="29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2401" y="977"/>
                  <a:ext cx="176" cy="175"/>
                </a:xfrm>
                <a:custGeom>
                  <a:avLst/>
                  <a:gdLst>
                    <a:gd name="T0" fmla="*/ 59 w 409"/>
                    <a:gd name="T1" fmla="*/ 347 h 408"/>
                    <a:gd name="T2" fmla="*/ 59 w 409"/>
                    <a:gd name="T3" fmla="*/ 59 h 408"/>
                    <a:gd name="T4" fmla="*/ 350 w 409"/>
                    <a:gd name="T5" fmla="*/ 59 h 408"/>
                    <a:gd name="T6" fmla="*/ 350 w 409"/>
                    <a:gd name="T7" fmla="*/ 226 h 408"/>
                    <a:gd name="T8" fmla="*/ 409 w 409"/>
                    <a:gd name="T9" fmla="*/ 197 h 408"/>
                    <a:gd name="T10" fmla="*/ 409 w 409"/>
                    <a:gd name="T11" fmla="*/ 0 h 408"/>
                    <a:gd name="T12" fmla="*/ 0 w 409"/>
                    <a:gd name="T13" fmla="*/ 0 h 408"/>
                    <a:gd name="T14" fmla="*/ 0 w 409"/>
                    <a:gd name="T15" fmla="*/ 408 h 408"/>
                    <a:gd name="T16" fmla="*/ 119 w 409"/>
                    <a:gd name="T17" fmla="*/ 408 h 408"/>
                    <a:gd name="T18" fmla="*/ 157 w 409"/>
                    <a:gd name="T19" fmla="*/ 349 h 408"/>
                    <a:gd name="T20" fmla="*/ 59 w 409"/>
                    <a:gd name="T21" fmla="*/ 347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9" h="408">
                      <a:moveTo>
                        <a:pt x="59" y="347"/>
                      </a:moveTo>
                      <a:lnTo>
                        <a:pt x="59" y="59"/>
                      </a:lnTo>
                      <a:lnTo>
                        <a:pt x="350" y="59"/>
                      </a:lnTo>
                      <a:lnTo>
                        <a:pt x="350" y="226"/>
                      </a:lnTo>
                      <a:cubicBezTo>
                        <a:pt x="369" y="214"/>
                        <a:pt x="388" y="203"/>
                        <a:pt x="409" y="197"/>
                      </a:cubicBezTo>
                      <a:lnTo>
                        <a:pt x="409" y="0"/>
                      </a:lnTo>
                      <a:lnTo>
                        <a:pt x="0" y="0"/>
                      </a:lnTo>
                      <a:lnTo>
                        <a:pt x="0" y="408"/>
                      </a:lnTo>
                      <a:lnTo>
                        <a:pt x="119" y="408"/>
                      </a:lnTo>
                      <a:cubicBezTo>
                        <a:pt x="127" y="385"/>
                        <a:pt x="140" y="366"/>
                        <a:pt x="157" y="349"/>
                      </a:cubicBezTo>
                      <a:lnTo>
                        <a:pt x="59" y="3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2598" y="976"/>
                  <a:ext cx="176" cy="175"/>
                </a:xfrm>
                <a:custGeom>
                  <a:avLst/>
                  <a:gdLst>
                    <a:gd name="T0" fmla="*/ 59 w 411"/>
                    <a:gd name="T1" fmla="*/ 195 h 409"/>
                    <a:gd name="T2" fmla="*/ 59 w 411"/>
                    <a:gd name="T3" fmla="*/ 62 h 409"/>
                    <a:gd name="T4" fmla="*/ 349 w 411"/>
                    <a:gd name="T5" fmla="*/ 62 h 409"/>
                    <a:gd name="T6" fmla="*/ 349 w 411"/>
                    <a:gd name="T7" fmla="*/ 350 h 409"/>
                    <a:gd name="T8" fmla="*/ 224 w 411"/>
                    <a:gd name="T9" fmla="*/ 350 h 409"/>
                    <a:gd name="T10" fmla="*/ 233 w 411"/>
                    <a:gd name="T11" fmla="*/ 407 h 409"/>
                    <a:gd name="T12" fmla="*/ 233 w 411"/>
                    <a:gd name="T13" fmla="*/ 409 h 409"/>
                    <a:gd name="T14" fmla="*/ 411 w 411"/>
                    <a:gd name="T15" fmla="*/ 409 h 409"/>
                    <a:gd name="T16" fmla="*/ 411 w 411"/>
                    <a:gd name="T17" fmla="*/ 0 h 409"/>
                    <a:gd name="T18" fmla="*/ 0 w 411"/>
                    <a:gd name="T19" fmla="*/ 0 h 409"/>
                    <a:gd name="T20" fmla="*/ 0 w 411"/>
                    <a:gd name="T21" fmla="*/ 189 h 409"/>
                    <a:gd name="T22" fmla="*/ 14 w 411"/>
                    <a:gd name="T23" fmla="*/ 189 h 409"/>
                    <a:gd name="T24" fmla="*/ 59 w 411"/>
                    <a:gd name="T25" fmla="*/ 195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1" h="409">
                      <a:moveTo>
                        <a:pt x="59" y="195"/>
                      </a:moveTo>
                      <a:lnTo>
                        <a:pt x="59" y="62"/>
                      </a:lnTo>
                      <a:lnTo>
                        <a:pt x="349" y="62"/>
                      </a:lnTo>
                      <a:lnTo>
                        <a:pt x="349" y="350"/>
                      </a:lnTo>
                      <a:lnTo>
                        <a:pt x="224" y="350"/>
                      </a:lnTo>
                      <a:cubicBezTo>
                        <a:pt x="228" y="369"/>
                        <a:pt x="233" y="388"/>
                        <a:pt x="233" y="407"/>
                      </a:cubicBezTo>
                      <a:cubicBezTo>
                        <a:pt x="233" y="407"/>
                        <a:pt x="233" y="409"/>
                        <a:pt x="233" y="409"/>
                      </a:cubicBezTo>
                      <a:lnTo>
                        <a:pt x="411" y="409"/>
                      </a:lnTo>
                      <a:lnTo>
                        <a:pt x="411" y="0"/>
                      </a:lnTo>
                      <a:lnTo>
                        <a:pt x="0" y="0"/>
                      </a:lnTo>
                      <a:lnTo>
                        <a:pt x="0" y="189"/>
                      </a:lnTo>
                      <a:cubicBezTo>
                        <a:pt x="4" y="189"/>
                        <a:pt x="10" y="189"/>
                        <a:pt x="14" y="189"/>
                      </a:cubicBezTo>
                      <a:cubicBezTo>
                        <a:pt x="29" y="189"/>
                        <a:pt x="44" y="191"/>
                        <a:pt x="59" y="1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2468" y="1075"/>
                  <a:ext cx="238" cy="150"/>
                </a:xfrm>
                <a:custGeom>
                  <a:avLst/>
                  <a:gdLst>
                    <a:gd name="T0" fmla="*/ 555 w 555"/>
                    <a:gd name="T1" fmla="*/ 286 h 350"/>
                    <a:gd name="T2" fmla="*/ 491 w 555"/>
                    <a:gd name="T3" fmla="*/ 221 h 350"/>
                    <a:gd name="T4" fmla="*/ 483 w 555"/>
                    <a:gd name="T5" fmla="*/ 221 h 350"/>
                    <a:gd name="T6" fmla="*/ 489 w 555"/>
                    <a:gd name="T7" fmla="*/ 174 h 350"/>
                    <a:gd name="T8" fmla="*/ 317 w 555"/>
                    <a:gd name="T9" fmla="*/ 0 h 350"/>
                    <a:gd name="T10" fmla="*/ 154 w 555"/>
                    <a:gd name="T11" fmla="*/ 119 h 350"/>
                    <a:gd name="T12" fmla="*/ 116 w 555"/>
                    <a:gd name="T13" fmla="*/ 113 h 350"/>
                    <a:gd name="T14" fmla="*/ 0 w 555"/>
                    <a:gd name="T15" fmla="*/ 231 h 350"/>
                    <a:gd name="T16" fmla="*/ 116 w 555"/>
                    <a:gd name="T17" fmla="*/ 350 h 350"/>
                    <a:gd name="T18" fmla="*/ 498 w 555"/>
                    <a:gd name="T19" fmla="*/ 350 h 350"/>
                    <a:gd name="T20" fmla="*/ 555 w 555"/>
                    <a:gd name="T21" fmla="*/ 286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5" h="350">
                      <a:moveTo>
                        <a:pt x="555" y="286"/>
                      </a:moveTo>
                      <a:cubicBezTo>
                        <a:pt x="555" y="250"/>
                        <a:pt x="525" y="221"/>
                        <a:pt x="491" y="221"/>
                      </a:cubicBezTo>
                      <a:cubicBezTo>
                        <a:pt x="489" y="221"/>
                        <a:pt x="487" y="221"/>
                        <a:pt x="483" y="221"/>
                      </a:cubicBezTo>
                      <a:cubicBezTo>
                        <a:pt x="487" y="206"/>
                        <a:pt x="489" y="191"/>
                        <a:pt x="489" y="174"/>
                      </a:cubicBezTo>
                      <a:cubicBezTo>
                        <a:pt x="489" y="79"/>
                        <a:pt x="413" y="0"/>
                        <a:pt x="317" y="0"/>
                      </a:cubicBezTo>
                      <a:cubicBezTo>
                        <a:pt x="241" y="0"/>
                        <a:pt x="178" y="49"/>
                        <a:pt x="154" y="119"/>
                      </a:cubicBezTo>
                      <a:cubicBezTo>
                        <a:pt x="142" y="115"/>
                        <a:pt x="129" y="113"/>
                        <a:pt x="116" y="113"/>
                      </a:cubicBezTo>
                      <a:cubicBezTo>
                        <a:pt x="51" y="113"/>
                        <a:pt x="0" y="166"/>
                        <a:pt x="0" y="231"/>
                      </a:cubicBezTo>
                      <a:cubicBezTo>
                        <a:pt x="0" y="297"/>
                        <a:pt x="53" y="350"/>
                        <a:pt x="116" y="350"/>
                      </a:cubicBezTo>
                      <a:lnTo>
                        <a:pt x="498" y="350"/>
                      </a:lnTo>
                      <a:cubicBezTo>
                        <a:pt x="529" y="348"/>
                        <a:pt x="555" y="320"/>
                        <a:pt x="555" y="2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3202856" y="2274017"/>
            <a:ext cx="5041984" cy="800422"/>
            <a:chOff x="3202856" y="2274017"/>
            <a:chExt cx="5041984" cy="800422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4230998" y="2274017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 Fabric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202856" y="2281959"/>
              <a:ext cx="900871" cy="792480"/>
              <a:chOff x="3202856" y="2510559"/>
              <a:chExt cx="900871" cy="792480"/>
            </a:xfrm>
          </p:grpSpPr>
          <p:sp>
            <p:nvSpPr>
              <p:cNvPr id="23" name="Rectangle: Rounded Corners 22"/>
              <p:cNvSpPr/>
              <p:nvPr/>
            </p:nvSpPr>
            <p:spPr>
              <a:xfrm>
                <a:off x="3202856" y="2510559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3428236" y="2670487"/>
                <a:ext cx="453193" cy="454046"/>
              </a:xfrm>
              <a:custGeom>
                <a:avLst/>
                <a:gdLst>
                  <a:gd name="T0" fmla="*/ 957 w 957"/>
                  <a:gd name="T1" fmla="*/ 404 h 958"/>
                  <a:gd name="T2" fmla="*/ 808 w 957"/>
                  <a:gd name="T3" fmla="*/ 255 h 958"/>
                  <a:gd name="T4" fmla="*/ 725 w 957"/>
                  <a:gd name="T5" fmla="*/ 280 h 958"/>
                  <a:gd name="T6" fmla="*/ 621 w 957"/>
                  <a:gd name="T7" fmla="*/ 194 h 958"/>
                  <a:gd name="T8" fmla="*/ 628 w 957"/>
                  <a:gd name="T9" fmla="*/ 150 h 958"/>
                  <a:gd name="T10" fmla="*/ 478 w 957"/>
                  <a:gd name="T11" fmla="*/ 0 h 958"/>
                  <a:gd name="T12" fmla="*/ 329 w 957"/>
                  <a:gd name="T13" fmla="*/ 150 h 958"/>
                  <a:gd name="T14" fmla="*/ 335 w 957"/>
                  <a:gd name="T15" fmla="*/ 194 h 958"/>
                  <a:gd name="T16" fmla="*/ 224 w 957"/>
                  <a:gd name="T17" fmla="*/ 286 h 958"/>
                  <a:gd name="T18" fmla="*/ 149 w 957"/>
                  <a:gd name="T19" fmla="*/ 270 h 958"/>
                  <a:gd name="T20" fmla="*/ 0 w 957"/>
                  <a:gd name="T21" fmla="*/ 404 h 958"/>
                  <a:gd name="T22" fmla="*/ 123 w 957"/>
                  <a:gd name="T23" fmla="*/ 552 h 958"/>
                  <a:gd name="T24" fmla="*/ 163 w 957"/>
                  <a:gd name="T25" fmla="*/ 696 h 958"/>
                  <a:gd name="T26" fmla="*/ 112 w 957"/>
                  <a:gd name="T27" fmla="*/ 809 h 958"/>
                  <a:gd name="T28" fmla="*/ 261 w 957"/>
                  <a:gd name="T29" fmla="*/ 958 h 958"/>
                  <a:gd name="T30" fmla="*/ 401 w 957"/>
                  <a:gd name="T31" fmla="*/ 861 h 958"/>
                  <a:gd name="T32" fmla="*/ 555 w 957"/>
                  <a:gd name="T33" fmla="*/ 861 h 958"/>
                  <a:gd name="T34" fmla="*/ 695 w 957"/>
                  <a:gd name="T35" fmla="*/ 958 h 958"/>
                  <a:gd name="T36" fmla="*/ 845 w 957"/>
                  <a:gd name="T37" fmla="*/ 809 h 958"/>
                  <a:gd name="T38" fmla="*/ 790 w 957"/>
                  <a:gd name="T39" fmla="*/ 692 h 958"/>
                  <a:gd name="T40" fmla="*/ 831 w 957"/>
                  <a:gd name="T41" fmla="*/ 552 h 958"/>
                  <a:gd name="T42" fmla="*/ 957 w 957"/>
                  <a:gd name="T43" fmla="*/ 404 h 958"/>
                  <a:gd name="T44" fmla="*/ 695 w 957"/>
                  <a:gd name="T45" fmla="*/ 659 h 958"/>
                  <a:gd name="T46" fmla="*/ 549 w 957"/>
                  <a:gd name="T47" fmla="*/ 778 h 958"/>
                  <a:gd name="T48" fmla="*/ 408 w 957"/>
                  <a:gd name="T49" fmla="*/ 778 h 958"/>
                  <a:gd name="T50" fmla="*/ 261 w 957"/>
                  <a:gd name="T51" fmla="*/ 659 h 958"/>
                  <a:gd name="T52" fmla="*/ 239 w 957"/>
                  <a:gd name="T53" fmla="*/ 661 h 958"/>
                  <a:gd name="T54" fmla="*/ 206 w 957"/>
                  <a:gd name="T55" fmla="*/ 543 h 958"/>
                  <a:gd name="T56" fmla="*/ 299 w 957"/>
                  <a:gd name="T57" fmla="*/ 404 h 958"/>
                  <a:gd name="T58" fmla="*/ 284 w 957"/>
                  <a:gd name="T59" fmla="*/ 343 h 958"/>
                  <a:gd name="T60" fmla="*/ 381 w 957"/>
                  <a:gd name="T61" fmla="*/ 263 h 958"/>
                  <a:gd name="T62" fmla="*/ 478 w 957"/>
                  <a:gd name="T63" fmla="*/ 300 h 958"/>
                  <a:gd name="T64" fmla="*/ 576 w 957"/>
                  <a:gd name="T65" fmla="*/ 263 h 958"/>
                  <a:gd name="T66" fmla="*/ 672 w 957"/>
                  <a:gd name="T67" fmla="*/ 342 h 958"/>
                  <a:gd name="T68" fmla="*/ 658 w 957"/>
                  <a:gd name="T69" fmla="*/ 404 h 958"/>
                  <a:gd name="T70" fmla="*/ 748 w 957"/>
                  <a:gd name="T71" fmla="*/ 542 h 958"/>
                  <a:gd name="T72" fmla="*/ 714 w 957"/>
                  <a:gd name="T73" fmla="*/ 660 h 958"/>
                  <a:gd name="T74" fmla="*/ 695 w 957"/>
                  <a:gd name="T75" fmla="*/ 659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7" h="958">
                    <a:moveTo>
                      <a:pt x="957" y="404"/>
                    </a:moveTo>
                    <a:cubicBezTo>
                      <a:pt x="957" y="322"/>
                      <a:pt x="890" y="255"/>
                      <a:pt x="808" y="255"/>
                    </a:cubicBezTo>
                    <a:cubicBezTo>
                      <a:pt x="777" y="255"/>
                      <a:pt x="749" y="264"/>
                      <a:pt x="725" y="280"/>
                    </a:cubicBezTo>
                    <a:lnTo>
                      <a:pt x="621" y="194"/>
                    </a:lnTo>
                    <a:cubicBezTo>
                      <a:pt x="626" y="180"/>
                      <a:pt x="628" y="165"/>
                      <a:pt x="628" y="150"/>
                    </a:cubicBezTo>
                    <a:cubicBezTo>
                      <a:pt x="628" y="67"/>
                      <a:pt x="561" y="0"/>
                      <a:pt x="478" y="0"/>
                    </a:cubicBezTo>
                    <a:cubicBezTo>
                      <a:pt x="396" y="0"/>
                      <a:pt x="329" y="67"/>
                      <a:pt x="329" y="150"/>
                    </a:cubicBezTo>
                    <a:cubicBezTo>
                      <a:pt x="329" y="165"/>
                      <a:pt x="331" y="180"/>
                      <a:pt x="335" y="194"/>
                    </a:cubicBezTo>
                    <a:lnTo>
                      <a:pt x="224" y="286"/>
                    </a:lnTo>
                    <a:cubicBezTo>
                      <a:pt x="202" y="276"/>
                      <a:pt x="176" y="270"/>
                      <a:pt x="149" y="270"/>
                    </a:cubicBezTo>
                    <a:cubicBezTo>
                      <a:pt x="67" y="270"/>
                      <a:pt x="0" y="322"/>
                      <a:pt x="0" y="404"/>
                    </a:cubicBezTo>
                    <a:cubicBezTo>
                      <a:pt x="0" y="478"/>
                      <a:pt x="53" y="539"/>
                      <a:pt x="123" y="552"/>
                    </a:cubicBezTo>
                    <a:lnTo>
                      <a:pt x="163" y="696"/>
                    </a:lnTo>
                    <a:cubicBezTo>
                      <a:pt x="132" y="723"/>
                      <a:pt x="112" y="763"/>
                      <a:pt x="112" y="809"/>
                    </a:cubicBezTo>
                    <a:cubicBezTo>
                      <a:pt x="112" y="891"/>
                      <a:pt x="179" y="958"/>
                      <a:pt x="261" y="958"/>
                    </a:cubicBezTo>
                    <a:cubicBezTo>
                      <a:pt x="326" y="958"/>
                      <a:pt x="380" y="918"/>
                      <a:pt x="401" y="861"/>
                    </a:cubicBezTo>
                    <a:lnTo>
                      <a:pt x="555" y="861"/>
                    </a:lnTo>
                    <a:cubicBezTo>
                      <a:pt x="576" y="918"/>
                      <a:pt x="631" y="958"/>
                      <a:pt x="695" y="958"/>
                    </a:cubicBezTo>
                    <a:cubicBezTo>
                      <a:pt x="778" y="958"/>
                      <a:pt x="845" y="891"/>
                      <a:pt x="845" y="809"/>
                    </a:cubicBezTo>
                    <a:cubicBezTo>
                      <a:pt x="845" y="762"/>
                      <a:pt x="824" y="720"/>
                      <a:pt x="790" y="692"/>
                    </a:cubicBezTo>
                    <a:lnTo>
                      <a:pt x="831" y="552"/>
                    </a:lnTo>
                    <a:cubicBezTo>
                      <a:pt x="903" y="541"/>
                      <a:pt x="957" y="479"/>
                      <a:pt x="957" y="404"/>
                    </a:cubicBezTo>
                    <a:close/>
                    <a:moveTo>
                      <a:pt x="695" y="659"/>
                    </a:moveTo>
                    <a:cubicBezTo>
                      <a:pt x="623" y="659"/>
                      <a:pt x="563" y="710"/>
                      <a:pt x="549" y="778"/>
                    </a:cubicBezTo>
                    <a:lnTo>
                      <a:pt x="408" y="778"/>
                    </a:lnTo>
                    <a:cubicBezTo>
                      <a:pt x="394" y="710"/>
                      <a:pt x="334" y="659"/>
                      <a:pt x="261" y="659"/>
                    </a:cubicBezTo>
                    <a:cubicBezTo>
                      <a:pt x="254" y="659"/>
                      <a:pt x="246" y="660"/>
                      <a:pt x="239" y="661"/>
                    </a:cubicBezTo>
                    <a:lnTo>
                      <a:pt x="206" y="543"/>
                    </a:lnTo>
                    <a:cubicBezTo>
                      <a:pt x="260" y="521"/>
                      <a:pt x="299" y="467"/>
                      <a:pt x="299" y="404"/>
                    </a:cubicBezTo>
                    <a:cubicBezTo>
                      <a:pt x="299" y="381"/>
                      <a:pt x="293" y="361"/>
                      <a:pt x="284" y="343"/>
                    </a:cubicBezTo>
                    <a:lnTo>
                      <a:pt x="381" y="263"/>
                    </a:lnTo>
                    <a:cubicBezTo>
                      <a:pt x="407" y="286"/>
                      <a:pt x="441" y="300"/>
                      <a:pt x="478" y="300"/>
                    </a:cubicBezTo>
                    <a:cubicBezTo>
                      <a:pt x="516" y="300"/>
                      <a:pt x="550" y="286"/>
                      <a:pt x="576" y="263"/>
                    </a:cubicBezTo>
                    <a:lnTo>
                      <a:pt x="672" y="342"/>
                    </a:lnTo>
                    <a:cubicBezTo>
                      <a:pt x="663" y="361"/>
                      <a:pt x="658" y="382"/>
                      <a:pt x="658" y="404"/>
                    </a:cubicBezTo>
                    <a:cubicBezTo>
                      <a:pt x="658" y="466"/>
                      <a:pt x="695" y="519"/>
                      <a:pt x="748" y="542"/>
                    </a:cubicBezTo>
                    <a:lnTo>
                      <a:pt x="714" y="660"/>
                    </a:lnTo>
                    <a:cubicBezTo>
                      <a:pt x="708" y="659"/>
                      <a:pt x="702" y="659"/>
                      <a:pt x="695" y="65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202857" y="3252695"/>
            <a:ext cx="5041983" cy="792480"/>
            <a:chOff x="3202857" y="3252695"/>
            <a:chExt cx="5041983" cy="79248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230998" y="3252695"/>
              <a:ext cx="4013842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Container Service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202857" y="3252695"/>
              <a:ext cx="900871" cy="792480"/>
              <a:chOff x="3202857" y="3481295"/>
              <a:chExt cx="900871" cy="792480"/>
            </a:xfrm>
          </p:grpSpPr>
          <p:sp>
            <p:nvSpPr>
              <p:cNvPr id="20" name="Rectangle: Rounded Corners 19"/>
              <p:cNvSpPr/>
              <p:nvPr/>
            </p:nvSpPr>
            <p:spPr>
              <a:xfrm>
                <a:off x="3202857" y="3481295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413653" y="3758877"/>
                <a:ext cx="457071" cy="262802"/>
                <a:chOff x="3413653" y="3758877"/>
                <a:chExt cx="457071" cy="262802"/>
              </a:xfrm>
            </p:grpSpPr>
            <p:sp>
              <p:nvSpPr>
                <p:cNvPr id="33" name="Rectangle: Rounded Corners 32"/>
                <p:cNvSpPr/>
                <p:nvPr/>
              </p:nvSpPr>
              <p:spPr>
                <a:xfrm>
                  <a:off x="3413653" y="3758877"/>
                  <a:ext cx="457071" cy="262802"/>
                </a:xfrm>
                <a:prstGeom prst="roundRect">
                  <a:avLst>
                    <a:gd name="adj" fmla="val 7513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26961" y="3759020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63988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752196" y="3768293"/>
                  <a:ext cx="0" cy="25338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3204326" y="4223431"/>
            <a:ext cx="5040513" cy="800422"/>
            <a:chOff x="3204326" y="4223431"/>
            <a:chExt cx="5040513" cy="800422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4230998" y="4231373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 Scale Sets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204326" y="4223431"/>
              <a:ext cx="900871" cy="792480"/>
              <a:chOff x="3204326" y="4452031"/>
              <a:chExt cx="900871" cy="792480"/>
            </a:xfrm>
          </p:grpSpPr>
          <p:sp>
            <p:nvSpPr>
              <p:cNvPr id="24" name="Rectangle: Rounded Corners 23"/>
              <p:cNvSpPr/>
              <p:nvPr/>
            </p:nvSpPr>
            <p:spPr>
              <a:xfrm>
                <a:off x="3204326" y="4452031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39621" y="4627774"/>
                <a:ext cx="426279" cy="456877"/>
                <a:chOff x="3352282" y="4547965"/>
                <a:chExt cx="575208" cy="616496"/>
              </a:xfrm>
            </p:grpSpPr>
            <p:cxnSp>
              <p:nvCxnSpPr>
                <p:cNvPr id="42" name="Straight Arrow Connector 41"/>
                <p:cNvCxnSpPr>
                  <a:cxnSpLocks/>
                </p:cNvCxnSpPr>
                <p:nvPr/>
              </p:nvCxnSpPr>
              <p:spPr>
                <a:xfrm>
                  <a:off x="3352282" y="4848271"/>
                  <a:ext cx="575208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cxnSpLocks/>
                </p:cNvCxnSpPr>
                <p:nvPr/>
              </p:nvCxnSpPr>
              <p:spPr>
                <a:xfrm flipV="1">
                  <a:off x="3632448" y="4547965"/>
                  <a:ext cx="14876" cy="616496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3" name="Group 62"/>
          <p:cNvGrpSpPr/>
          <p:nvPr/>
        </p:nvGrpSpPr>
        <p:grpSpPr>
          <a:xfrm>
            <a:off x="3202857" y="5194167"/>
            <a:ext cx="5041982" cy="808364"/>
            <a:chOff x="3202857" y="5194167"/>
            <a:chExt cx="5041982" cy="808364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4230998" y="5210051"/>
              <a:ext cx="4013841" cy="792480"/>
            </a:xfrm>
            <a:prstGeom prst="roundRect">
              <a:avLst>
                <a:gd name="adj" fmla="val 8248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Machines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202857" y="5194167"/>
              <a:ext cx="900871" cy="792480"/>
              <a:chOff x="3202857" y="5422767"/>
              <a:chExt cx="900871" cy="792480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3202857" y="5422767"/>
                <a:ext cx="900871" cy="792480"/>
              </a:xfrm>
              <a:prstGeom prst="roundRect">
                <a:avLst>
                  <a:gd name="adj" fmla="val 8248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401621" y="5596605"/>
                <a:ext cx="484927" cy="466879"/>
                <a:chOff x="3401621" y="5596605"/>
                <a:chExt cx="484927" cy="466879"/>
              </a:xfrm>
            </p:grpSpPr>
            <p:sp>
              <p:nvSpPr>
                <p:cNvPr id="49" name="Rectangle: Rounded Corners 48"/>
                <p:cNvSpPr/>
                <p:nvPr/>
              </p:nvSpPr>
              <p:spPr>
                <a:xfrm>
                  <a:off x="3401621" y="5596605"/>
                  <a:ext cx="338543" cy="33854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: Rounded Corners 49"/>
                <p:cNvSpPr/>
                <p:nvPr/>
              </p:nvSpPr>
              <p:spPr>
                <a:xfrm>
                  <a:off x="3548005" y="5724941"/>
                  <a:ext cx="338543" cy="338543"/>
                </a:xfrm>
                <a:prstGeom prst="roundRect">
                  <a:avLst/>
                </a:prstGeom>
                <a:solidFill>
                  <a:srgbClr val="40404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66" name="Rectangle: Rounded Corners 65"/>
          <p:cNvSpPr/>
          <p:nvPr/>
        </p:nvSpPr>
        <p:spPr>
          <a:xfrm>
            <a:off x="837064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Marketplaces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2218370" y="330017"/>
            <a:ext cx="868680" cy="5672514"/>
          </a:xfrm>
          <a:prstGeom prst="roundRect">
            <a:avLst>
              <a:gd name="adj" fmla="val 7018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Resource Manager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921240" y="211127"/>
            <a:ext cx="1443107" cy="5957086"/>
            <a:chOff x="9921240" y="211127"/>
            <a:chExt cx="1443107" cy="5957086"/>
          </a:xfrm>
        </p:grpSpPr>
        <p:sp>
          <p:nvSpPr>
            <p:cNvPr id="70" name="TextBox 69"/>
            <p:cNvSpPr txBox="1"/>
            <p:nvPr/>
          </p:nvSpPr>
          <p:spPr>
            <a:xfrm>
              <a:off x="10138410" y="211127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Agility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084187" y="5706548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</a:t>
              </a:r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9921240" y="396240"/>
              <a:ext cx="20060" cy="5590407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Isosceles Triangle 81"/>
          <p:cNvSpPr/>
          <p:nvPr/>
        </p:nvSpPr>
        <p:spPr>
          <a:xfrm rot="16200000">
            <a:off x="9989275" y="660369"/>
            <a:ext cx="298270" cy="2571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9989276" y="660369"/>
            <a:ext cx="298270" cy="25712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compute stack</a:t>
            </a:r>
          </a:p>
        </p:txBody>
      </p:sp>
    </p:spTree>
    <p:extLst>
      <p:ext uri="{BB962C8B-B14F-4D97-AF65-F5344CB8AC3E}">
        <p14:creationId xmlns:p14="http://schemas.microsoft.com/office/powerpoint/2010/main" val="8899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18640" y="365125"/>
            <a:ext cx="9535160" cy="1325563"/>
          </a:xfrm>
        </p:spPr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Virtual Machines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77177" y="631666"/>
            <a:ext cx="900871" cy="792480"/>
            <a:chOff x="2989497" y="898208"/>
            <a:chExt cx="900871" cy="792480"/>
          </a:xfrm>
          <a:solidFill>
            <a:srgbClr val="404040"/>
          </a:solidFill>
        </p:grpSpPr>
        <p:sp>
          <p:nvSpPr>
            <p:cNvPr id="7" name="Rectangle: Rounded Corners 6"/>
            <p:cNvSpPr/>
            <p:nvPr/>
          </p:nvSpPr>
          <p:spPr>
            <a:xfrm>
              <a:off x="2989497" y="898208"/>
              <a:ext cx="900871" cy="792480"/>
            </a:xfrm>
            <a:prstGeom prst="roundRect">
              <a:avLst>
                <a:gd name="adj" fmla="val 82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188261" y="1072046"/>
              <a:ext cx="338543" cy="338543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334645" y="1200382"/>
              <a:ext cx="338543" cy="338543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07092" y="6331058"/>
            <a:ext cx="32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Machines</a:t>
            </a:r>
          </a:p>
        </p:txBody>
      </p:sp>
      <p:grpSp>
        <p:nvGrpSpPr>
          <p:cNvPr id="255" name="Group 254"/>
          <p:cNvGrpSpPr/>
          <p:nvPr/>
        </p:nvGrpSpPr>
        <p:grpSpPr>
          <a:xfrm>
            <a:off x="3840802" y="2006252"/>
            <a:ext cx="3623485" cy="278080"/>
            <a:chOff x="3822325" y="2209642"/>
            <a:chExt cx="3996804" cy="306730"/>
          </a:xfrm>
        </p:grpSpPr>
        <p:sp>
          <p:nvSpPr>
            <p:cNvPr id="251" name="Oval 250"/>
            <p:cNvSpPr/>
            <p:nvPr/>
          </p:nvSpPr>
          <p:spPr>
            <a:xfrm>
              <a:off x="3822325" y="2211572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2" name="Oval 251"/>
            <p:cNvSpPr/>
            <p:nvPr/>
          </p:nvSpPr>
          <p:spPr>
            <a:xfrm>
              <a:off x="7514329" y="2209642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4" name="Straight Connector 253"/>
            <p:cNvCxnSpPr>
              <a:stCxn id="251" idx="6"/>
            </p:cNvCxnSpPr>
            <p:nvPr/>
          </p:nvCxnSpPr>
          <p:spPr>
            <a:xfrm flipV="1">
              <a:off x="4127125" y="2360428"/>
              <a:ext cx="3432624" cy="3544"/>
            </a:xfrm>
            <a:prstGeom prst="line">
              <a:avLst/>
            </a:prstGeom>
            <a:ln w="127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Oval 255"/>
          <p:cNvSpPr/>
          <p:nvPr/>
        </p:nvSpPr>
        <p:spPr>
          <a:xfrm>
            <a:off x="4566172" y="2008002"/>
            <a:ext cx="276330" cy="27633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TextBox 256"/>
          <p:cNvSpPr txBox="1"/>
          <p:nvPr/>
        </p:nvSpPr>
        <p:spPr>
          <a:xfrm>
            <a:off x="2526042" y="1943659"/>
            <a:ext cx="100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CPU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7820688" y="1933682"/>
            <a:ext cx="2091714" cy="461665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 ACU</a:t>
            </a:r>
          </a:p>
        </p:txBody>
      </p:sp>
      <p:grpSp>
        <p:nvGrpSpPr>
          <p:cNvPr id="259" name="Group 258"/>
          <p:cNvGrpSpPr/>
          <p:nvPr/>
        </p:nvGrpSpPr>
        <p:grpSpPr>
          <a:xfrm>
            <a:off x="3833577" y="2657757"/>
            <a:ext cx="3623485" cy="278080"/>
            <a:chOff x="3822325" y="2209642"/>
            <a:chExt cx="3996804" cy="306730"/>
          </a:xfrm>
        </p:grpSpPr>
        <p:sp>
          <p:nvSpPr>
            <p:cNvPr id="260" name="Oval 259"/>
            <p:cNvSpPr/>
            <p:nvPr/>
          </p:nvSpPr>
          <p:spPr>
            <a:xfrm>
              <a:off x="3822325" y="2211572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Oval 260"/>
            <p:cNvSpPr/>
            <p:nvPr/>
          </p:nvSpPr>
          <p:spPr>
            <a:xfrm>
              <a:off x="7514329" y="2209642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62" name="Straight Connector 261"/>
            <p:cNvCxnSpPr>
              <a:stCxn id="260" idx="6"/>
            </p:cNvCxnSpPr>
            <p:nvPr/>
          </p:nvCxnSpPr>
          <p:spPr>
            <a:xfrm flipV="1">
              <a:off x="4127125" y="2360428"/>
              <a:ext cx="3432624" cy="3544"/>
            </a:xfrm>
            <a:prstGeom prst="line">
              <a:avLst/>
            </a:prstGeom>
            <a:ln w="127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TextBox 262"/>
          <p:cNvSpPr txBox="1"/>
          <p:nvPr/>
        </p:nvSpPr>
        <p:spPr>
          <a:xfrm>
            <a:off x="1984746" y="2595164"/>
            <a:ext cx="15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7813464" y="2585187"/>
            <a:ext cx="2102390" cy="461665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140 GB</a:t>
            </a:r>
          </a:p>
        </p:txBody>
      </p:sp>
      <p:sp>
        <p:nvSpPr>
          <p:cNvPr id="265" name="Oval 264"/>
          <p:cNvSpPr/>
          <p:nvPr/>
        </p:nvSpPr>
        <p:spPr>
          <a:xfrm>
            <a:off x="5958739" y="2647951"/>
            <a:ext cx="276330" cy="27633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6" name="Group 265"/>
          <p:cNvGrpSpPr/>
          <p:nvPr/>
        </p:nvGrpSpPr>
        <p:grpSpPr>
          <a:xfrm>
            <a:off x="3833577" y="3317366"/>
            <a:ext cx="3623485" cy="278080"/>
            <a:chOff x="3822325" y="2209642"/>
            <a:chExt cx="3996804" cy="306730"/>
          </a:xfrm>
        </p:grpSpPr>
        <p:sp>
          <p:nvSpPr>
            <p:cNvPr id="267" name="Oval 266"/>
            <p:cNvSpPr/>
            <p:nvPr/>
          </p:nvSpPr>
          <p:spPr>
            <a:xfrm>
              <a:off x="3822325" y="2211572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7514329" y="2209642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69" name="Straight Connector 268"/>
            <p:cNvCxnSpPr>
              <a:stCxn id="267" idx="6"/>
            </p:cNvCxnSpPr>
            <p:nvPr/>
          </p:nvCxnSpPr>
          <p:spPr>
            <a:xfrm flipV="1">
              <a:off x="4127125" y="2360428"/>
              <a:ext cx="3432624" cy="3544"/>
            </a:xfrm>
            <a:prstGeom prst="line">
              <a:avLst/>
            </a:prstGeom>
            <a:ln w="127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TextBox 269"/>
          <p:cNvSpPr txBox="1"/>
          <p:nvPr/>
        </p:nvSpPr>
        <p:spPr>
          <a:xfrm>
            <a:off x="1984746" y="3254773"/>
            <a:ext cx="15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7813464" y="3244796"/>
            <a:ext cx="2102390" cy="461665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9000 IOPS</a:t>
            </a:r>
          </a:p>
        </p:txBody>
      </p:sp>
      <p:sp>
        <p:nvSpPr>
          <p:cNvPr id="272" name="Oval 271"/>
          <p:cNvSpPr/>
          <p:nvPr/>
        </p:nvSpPr>
        <p:spPr>
          <a:xfrm>
            <a:off x="5534968" y="3307561"/>
            <a:ext cx="276330" cy="27633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3" name="Group 272"/>
          <p:cNvGrpSpPr/>
          <p:nvPr/>
        </p:nvGrpSpPr>
        <p:grpSpPr>
          <a:xfrm>
            <a:off x="3831676" y="3976387"/>
            <a:ext cx="3623485" cy="278080"/>
            <a:chOff x="3822325" y="2209642"/>
            <a:chExt cx="3996804" cy="306730"/>
          </a:xfrm>
        </p:grpSpPr>
        <p:sp>
          <p:nvSpPr>
            <p:cNvPr id="274" name="Oval 273"/>
            <p:cNvSpPr/>
            <p:nvPr/>
          </p:nvSpPr>
          <p:spPr>
            <a:xfrm>
              <a:off x="3822325" y="2211572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5" name="Oval 274"/>
            <p:cNvSpPr/>
            <p:nvPr/>
          </p:nvSpPr>
          <p:spPr>
            <a:xfrm>
              <a:off x="7514329" y="2209642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6" name="Straight Connector 275"/>
            <p:cNvCxnSpPr>
              <a:stCxn id="274" idx="6"/>
            </p:cNvCxnSpPr>
            <p:nvPr/>
          </p:nvCxnSpPr>
          <p:spPr>
            <a:xfrm flipV="1">
              <a:off x="4127125" y="2360428"/>
              <a:ext cx="3432624" cy="3544"/>
            </a:xfrm>
            <a:prstGeom prst="line">
              <a:avLst/>
            </a:prstGeom>
            <a:ln w="127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TextBox 276"/>
          <p:cNvSpPr txBox="1"/>
          <p:nvPr/>
        </p:nvSpPr>
        <p:spPr>
          <a:xfrm>
            <a:off x="889739" y="3895474"/>
            <a:ext cx="258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Network Grade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813464" y="3903817"/>
            <a:ext cx="2102390" cy="461665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</a:t>
            </a:r>
          </a:p>
        </p:txBody>
      </p:sp>
      <p:sp>
        <p:nvSpPr>
          <p:cNvPr id="279" name="Oval 278"/>
          <p:cNvSpPr/>
          <p:nvPr/>
        </p:nvSpPr>
        <p:spPr>
          <a:xfrm>
            <a:off x="6571091" y="3966581"/>
            <a:ext cx="276330" cy="27633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TextBox 280"/>
          <p:cNvSpPr txBox="1"/>
          <p:nvPr/>
        </p:nvSpPr>
        <p:spPr>
          <a:xfrm>
            <a:off x="665874" y="4535184"/>
            <a:ext cx="280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Premium Storage</a:t>
            </a:r>
          </a:p>
        </p:txBody>
      </p:sp>
      <p:grpSp>
        <p:nvGrpSpPr>
          <p:cNvPr id="286" name="Group 285"/>
          <p:cNvGrpSpPr/>
          <p:nvPr/>
        </p:nvGrpSpPr>
        <p:grpSpPr>
          <a:xfrm>
            <a:off x="3831676" y="4594760"/>
            <a:ext cx="768322" cy="303357"/>
            <a:chOff x="3812259" y="4969365"/>
            <a:chExt cx="847481" cy="334611"/>
          </a:xfrm>
        </p:grpSpPr>
        <p:sp>
          <p:nvSpPr>
            <p:cNvPr id="282" name="Rectangle: Rounded Corners 281"/>
            <p:cNvSpPr/>
            <p:nvPr/>
          </p:nvSpPr>
          <p:spPr>
            <a:xfrm>
              <a:off x="3812259" y="4973737"/>
              <a:ext cx="847217" cy="3302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: Rounded Corners 282"/>
            <p:cNvSpPr/>
            <p:nvPr/>
          </p:nvSpPr>
          <p:spPr>
            <a:xfrm>
              <a:off x="3812259" y="4973737"/>
              <a:ext cx="429457" cy="32586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Rectangle: Rounded Corners 283"/>
            <p:cNvSpPr/>
            <p:nvPr/>
          </p:nvSpPr>
          <p:spPr>
            <a:xfrm>
              <a:off x="3812523" y="4969365"/>
              <a:ext cx="847217" cy="330239"/>
            </a:xfrm>
            <a:prstGeom prst="round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5" name="TextBox 284"/>
          <p:cNvSpPr txBox="1"/>
          <p:nvPr/>
        </p:nvSpPr>
        <p:spPr>
          <a:xfrm>
            <a:off x="7813463" y="4562838"/>
            <a:ext cx="2102390" cy="461665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sp>
        <p:nvSpPr>
          <p:cNvPr id="4" name="Rectangle: Rounded Corners 3">
            <a:hlinkClick r:id="rId3"/>
          </p:cNvPr>
          <p:cNvSpPr/>
          <p:nvPr/>
        </p:nvSpPr>
        <p:spPr>
          <a:xfrm>
            <a:off x="4599759" y="5456321"/>
            <a:ext cx="2927591" cy="451185"/>
          </a:xfrm>
          <a:prstGeom prst="roundRect">
            <a:avLst/>
          </a:prstGeom>
          <a:solidFill>
            <a:srgbClr val="2FC9FF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right SKU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542" flipH="1">
            <a:off x="4782161" y="5583636"/>
            <a:ext cx="120679" cy="1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134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Simp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.potx" id="{34AD9131-1486-4437-9D18-E5317AB78361}" vid="{4351DF73-10C4-42DF-9237-0127C24F5F53}"/>
    </a:ext>
  </a:extLst>
</a:theme>
</file>

<file path=ppt/theme/theme2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imple.potx" id="{34AD9131-1486-4437-9D18-E5317AB78361}" vid="{734017C6-EDE2-4013-975C-43EF24697E29}"/>
    </a:ext>
  </a:extLst>
</a:theme>
</file>

<file path=ppt/theme/theme3.xml><?xml version="1.0" encoding="utf-8"?>
<a:theme xmlns:a="http://schemas.openxmlformats.org/drawingml/2006/main" name="2_Simp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imple.potx" id="{34AD9131-1486-4437-9D18-E5317AB78361}" vid="{55336B26-BA26-438B-8BD4-66460B3988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1493</TotalTime>
  <Words>1380</Words>
  <Application>Microsoft Office PowerPoint</Application>
  <PresentationFormat>Widescreen</PresentationFormat>
  <Paragraphs>761</Paragraphs>
  <Slides>77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92" baseType="lpstr">
      <vt:lpstr>Arial</vt:lpstr>
      <vt:lpstr>Calibri</vt:lpstr>
      <vt:lpstr>Calibri Light</vt:lpstr>
      <vt:lpstr>Consolas</vt:lpstr>
      <vt:lpstr>Segoe Pro</vt:lpstr>
      <vt:lpstr>Segoe Pro Semibold</vt:lpstr>
      <vt:lpstr>Segoe UI</vt:lpstr>
      <vt:lpstr>Segoe UI Light</vt:lpstr>
      <vt:lpstr>Segoe UI Semibold</vt:lpstr>
      <vt:lpstr>Segoe UI Semilight</vt:lpstr>
      <vt:lpstr>Verdana</vt:lpstr>
      <vt:lpstr>Wingdings</vt:lpstr>
      <vt:lpstr>1_Simple</vt:lpstr>
      <vt:lpstr>Simple</vt:lpstr>
      <vt:lpstr>2_Simple</vt:lpstr>
      <vt:lpstr>Azure…</vt:lpstr>
      <vt:lpstr>PowerPoint Presentation</vt:lpstr>
      <vt:lpstr>PowerPoint Presentation</vt:lpstr>
      <vt:lpstr>PowerPoint Presentation</vt:lpstr>
      <vt:lpstr>Agility</vt:lpstr>
      <vt:lpstr>PowerPoint Presentation</vt:lpstr>
      <vt:lpstr>PowerPoint Presentation</vt:lpstr>
      <vt:lpstr>PowerPoint Presentation</vt:lpstr>
      <vt:lpstr>Virtual Machines</vt:lpstr>
      <vt:lpstr>Virtual Machines</vt:lpstr>
      <vt:lpstr>Virtual Machines</vt:lpstr>
      <vt:lpstr>PowerPoint Presentation</vt:lpstr>
      <vt:lpstr>PowerPoint Presentation</vt:lpstr>
      <vt:lpstr>Virtual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 composition</vt:lpstr>
      <vt:lpstr>PowerPoint Presentation</vt:lpstr>
      <vt:lpstr>PowerPoint Presentation</vt:lpstr>
      <vt:lpstr>PowerPoint Presentation</vt:lpstr>
      <vt:lpstr>PowerPoint Presentation</vt:lpstr>
      <vt:lpstr>Container orchestration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Hyper-scale microservices platform</vt:lpstr>
      <vt:lpstr>Hyper-scale microservices platform</vt:lpstr>
      <vt:lpstr>PowerPoint Presentation</vt:lpstr>
      <vt:lpstr>PowerPoint Presentation</vt:lpstr>
      <vt:lpstr>PowerPoint Presentation</vt:lpstr>
      <vt:lpstr>Hyper-scale microservices platform</vt:lpstr>
      <vt:lpstr>We need to address the monolith in the room…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frameworks</vt:lpstr>
      <vt:lpstr>Application frameworks</vt:lpstr>
      <vt:lpstr>PowerPoint Presentation</vt:lpstr>
      <vt:lpstr>Application frameworks</vt:lpstr>
      <vt:lpstr>Application frameworks</vt:lpstr>
      <vt:lpstr>PowerPoint Presentation</vt:lpstr>
      <vt:lpstr>Application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your data centre on my data centre</dc:title>
  <dc:creator>Jonathan Collinge</dc:creator>
  <cp:lastModifiedBy>Jonathan Collinge</cp:lastModifiedBy>
  <cp:revision>96</cp:revision>
  <dcterms:created xsi:type="dcterms:W3CDTF">2016-10-05T12:27:11Z</dcterms:created>
  <dcterms:modified xsi:type="dcterms:W3CDTF">2016-10-11T10:56:11Z</dcterms:modified>
</cp:coreProperties>
</file>