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8" r:id="rId5"/>
    <p:sldId id="267" r:id="rId6"/>
    <p:sldId id="264" r:id="rId7"/>
    <p:sldId id="259" r:id="rId8"/>
    <p:sldId id="263" r:id="rId9"/>
    <p:sldId id="257" r:id="rId10"/>
    <p:sldId id="265" r:id="rId11"/>
    <p:sldId id="258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0B294"/>
    <a:srgbClr val="004880"/>
    <a:srgbClr val="40CDF5"/>
    <a:srgbClr val="5C005C"/>
    <a:srgbClr val="008C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7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7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8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6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C500-CD3B-4ADE-887D-F41930B9D629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1F7C-3835-434D-A1ED-B5E9426AC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0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03" y="1"/>
            <a:ext cx="10072598" cy="584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7494" y="0"/>
            <a:ext cx="10072598" cy="584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792" y="5726206"/>
            <a:ext cx="10072598" cy="584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380879" y="5410215"/>
            <a:ext cx="10072598" cy="5848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DX</a:t>
            </a:r>
          </a:p>
        </p:txBody>
      </p:sp>
    </p:spTree>
    <p:extLst>
      <p:ext uri="{BB962C8B-B14F-4D97-AF65-F5344CB8AC3E}">
        <p14:creationId xmlns:p14="http://schemas.microsoft.com/office/powerpoint/2010/main" val="3359173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478" y="957088"/>
            <a:ext cx="11784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 / Industry Events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1:1 Sessions / Office Hours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 Session (ADS)</a:t>
            </a:r>
          </a:p>
          <a:p>
            <a:pPr>
              <a:lnSpc>
                <a:spcPct val="150000"/>
              </a:lnSpc>
            </a:pPr>
            <a:endParaRPr lang="en-GB" sz="6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5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6218708" y="-301129"/>
            <a:ext cx="5712942" cy="7159129"/>
            <a:chOff x="1192213" y="3956059"/>
            <a:chExt cx="1717675" cy="2208213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1192213" y="3956059"/>
              <a:ext cx="1717675" cy="220821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1192213" y="5949959"/>
              <a:ext cx="1717675" cy="214313"/>
            </a:xfrm>
            <a:prstGeom prst="rect">
              <a:avLst/>
            </a:pr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/>
            <p:cNvSpPr>
              <a:spLocks noEditPoints="1"/>
            </p:cNvSpPr>
            <p:nvPr/>
          </p:nvSpPr>
          <p:spPr bwMode="auto">
            <a:xfrm>
              <a:off x="1514475" y="4427547"/>
              <a:ext cx="1120775" cy="1116013"/>
            </a:xfrm>
            <a:custGeom>
              <a:avLst/>
              <a:gdLst>
                <a:gd name="T0" fmla="*/ 173 w 376"/>
                <a:gd name="T1" fmla="*/ 373 h 376"/>
                <a:gd name="T2" fmla="*/ 202 w 376"/>
                <a:gd name="T3" fmla="*/ 373 h 376"/>
                <a:gd name="T4" fmla="*/ 213 w 376"/>
                <a:gd name="T5" fmla="*/ 372 h 376"/>
                <a:gd name="T6" fmla="*/ 239 w 376"/>
                <a:gd name="T7" fmla="*/ 369 h 376"/>
                <a:gd name="T8" fmla="*/ 159 w 376"/>
                <a:gd name="T9" fmla="*/ 374 h 376"/>
                <a:gd name="T10" fmla="*/ 160 w 376"/>
                <a:gd name="T11" fmla="*/ 369 h 376"/>
                <a:gd name="T12" fmla="*/ 252 w 376"/>
                <a:gd name="T13" fmla="*/ 362 h 376"/>
                <a:gd name="T14" fmla="*/ 277 w 376"/>
                <a:gd name="T15" fmla="*/ 353 h 376"/>
                <a:gd name="T16" fmla="*/ 120 w 376"/>
                <a:gd name="T17" fmla="*/ 363 h 376"/>
                <a:gd name="T18" fmla="*/ 122 w 376"/>
                <a:gd name="T19" fmla="*/ 358 h 376"/>
                <a:gd name="T20" fmla="*/ 287 w 376"/>
                <a:gd name="T21" fmla="*/ 344 h 376"/>
                <a:gd name="T22" fmla="*/ 310 w 376"/>
                <a:gd name="T23" fmla="*/ 331 h 376"/>
                <a:gd name="T24" fmla="*/ 84 w 376"/>
                <a:gd name="T25" fmla="*/ 344 h 376"/>
                <a:gd name="T26" fmla="*/ 87 w 376"/>
                <a:gd name="T27" fmla="*/ 340 h 376"/>
                <a:gd name="T28" fmla="*/ 319 w 376"/>
                <a:gd name="T29" fmla="*/ 320 h 376"/>
                <a:gd name="T30" fmla="*/ 338 w 376"/>
                <a:gd name="T31" fmla="*/ 301 h 376"/>
                <a:gd name="T32" fmla="*/ 53 w 376"/>
                <a:gd name="T33" fmla="*/ 319 h 376"/>
                <a:gd name="T34" fmla="*/ 57 w 376"/>
                <a:gd name="T35" fmla="*/ 315 h 376"/>
                <a:gd name="T36" fmla="*/ 344 w 376"/>
                <a:gd name="T37" fmla="*/ 289 h 376"/>
                <a:gd name="T38" fmla="*/ 359 w 376"/>
                <a:gd name="T39" fmla="*/ 266 h 376"/>
                <a:gd name="T40" fmla="*/ 28 w 376"/>
                <a:gd name="T41" fmla="*/ 287 h 376"/>
                <a:gd name="T42" fmla="*/ 32 w 376"/>
                <a:gd name="T43" fmla="*/ 284 h 376"/>
                <a:gd name="T44" fmla="*/ 362 w 376"/>
                <a:gd name="T45" fmla="*/ 253 h 376"/>
                <a:gd name="T46" fmla="*/ 372 w 376"/>
                <a:gd name="T47" fmla="*/ 228 h 376"/>
                <a:gd name="T48" fmla="*/ 11 w 376"/>
                <a:gd name="T49" fmla="*/ 250 h 376"/>
                <a:gd name="T50" fmla="*/ 15 w 376"/>
                <a:gd name="T51" fmla="*/ 249 h 376"/>
                <a:gd name="T52" fmla="*/ 372 w 376"/>
                <a:gd name="T53" fmla="*/ 214 h 376"/>
                <a:gd name="T54" fmla="*/ 373 w 376"/>
                <a:gd name="T55" fmla="*/ 180 h 376"/>
                <a:gd name="T56" fmla="*/ 372 w 376"/>
                <a:gd name="T57" fmla="*/ 214 h 376"/>
                <a:gd name="T58" fmla="*/ 0 w 376"/>
                <a:gd name="T59" fmla="*/ 187 h 376"/>
                <a:gd name="T60" fmla="*/ 5 w 376"/>
                <a:gd name="T61" fmla="*/ 188 h 376"/>
                <a:gd name="T62" fmla="*/ 3 w 376"/>
                <a:gd name="T63" fmla="*/ 173 h 376"/>
                <a:gd name="T64" fmla="*/ 8 w 376"/>
                <a:gd name="T65" fmla="*/ 144 h 376"/>
                <a:gd name="T66" fmla="*/ 372 w 376"/>
                <a:gd name="T67" fmla="*/ 169 h 376"/>
                <a:gd name="T68" fmla="*/ 370 w 376"/>
                <a:gd name="T69" fmla="*/ 142 h 376"/>
                <a:gd name="T70" fmla="*/ 11 w 376"/>
                <a:gd name="T71" fmla="*/ 134 h 376"/>
                <a:gd name="T72" fmla="*/ 21 w 376"/>
                <a:gd name="T73" fmla="*/ 107 h 376"/>
                <a:gd name="T74" fmla="*/ 363 w 376"/>
                <a:gd name="T75" fmla="*/ 130 h 376"/>
                <a:gd name="T76" fmla="*/ 356 w 376"/>
                <a:gd name="T77" fmla="*/ 104 h 376"/>
                <a:gd name="T78" fmla="*/ 28 w 376"/>
                <a:gd name="T79" fmla="*/ 97 h 376"/>
                <a:gd name="T80" fmla="*/ 42 w 376"/>
                <a:gd name="T81" fmla="*/ 73 h 376"/>
                <a:gd name="T82" fmla="*/ 346 w 376"/>
                <a:gd name="T83" fmla="*/ 94 h 376"/>
                <a:gd name="T84" fmla="*/ 335 w 376"/>
                <a:gd name="T85" fmla="*/ 70 h 376"/>
                <a:gd name="T86" fmla="*/ 51 w 376"/>
                <a:gd name="T87" fmla="*/ 65 h 376"/>
                <a:gd name="T88" fmla="*/ 70 w 376"/>
                <a:gd name="T89" fmla="*/ 45 h 376"/>
                <a:gd name="T90" fmla="*/ 322 w 376"/>
                <a:gd name="T91" fmla="*/ 62 h 376"/>
                <a:gd name="T92" fmla="*/ 306 w 376"/>
                <a:gd name="T93" fmla="*/ 42 h 376"/>
                <a:gd name="T94" fmla="*/ 81 w 376"/>
                <a:gd name="T95" fmla="*/ 39 h 376"/>
                <a:gd name="T96" fmla="*/ 104 w 376"/>
                <a:gd name="T97" fmla="*/ 23 h 376"/>
                <a:gd name="T98" fmla="*/ 292 w 376"/>
                <a:gd name="T99" fmla="*/ 37 h 376"/>
                <a:gd name="T100" fmla="*/ 272 w 376"/>
                <a:gd name="T101" fmla="*/ 20 h 376"/>
                <a:gd name="T102" fmla="*/ 116 w 376"/>
                <a:gd name="T103" fmla="*/ 19 h 376"/>
                <a:gd name="T104" fmla="*/ 141 w 376"/>
                <a:gd name="T105" fmla="*/ 8 h 376"/>
                <a:gd name="T106" fmla="*/ 256 w 376"/>
                <a:gd name="T107" fmla="*/ 18 h 376"/>
                <a:gd name="T108" fmla="*/ 234 w 376"/>
                <a:gd name="T109" fmla="*/ 6 h 376"/>
                <a:gd name="T110" fmla="*/ 154 w 376"/>
                <a:gd name="T111" fmla="*/ 8 h 376"/>
                <a:gd name="T112" fmla="*/ 181 w 376"/>
                <a:gd name="T113" fmla="*/ 3 h 376"/>
                <a:gd name="T114" fmla="*/ 218 w 376"/>
                <a:gd name="T115" fmla="*/ 7 h 376"/>
                <a:gd name="T116" fmla="*/ 194 w 376"/>
                <a:gd name="T11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6" h="376">
                  <a:moveTo>
                    <a:pt x="188" y="376"/>
                  </a:moveTo>
                  <a:cubicBezTo>
                    <a:pt x="188" y="376"/>
                    <a:pt x="188" y="376"/>
                    <a:pt x="188" y="376"/>
                  </a:cubicBezTo>
                  <a:cubicBezTo>
                    <a:pt x="184" y="376"/>
                    <a:pt x="179" y="376"/>
                    <a:pt x="175" y="375"/>
                  </a:cubicBezTo>
                  <a:cubicBezTo>
                    <a:pt x="174" y="375"/>
                    <a:pt x="173" y="374"/>
                    <a:pt x="173" y="373"/>
                  </a:cubicBezTo>
                  <a:cubicBezTo>
                    <a:pt x="173" y="371"/>
                    <a:pt x="174" y="370"/>
                    <a:pt x="176" y="370"/>
                  </a:cubicBezTo>
                  <a:cubicBezTo>
                    <a:pt x="180" y="371"/>
                    <a:pt x="184" y="371"/>
                    <a:pt x="188" y="371"/>
                  </a:cubicBezTo>
                  <a:cubicBezTo>
                    <a:pt x="192" y="371"/>
                    <a:pt x="196" y="371"/>
                    <a:pt x="199" y="370"/>
                  </a:cubicBezTo>
                  <a:cubicBezTo>
                    <a:pt x="201" y="370"/>
                    <a:pt x="202" y="371"/>
                    <a:pt x="202" y="373"/>
                  </a:cubicBezTo>
                  <a:cubicBezTo>
                    <a:pt x="202" y="374"/>
                    <a:pt x="201" y="375"/>
                    <a:pt x="200" y="375"/>
                  </a:cubicBezTo>
                  <a:cubicBezTo>
                    <a:pt x="196" y="376"/>
                    <a:pt x="192" y="376"/>
                    <a:pt x="188" y="376"/>
                  </a:cubicBezTo>
                  <a:close/>
                  <a:moveTo>
                    <a:pt x="215" y="374"/>
                  </a:moveTo>
                  <a:cubicBezTo>
                    <a:pt x="214" y="374"/>
                    <a:pt x="213" y="373"/>
                    <a:pt x="213" y="372"/>
                  </a:cubicBezTo>
                  <a:cubicBezTo>
                    <a:pt x="213" y="370"/>
                    <a:pt x="214" y="369"/>
                    <a:pt x="215" y="369"/>
                  </a:cubicBezTo>
                  <a:cubicBezTo>
                    <a:pt x="223" y="368"/>
                    <a:pt x="230" y="366"/>
                    <a:pt x="238" y="364"/>
                  </a:cubicBezTo>
                  <a:cubicBezTo>
                    <a:pt x="239" y="363"/>
                    <a:pt x="241" y="364"/>
                    <a:pt x="241" y="366"/>
                  </a:cubicBezTo>
                  <a:cubicBezTo>
                    <a:pt x="241" y="367"/>
                    <a:pt x="241" y="368"/>
                    <a:pt x="239" y="369"/>
                  </a:cubicBezTo>
                  <a:cubicBezTo>
                    <a:pt x="232" y="371"/>
                    <a:pt x="224" y="373"/>
                    <a:pt x="216" y="374"/>
                  </a:cubicBezTo>
                  <a:cubicBezTo>
                    <a:pt x="215" y="374"/>
                    <a:pt x="215" y="374"/>
                    <a:pt x="215" y="374"/>
                  </a:cubicBezTo>
                  <a:close/>
                  <a:moveTo>
                    <a:pt x="159" y="374"/>
                  </a:moveTo>
                  <a:cubicBezTo>
                    <a:pt x="159" y="374"/>
                    <a:pt x="159" y="374"/>
                    <a:pt x="159" y="374"/>
                  </a:cubicBezTo>
                  <a:cubicBezTo>
                    <a:pt x="151" y="372"/>
                    <a:pt x="143" y="371"/>
                    <a:pt x="135" y="368"/>
                  </a:cubicBezTo>
                  <a:cubicBezTo>
                    <a:pt x="134" y="368"/>
                    <a:pt x="133" y="367"/>
                    <a:pt x="134" y="365"/>
                  </a:cubicBezTo>
                  <a:cubicBezTo>
                    <a:pt x="134" y="364"/>
                    <a:pt x="135" y="363"/>
                    <a:pt x="137" y="363"/>
                  </a:cubicBezTo>
                  <a:cubicBezTo>
                    <a:pt x="144" y="366"/>
                    <a:pt x="152" y="367"/>
                    <a:pt x="160" y="369"/>
                  </a:cubicBezTo>
                  <a:cubicBezTo>
                    <a:pt x="161" y="369"/>
                    <a:pt x="162" y="370"/>
                    <a:pt x="162" y="371"/>
                  </a:cubicBezTo>
                  <a:cubicBezTo>
                    <a:pt x="162" y="373"/>
                    <a:pt x="161" y="374"/>
                    <a:pt x="159" y="374"/>
                  </a:cubicBezTo>
                  <a:close/>
                  <a:moveTo>
                    <a:pt x="254" y="364"/>
                  </a:moveTo>
                  <a:cubicBezTo>
                    <a:pt x="253" y="364"/>
                    <a:pt x="252" y="363"/>
                    <a:pt x="252" y="362"/>
                  </a:cubicBezTo>
                  <a:cubicBezTo>
                    <a:pt x="251" y="361"/>
                    <a:pt x="252" y="359"/>
                    <a:pt x="253" y="359"/>
                  </a:cubicBezTo>
                  <a:cubicBezTo>
                    <a:pt x="260" y="356"/>
                    <a:pt x="268" y="353"/>
                    <a:pt x="274" y="349"/>
                  </a:cubicBezTo>
                  <a:cubicBezTo>
                    <a:pt x="276" y="348"/>
                    <a:pt x="277" y="349"/>
                    <a:pt x="278" y="350"/>
                  </a:cubicBezTo>
                  <a:cubicBezTo>
                    <a:pt x="279" y="351"/>
                    <a:pt x="278" y="353"/>
                    <a:pt x="277" y="353"/>
                  </a:cubicBezTo>
                  <a:cubicBezTo>
                    <a:pt x="270" y="357"/>
                    <a:pt x="262" y="361"/>
                    <a:pt x="255" y="364"/>
                  </a:cubicBezTo>
                  <a:cubicBezTo>
                    <a:pt x="254" y="364"/>
                    <a:pt x="254" y="364"/>
                    <a:pt x="254" y="364"/>
                  </a:cubicBezTo>
                  <a:close/>
                  <a:moveTo>
                    <a:pt x="121" y="363"/>
                  </a:moveTo>
                  <a:cubicBezTo>
                    <a:pt x="121" y="363"/>
                    <a:pt x="120" y="363"/>
                    <a:pt x="120" y="363"/>
                  </a:cubicBezTo>
                  <a:cubicBezTo>
                    <a:pt x="113" y="360"/>
                    <a:pt x="105" y="357"/>
                    <a:pt x="98" y="353"/>
                  </a:cubicBezTo>
                  <a:cubicBezTo>
                    <a:pt x="97" y="352"/>
                    <a:pt x="96" y="351"/>
                    <a:pt x="97" y="349"/>
                  </a:cubicBezTo>
                  <a:cubicBezTo>
                    <a:pt x="98" y="348"/>
                    <a:pt x="99" y="348"/>
                    <a:pt x="100" y="348"/>
                  </a:cubicBezTo>
                  <a:cubicBezTo>
                    <a:pt x="107" y="352"/>
                    <a:pt x="115" y="356"/>
                    <a:pt x="122" y="358"/>
                  </a:cubicBezTo>
                  <a:cubicBezTo>
                    <a:pt x="123" y="359"/>
                    <a:pt x="124" y="360"/>
                    <a:pt x="123" y="362"/>
                  </a:cubicBezTo>
                  <a:cubicBezTo>
                    <a:pt x="123" y="363"/>
                    <a:pt x="122" y="363"/>
                    <a:pt x="121" y="363"/>
                  </a:cubicBezTo>
                  <a:close/>
                  <a:moveTo>
                    <a:pt x="289" y="346"/>
                  </a:moveTo>
                  <a:cubicBezTo>
                    <a:pt x="289" y="346"/>
                    <a:pt x="288" y="345"/>
                    <a:pt x="287" y="344"/>
                  </a:cubicBezTo>
                  <a:cubicBezTo>
                    <a:pt x="287" y="343"/>
                    <a:pt x="287" y="342"/>
                    <a:pt x="288" y="341"/>
                  </a:cubicBezTo>
                  <a:cubicBezTo>
                    <a:pt x="295" y="337"/>
                    <a:pt x="301" y="332"/>
                    <a:pt x="307" y="327"/>
                  </a:cubicBezTo>
                  <a:cubicBezTo>
                    <a:pt x="308" y="326"/>
                    <a:pt x="310" y="326"/>
                    <a:pt x="310" y="327"/>
                  </a:cubicBezTo>
                  <a:cubicBezTo>
                    <a:pt x="311" y="328"/>
                    <a:pt x="311" y="330"/>
                    <a:pt x="310" y="331"/>
                  </a:cubicBezTo>
                  <a:cubicBezTo>
                    <a:pt x="304" y="336"/>
                    <a:pt x="298" y="341"/>
                    <a:pt x="291" y="345"/>
                  </a:cubicBezTo>
                  <a:cubicBezTo>
                    <a:pt x="290" y="345"/>
                    <a:pt x="290" y="346"/>
                    <a:pt x="289" y="346"/>
                  </a:cubicBezTo>
                  <a:close/>
                  <a:moveTo>
                    <a:pt x="85" y="345"/>
                  </a:moveTo>
                  <a:cubicBezTo>
                    <a:pt x="85" y="345"/>
                    <a:pt x="85" y="345"/>
                    <a:pt x="84" y="344"/>
                  </a:cubicBezTo>
                  <a:cubicBezTo>
                    <a:pt x="77" y="340"/>
                    <a:pt x="71" y="335"/>
                    <a:pt x="65" y="330"/>
                  </a:cubicBezTo>
                  <a:cubicBezTo>
                    <a:pt x="64" y="329"/>
                    <a:pt x="64" y="327"/>
                    <a:pt x="65" y="326"/>
                  </a:cubicBezTo>
                  <a:cubicBezTo>
                    <a:pt x="65" y="325"/>
                    <a:pt x="67" y="325"/>
                    <a:pt x="68" y="326"/>
                  </a:cubicBezTo>
                  <a:cubicBezTo>
                    <a:pt x="74" y="331"/>
                    <a:pt x="80" y="336"/>
                    <a:pt x="87" y="340"/>
                  </a:cubicBezTo>
                  <a:cubicBezTo>
                    <a:pt x="88" y="341"/>
                    <a:pt x="88" y="343"/>
                    <a:pt x="88" y="344"/>
                  </a:cubicBezTo>
                  <a:cubicBezTo>
                    <a:pt x="87" y="344"/>
                    <a:pt x="86" y="345"/>
                    <a:pt x="85" y="345"/>
                  </a:cubicBezTo>
                  <a:close/>
                  <a:moveTo>
                    <a:pt x="320" y="320"/>
                  </a:moveTo>
                  <a:cubicBezTo>
                    <a:pt x="320" y="320"/>
                    <a:pt x="319" y="320"/>
                    <a:pt x="319" y="320"/>
                  </a:cubicBezTo>
                  <a:cubicBezTo>
                    <a:pt x="318" y="319"/>
                    <a:pt x="318" y="317"/>
                    <a:pt x="318" y="316"/>
                  </a:cubicBezTo>
                  <a:cubicBezTo>
                    <a:pt x="324" y="310"/>
                    <a:pt x="329" y="304"/>
                    <a:pt x="334" y="298"/>
                  </a:cubicBezTo>
                  <a:cubicBezTo>
                    <a:pt x="335" y="297"/>
                    <a:pt x="336" y="297"/>
                    <a:pt x="337" y="298"/>
                  </a:cubicBezTo>
                  <a:cubicBezTo>
                    <a:pt x="339" y="298"/>
                    <a:pt x="339" y="300"/>
                    <a:pt x="338" y="301"/>
                  </a:cubicBezTo>
                  <a:cubicBezTo>
                    <a:pt x="333" y="308"/>
                    <a:pt x="328" y="314"/>
                    <a:pt x="322" y="320"/>
                  </a:cubicBezTo>
                  <a:cubicBezTo>
                    <a:pt x="322" y="320"/>
                    <a:pt x="321" y="320"/>
                    <a:pt x="320" y="320"/>
                  </a:cubicBezTo>
                  <a:close/>
                  <a:moveTo>
                    <a:pt x="55" y="319"/>
                  </a:moveTo>
                  <a:cubicBezTo>
                    <a:pt x="54" y="319"/>
                    <a:pt x="54" y="319"/>
                    <a:pt x="53" y="319"/>
                  </a:cubicBezTo>
                  <a:cubicBezTo>
                    <a:pt x="47" y="313"/>
                    <a:pt x="42" y="307"/>
                    <a:pt x="37" y="300"/>
                  </a:cubicBezTo>
                  <a:cubicBezTo>
                    <a:pt x="36" y="299"/>
                    <a:pt x="37" y="297"/>
                    <a:pt x="38" y="297"/>
                  </a:cubicBezTo>
                  <a:cubicBezTo>
                    <a:pt x="39" y="296"/>
                    <a:pt x="40" y="296"/>
                    <a:pt x="41" y="297"/>
                  </a:cubicBezTo>
                  <a:cubicBezTo>
                    <a:pt x="46" y="303"/>
                    <a:pt x="51" y="309"/>
                    <a:pt x="57" y="315"/>
                  </a:cubicBezTo>
                  <a:cubicBezTo>
                    <a:pt x="58" y="316"/>
                    <a:pt x="58" y="318"/>
                    <a:pt x="57" y="319"/>
                  </a:cubicBezTo>
                  <a:cubicBezTo>
                    <a:pt x="56" y="319"/>
                    <a:pt x="55" y="319"/>
                    <a:pt x="55" y="319"/>
                  </a:cubicBezTo>
                  <a:close/>
                  <a:moveTo>
                    <a:pt x="345" y="289"/>
                  </a:moveTo>
                  <a:cubicBezTo>
                    <a:pt x="345" y="289"/>
                    <a:pt x="344" y="289"/>
                    <a:pt x="344" y="289"/>
                  </a:cubicBezTo>
                  <a:cubicBezTo>
                    <a:pt x="343" y="288"/>
                    <a:pt x="342" y="286"/>
                    <a:pt x="343" y="285"/>
                  </a:cubicBezTo>
                  <a:cubicBezTo>
                    <a:pt x="347" y="279"/>
                    <a:pt x="351" y="272"/>
                    <a:pt x="354" y="264"/>
                  </a:cubicBezTo>
                  <a:cubicBezTo>
                    <a:pt x="355" y="263"/>
                    <a:pt x="356" y="263"/>
                    <a:pt x="358" y="263"/>
                  </a:cubicBezTo>
                  <a:cubicBezTo>
                    <a:pt x="359" y="264"/>
                    <a:pt x="359" y="265"/>
                    <a:pt x="359" y="266"/>
                  </a:cubicBezTo>
                  <a:cubicBezTo>
                    <a:pt x="355" y="274"/>
                    <a:pt x="351" y="281"/>
                    <a:pt x="347" y="288"/>
                  </a:cubicBezTo>
                  <a:cubicBezTo>
                    <a:pt x="347" y="289"/>
                    <a:pt x="346" y="289"/>
                    <a:pt x="345" y="289"/>
                  </a:cubicBezTo>
                  <a:close/>
                  <a:moveTo>
                    <a:pt x="30" y="288"/>
                  </a:moveTo>
                  <a:cubicBezTo>
                    <a:pt x="29" y="288"/>
                    <a:pt x="29" y="287"/>
                    <a:pt x="28" y="287"/>
                  </a:cubicBezTo>
                  <a:cubicBezTo>
                    <a:pt x="24" y="280"/>
                    <a:pt x="20" y="273"/>
                    <a:pt x="17" y="265"/>
                  </a:cubicBezTo>
                  <a:cubicBezTo>
                    <a:pt x="16" y="264"/>
                    <a:pt x="17" y="262"/>
                    <a:pt x="18" y="262"/>
                  </a:cubicBezTo>
                  <a:cubicBezTo>
                    <a:pt x="19" y="261"/>
                    <a:pt x="21" y="262"/>
                    <a:pt x="21" y="263"/>
                  </a:cubicBezTo>
                  <a:cubicBezTo>
                    <a:pt x="25" y="270"/>
                    <a:pt x="28" y="277"/>
                    <a:pt x="32" y="284"/>
                  </a:cubicBezTo>
                  <a:cubicBezTo>
                    <a:pt x="33" y="285"/>
                    <a:pt x="33" y="287"/>
                    <a:pt x="32" y="287"/>
                  </a:cubicBezTo>
                  <a:cubicBezTo>
                    <a:pt x="31" y="288"/>
                    <a:pt x="31" y="288"/>
                    <a:pt x="30" y="288"/>
                  </a:cubicBezTo>
                  <a:close/>
                  <a:moveTo>
                    <a:pt x="363" y="253"/>
                  </a:moveTo>
                  <a:cubicBezTo>
                    <a:pt x="362" y="253"/>
                    <a:pt x="362" y="253"/>
                    <a:pt x="362" y="253"/>
                  </a:cubicBezTo>
                  <a:cubicBezTo>
                    <a:pt x="360" y="252"/>
                    <a:pt x="360" y="251"/>
                    <a:pt x="360" y="250"/>
                  </a:cubicBezTo>
                  <a:cubicBezTo>
                    <a:pt x="363" y="242"/>
                    <a:pt x="365" y="235"/>
                    <a:pt x="367" y="227"/>
                  </a:cubicBezTo>
                  <a:cubicBezTo>
                    <a:pt x="367" y="226"/>
                    <a:pt x="368" y="225"/>
                    <a:pt x="370" y="225"/>
                  </a:cubicBezTo>
                  <a:cubicBezTo>
                    <a:pt x="371" y="225"/>
                    <a:pt x="372" y="227"/>
                    <a:pt x="372" y="228"/>
                  </a:cubicBezTo>
                  <a:cubicBezTo>
                    <a:pt x="370" y="236"/>
                    <a:pt x="368" y="244"/>
                    <a:pt x="365" y="251"/>
                  </a:cubicBezTo>
                  <a:cubicBezTo>
                    <a:pt x="365" y="252"/>
                    <a:pt x="364" y="253"/>
                    <a:pt x="363" y="253"/>
                  </a:cubicBezTo>
                  <a:close/>
                  <a:moveTo>
                    <a:pt x="13" y="252"/>
                  </a:moveTo>
                  <a:cubicBezTo>
                    <a:pt x="12" y="252"/>
                    <a:pt x="11" y="251"/>
                    <a:pt x="11" y="250"/>
                  </a:cubicBezTo>
                  <a:cubicBezTo>
                    <a:pt x="8" y="243"/>
                    <a:pt x="6" y="235"/>
                    <a:pt x="4" y="227"/>
                  </a:cubicBezTo>
                  <a:cubicBezTo>
                    <a:pt x="4" y="225"/>
                    <a:pt x="5" y="224"/>
                    <a:pt x="6" y="224"/>
                  </a:cubicBezTo>
                  <a:cubicBezTo>
                    <a:pt x="7" y="224"/>
                    <a:pt x="9" y="224"/>
                    <a:pt x="9" y="226"/>
                  </a:cubicBezTo>
                  <a:cubicBezTo>
                    <a:pt x="11" y="233"/>
                    <a:pt x="13" y="241"/>
                    <a:pt x="15" y="249"/>
                  </a:cubicBezTo>
                  <a:cubicBezTo>
                    <a:pt x="16" y="250"/>
                    <a:pt x="15" y="251"/>
                    <a:pt x="14" y="252"/>
                  </a:cubicBezTo>
                  <a:cubicBezTo>
                    <a:pt x="14" y="252"/>
                    <a:pt x="13" y="252"/>
                    <a:pt x="13" y="252"/>
                  </a:cubicBezTo>
                  <a:close/>
                  <a:moveTo>
                    <a:pt x="372" y="214"/>
                  </a:moveTo>
                  <a:cubicBezTo>
                    <a:pt x="372" y="214"/>
                    <a:pt x="372" y="214"/>
                    <a:pt x="372" y="214"/>
                  </a:cubicBezTo>
                  <a:cubicBezTo>
                    <a:pt x="370" y="214"/>
                    <a:pt x="369" y="213"/>
                    <a:pt x="369" y="211"/>
                  </a:cubicBezTo>
                  <a:cubicBezTo>
                    <a:pt x="370" y="204"/>
                    <a:pt x="371" y="196"/>
                    <a:pt x="371" y="188"/>
                  </a:cubicBezTo>
                  <a:cubicBezTo>
                    <a:pt x="371" y="186"/>
                    <a:pt x="371" y="184"/>
                    <a:pt x="371" y="183"/>
                  </a:cubicBezTo>
                  <a:cubicBezTo>
                    <a:pt x="371" y="181"/>
                    <a:pt x="372" y="180"/>
                    <a:pt x="373" y="180"/>
                  </a:cubicBezTo>
                  <a:cubicBezTo>
                    <a:pt x="375" y="180"/>
                    <a:pt x="376" y="181"/>
                    <a:pt x="376" y="182"/>
                  </a:cubicBezTo>
                  <a:cubicBezTo>
                    <a:pt x="376" y="184"/>
                    <a:pt x="376" y="186"/>
                    <a:pt x="376" y="188"/>
                  </a:cubicBezTo>
                  <a:cubicBezTo>
                    <a:pt x="376" y="196"/>
                    <a:pt x="375" y="204"/>
                    <a:pt x="374" y="212"/>
                  </a:cubicBezTo>
                  <a:cubicBezTo>
                    <a:pt x="374" y="213"/>
                    <a:pt x="373" y="214"/>
                    <a:pt x="372" y="214"/>
                  </a:cubicBezTo>
                  <a:close/>
                  <a:moveTo>
                    <a:pt x="4" y="213"/>
                  </a:moveTo>
                  <a:cubicBezTo>
                    <a:pt x="3" y="213"/>
                    <a:pt x="2" y="212"/>
                    <a:pt x="2" y="211"/>
                  </a:cubicBezTo>
                  <a:cubicBezTo>
                    <a:pt x="1" y="203"/>
                    <a:pt x="0" y="196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85"/>
                    <a:pt x="1" y="184"/>
                    <a:pt x="3" y="184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4" y="184"/>
                    <a:pt x="5" y="185"/>
                    <a:pt x="5" y="187"/>
                  </a:cubicBezTo>
                  <a:cubicBezTo>
                    <a:pt x="5" y="188"/>
                    <a:pt x="5" y="188"/>
                    <a:pt x="5" y="188"/>
                  </a:cubicBezTo>
                  <a:cubicBezTo>
                    <a:pt x="5" y="195"/>
                    <a:pt x="6" y="203"/>
                    <a:pt x="6" y="210"/>
                  </a:cubicBezTo>
                  <a:cubicBezTo>
                    <a:pt x="7" y="212"/>
                    <a:pt x="6" y="213"/>
                    <a:pt x="4" y="213"/>
                  </a:cubicBezTo>
                  <a:cubicBezTo>
                    <a:pt x="4" y="213"/>
                    <a:pt x="4" y="213"/>
                    <a:pt x="4" y="213"/>
                  </a:cubicBezTo>
                  <a:close/>
                  <a:moveTo>
                    <a:pt x="3" y="173"/>
                  </a:moveTo>
                  <a:cubicBezTo>
                    <a:pt x="3" y="173"/>
                    <a:pt x="3" y="173"/>
                    <a:pt x="3" y="173"/>
                  </a:cubicBezTo>
                  <a:cubicBezTo>
                    <a:pt x="2" y="173"/>
                    <a:pt x="1" y="172"/>
                    <a:pt x="1" y="170"/>
                  </a:cubicBezTo>
                  <a:cubicBezTo>
                    <a:pt x="2" y="162"/>
                    <a:pt x="3" y="154"/>
                    <a:pt x="5" y="146"/>
                  </a:cubicBezTo>
                  <a:cubicBezTo>
                    <a:pt x="5" y="145"/>
                    <a:pt x="6" y="144"/>
                    <a:pt x="8" y="144"/>
                  </a:cubicBezTo>
                  <a:cubicBezTo>
                    <a:pt x="9" y="145"/>
                    <a:pt x="10" y="146"/>
                    <a:pt x="10" y="147"/>
                  </a:cubicBezTo>
                  <a:cubicBezTo>
                    <a:pt x="8" y="155"/>
                    <a:pt x="7" y="163"/>
                    <a:pt x="6" y="171"/>
                  </a:cubicBezTo>
                  <a:cubicBezTo>
                    <a:pt x="6" y="172"/>
                    <a:pt x="5" y="173"/>
                    <a:pt x="3" y="173"/>
                  </a:cubicBezTo>
                  <a:close/>
                  <a:moveTo>
                    <a:pt x="372" y="169"/>
                  </a:moveTo>
                  <a:cubicBezTo>
                    <a:pt x="371" y="169"/>
                    <a:pt x="370" y="168"/>
                    <a:pt x="370" y="167"/>
                  </a:cubicBezTo>
                  <a:cubicBezTo>
                    <a:pt x="369" y="159"/>
                    <a:pt x="367" y="151"/>
                    <a:pt x="366" y="144"/>
                  </a:cubicBezTo>
                  <a:cubicBezTo>
                    <a:pt x="365" y="142"/>
                    <a:pt x="366" y="141"/>
                    <a:pt x="367" y="141"/>
                  </a:cubicBezTo>
                  <a:cubicBezTo>
                    <a:pt x="369" y="140"/>
                    <a:pt x="370" y="141"/>
                    <a:pt x="370" y="142"/>
                  </a:cubicBezTo>
                  <a:cubicBezTo>
                    <a:pt x="372" y="150"/>
                    <a:pt x="374" y="158"/>
                    <a:pt x="375" y="166"/>
                  </a:cubicBezTo>
                  <a:cubicBezTo>
                    <a:pt x="375" y="168"/>
                    <a:pt x="374" y="169"/>
                    <a:pt x="372" y="169"/>
                  </a:cubicBezTo>
                  <a:cubicBezTo>
                    <a:pt x="372" y="169"/>
                    <a:pt x="372" y="169"/>
                    <a:pt x="372" y="169"/>
                  </a:cubicBezTo>
                  <a:close/>
                  <a:moveTo>
                    <a:pt x="11" y="134"/>
                  </a:moveTo>
                  <a:cubicBezTo>
                    <a:pt x="11" y="134"/>
                    <a:pt x="11" y="134"/>
                    <a:pt x="11" y="134"/>
                  </a:cubicBezTo>
                  <a:cubicBezTo>
                    <a:pt x="9" y="133"/>
                    <a:pt x="9" y="132"/>
                    <a:pt x="9" y="131"/>
                  </a:cubicBezTo>
                  <a:cubicBezTo>
                    <a:pt x="11" y="123"/>
                    <a:pt x="14" y="115"/>
                    <a:pt x="18" y="108"/>
                  </a:cubicBezTo>
                  <a:cubicBezTo>
                    <a:pt x="18" y="107"/>
                    <a:pt x="20" y="106"/>
                    <a:pt x="21" y="107"/>
                  </a:cubicBezTo>
                  <a:cubicBezTo>
                    <a:pt x="22" y="107"/>
                    <a:pt x="23" y="109"/>
                    <a:pt x="22" y="110"/>
                  </a:cubicBezTo>
                  <a:cubicBezTo>
                    <a:pt x="19" y="117"/>
                    <a:pt x="16" y="125"/>
                    <a:pt x="14" y="132"/>
                  </a:cubicBezTo>
                  <a:cubicBezTo>
                    <a:pt x="13" y="133"/>
                    <a:pt x="12" y="134"/>
                    <a:pt x="11" y="134"/>
                  </a:cubicBezTo>
                  <a:close/>
                  <a:moveTo>
                    <a:pt x="363" y="130"/>
                  </a:moveTo>
                  <a:cubicBezTo>
                    <a:pt x="362" y="130"/>
                    <a:pt x="361" y="129"/>
                    <a:pt x="361" y="128"/>
                  </a:cubicBezTo>
                  <a:cubicBezTo>
                    <a:pt x="359" y="121"/>
                    <a:pt x="355" y="114"/>
                    <a:pt x="352" y="107"/>
                  </a:cubicBezTo>
                  <a:cubicBezTo>
                    <a:pt x="351" y="105"/>
                    <a:pt x="352" y="104"/>
                    <a:pt x="353" y="103"/>
                  </a:cubicBezTo>
                  <a:cubicBezTo>
                    <a:pt x="354" y="103"/>
                    <a:pt x="356" y="103"/>
                    <a:pt x="356" y="104"/>
                  </a:cubicBezTo>
                  <a:cubicBezTo>
                    <a:pt x="360" y="112"/>
                    <a:pt x="363" y="119"/>
                    <a:pt x="366" y="127"/>
                  </a:cubicBezTo>
                  <a:cubicBezTo>
                    <a:pt x="366" y="128"/>
                    <a:pt x="366" y="130"/>
                    <a:pt x="364" y="130"/>
                  </a:cubicBezTo>
                  <a:cubicBezTo>
                    <a:pt x="364" y="130"/>
                    <a:pt x="364" y="130"/>
                    <a:pt x="363" y="130"/>
                  </a:cubicBezTo>
                  <a:close/>
                  <a:moveTo>
                    <a:pt x="28" y="97"/>
                  </a:moveTo>
                  <a:cubicBezTo>
                    <a:pt x="27" y="97"/>
                    <a:pt x="27" y="97"/>
                    <a:pt x="26" y="97"/>
                  </a:cubicBezTo>
                  <a:cubicBezTo>
                    <a:pt x="25" y="96"/>
                    <a:pt x="25" y="95"/>
                    <a:pt x="25" y="94"/>
                  </a:cubicBezTo>
                  <a:cubicBezTo>
                    <a:pt x="29" y="87"/>
                    <a:pt x="34" y="80"/>
                    <a:pt x="39" y="74"/>
                  </a:cubicBezTo>
                  <a:cubicBezTo>
                    <a:pt x="40" y="72"/>
                    <a:pt x="41" y="72"/>
                    <a:pt x="42" y="73"/>
                  </a:cubicBezTo>
                  <a:cubicBezTo>
                    <a:pt x="44" y="74"/>
                    <a:pt x="44" y="75"/>
                    <a:pt x="43" y="77"/>
                  </a:cubicBezTo>
                  <a:cubicBezTo>
                    <a:pt x="38" y="83"/>
                    <a:pt x="34" y="89"/>
                    <a:pt x="30" y="96"/>
                  </a:cubicBezTo>
                  <a:cubicBezTo>
                    <a:pt x="29" y="97"/>
                    <a:pt x="28" y="97"/>
                    <a:pt x="28" y="97"/>
                  </a:cubicBezTo>
                  <a:close/>
                  <a:moveTo>
                    <a:pt x="346" y="94"/>
                  </a:moveTo>
                  <a:cubicBezTo>
                    <a:pt x="346" y="94"/>
                    <a:pt x="345" y="94"/>
                    <a:pt x="344" y="93"/>
                  </a:cubicBezTo>
                  <a:cubicBezTo>
                    <a:pt x="340" y="86"/>
                    <a:pt x="336" y="80"/>
                    <a:pt x="331" y="73"/>
                  </a:cubicBezTo>
                  <a:cubicBezTo>
                    <a:pt x="330" y="72"/>
                    <a:pt x="330" y="71"/>
                    <a:pt x="331" y="70"/>
                  </a:cubicBezTo>
                  <a:cubicBezTo>
                    <a:pt x="332" y="69"/>
                    <a:pt x="334" y="69"/>
                    <a:pt x="335" y="70"/>
                  </a:cubicBezTo>
                  <a:cubicBezTo>
                    <a:pt x="340" y="77"/>
                    <a:pt x="344" y="83"/>
                    <a:pt x="349" y="90"/>
                  </a:cubicBezTo>
                  <a:cubicBezTo>
                    <a:pt x="349" y="91"/>
                    <a:pt x="349" y="93"/>
                    <a:pt x="348" y="94"/>
                  </a:cubicBezTo>
                  <a:cubicBezTo>
                    <a:pt x="347" y="94"/>
                    <a:pt x="347" y="94"/>
                    <a:pt x="346" y="94"/>
                  </a:cubicBezTo>
                  <a:close/>
                  <a:moveTo>
                    <a:pt x="51" y="65"/>
                  </a:moveTo>
                  <a:cubicBezTo>
                    <a:pt x="51" y="65"/>
                    <a:pt x="50" y="65"/>
                    <a:pt x="49" y="65"/>
                  </a:cubicBezTo>
                  <a:cubicBezTo>
                    <a:pt x="48" y="64"/>
                    <a:pt x="48" y="62"/>
                    <a:pt x="49" y="61"/>
                  </a:cubicBezTo>
                  <a:cubicBezTo>
                    <a:pt x="55" y="55"/>
                    <a:pt x="61" y="49"/>
                    <a:pt x="67" y="44"/>
                  </a:cubicBezTo>
                  <a:cubicBezTo>
                    <a:pt x="68" y="43"/>
                    <a:pt x="69" y="44"/>
                    <a:pt x="70" y="45"/>
                  </a:cubicBezTo>
                  <a:cubicBezTo>
                    <a:pt x="71" y="46"/>
                    <a:pt x="71" y="47"/>
                    <a:pt x="70" y="48"/>
                  </a:cubicBezTo>
                  <a:cubicBezTo>
                    <a:pt x="64" y="53"/>
                    <a:pt x="58" y="59"/>
                    <a:pt x="53" y="64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22" y="62"/>
                  </a:moveTo>
                  <a:cubicBezTo>
                    <a:pt x="322" y="62"/>
                    <a:pt x="321" y="62"/>
                    <a:pt x="320" y="62"/>
                  </a:cubicBezTo>
                  <a:cubicBezTo>
                    <a:pt x="315" y="56"/>
                    <a:pt x="309" y="51"/>
                    <a:pt x="303" y="46"/>
                  </a:cubicBezTo>
                  <a:cubicBezTo>
                    <a:pt x="302" y="45"/>
                    <a:pt x="302" y="43"/>
                    <a:pt x="303" y="42"/>
                  </a:cubicBezTo>
                  <a:cubicBezTo>
                    <a:pt x="303" y="41"/>
                    <a:pt x="305" y="41"/>
                    <a:pt x="306" y="42"/>
                  </a:cubicBezTo>
                  <a:cubicBezTo>
                    <a:pt x="312" y="47"/>
                    <a:pt x="318" y="52"/>
                    <a:pt x="324" y="58"/>
                  </a:cubicBezTo>
                  <a:cubicBezTo>
                    <a:pt x="325" y="59"/>
                    <a:pt x="325" y="61"/>
                    <a:pt x="324" y="62"/>
                  </a:cubicBezTo>
                  <a:cubicBezTo>
                    <a:pt x="323" y="62"/>
                    <a:pt x="323" y="62"/>
                    <a:pt x="322" y="62"/>
                  </a:cubicBezTo>
                  <a:close/>
                  <a:moveTo>
                    <a:pt x="81" y="39"/>
                  </a:moveTo>
                  <a:cubicBezTo>
                    <a:pt x="80" y="39"/>
                    <a:pt x="80" y="39"/>
                    <a:pt x="79" y="38"/>
                  </a:cubicBezTo>
                  <a:cubicBezTo>
                    <a:pt x="78" y="37"/>
                    <a:pt x="79" y="35"/>
                    <a:pt x="80" y="34"/>
                  </a:cubicBezTo>
                  <a:cubicBezTo>
                    <a:pt x="86" y="30"/>
                    <a:pt x="93" y="25"/>
                    <a:pt x="100" y="22"/>
                  </a:cubicBezTo>
                  <a:cubicBezTo>
                    <a:pt x="102" y="21"/>
                    <a:pt x="103" y="21"/>
                    <a:pt x="104" y="23"/>
                  </a:cubicBezTo>
                  <a:cubicBezTo>
                    <a:pt x="104" y="24"/>
                    <a:pt x="104" y="25"/>
                    <a:pt x="103" y="26"/>
                  </a:cubicBezTo>
                  <a:cubicBezTo>
                    <a:pt x="96" y="30"/>
                    <a:pt x="89" y="34"/>
                    <a:pt x="83" y="38"/>
                  </a:cubicBezTo>
                  <a:cubicBezTo>
                    <a:pt x="82" y="39"/>
                    <a:pt x="82" y="39"/>
                    <a:pt x="81" y="39"/>
                  </a:cubicBezTo>
                  <a:close/>
                  <a:moveTo>
                    <a:pt x="292" y="37"/>
                  </a:moveTo>
                  <a:cubicBezTo>
                    <a:pt x="291" y="37"/>
                    <a:pt x="291" y="36"/>
                    <a:pt x="290" y="36"/>
                  </a:cubicBezTo>
                  <a:cubicBezTo>
                    <a:pt x="284" y="32"/>
                    <a:pt x="277" y="28"/>
                    <a:pt x="270" y="24"/>
                  </a:cubicBezTo>
                  <a:cubicBezTo>
                    <a:pt x="269" y="24"/>
                    <a:pt x="268" y="22"/>
                    <a:pt x="269" y="21"/>
                  </a:cubicBezTo>
                  <a:cubicBezTo>
                    <a:pt x="269" y="20"/>
                    <a:pt x="271" y="19"/>
                    <a:pt x="272" y="20"/>
                  </a:cubicBezTo>
                  <a:cubicBezTo>
                    <a:pt x="279" y="23"/>
                    <a:pt x="286" y="28"/>
                    <a:pt x="293" y="32"/>
                  </a:cubicBezTo>
                  <a:cubicBezTo>
                    <a:pt x="294" y="33"/>
                    <a:pt x="295" y="34"/>
                    <a:pt x="294" y="36"/>
                  </a:cubicBezTo>
                  <a:cubicBezTo>
                    <a:pt x="293" y="36"/>
                    <a:pt x="292" y="37"/>
                    <a:pt x="292" y="37"/>
                  </a:cubicBezTo>
                  <a:close/>
                  <a:moveTo>
                    <a:pt x="116" y="19"/>
                  </a:moveTo>
                  <a:cubicBezTo>
                    <a:pt x="115" y="19"/>
                    <a:pt x="114" y="19"/>
                    <a:pt x="114" y="18"/>
                  </a:cubicBezTo>
                  <a:cubicBezTo>
                    <a:pt x="113" y="17"/>
                    <a:pt x="114" y="15"/>
                    <a:pt x="115" y="15"/>
                  </a:cubicBezTo>
                  <a:cubicBezTo>
                    <a:pt x="122" y="12"/>
                    <a:pt x="130" y="9"/>
                    <a:pt x="138" y="7"/>
                  </a:cubicBezTo>
                  <a:cubicBezTo>
                    <a:pt x="139" y="6"/>
                    <a:pt x="141" y="7"/>
                    <a:pt x="141" y="8"/>
                  </a:cubicBezTo>
                  <a:cubicBezTo>
                    <a:pt x="141" y="10"/>
                    <a:pt x="141" y="11"/>
                    <a:pt x="139" y="12"/>
                  </a:cubicBezTo>
                  <a:cubicBezTo>
                    <a:pt x="132" y="14"/>
                    <a:pt x="124" y="16"/>
                    <a:pt x="117" y="19"/>
                  </a:cubicBezTo>
                  <a:cubicBezTo>
                    <a:pt x="117" y="19"/>
                    <a:pt x="116" y="19"/>
                    <a:pt x="116" y="19"/>
                  </a:cubicBezTo>
                  <a:close/>
                  <a:moveTo>
                    <a:pt x="256" y="18"/>
                  </a:moveTo>
                  <a:cubicBezTo>
                    <a:pt x="256" y="18"/>
                    <a:pt x="256" y="18"/>
                    <a:pt x="255" y="18"/>
                  </a:cubicBezTo>
                  <a:cubicBezTo>
                    <a:pt x="248" y="15"/>
                    <a:pt x="241" y="12"/>
                    <a:pt x="233" y="11"/>
                  </a:cubicBezTo>
                  <a:cubicBezTo>
                    <a:pt x="232" y="10"/>
                    <a:pt x="231" y="9"/>
                    <a:pt x="231" y="7"/>
                  </a:cubicBezTo>
                  <a:cubicBezTo>
                    <a:pt x="231" y="6"/>
                    <a:pt x="233" y="5"/>
                    <a:pt x="234" y="6"/>
                  </a:cubicBezTo>
                  <a:cubicBezTo>
                    <a:pt x="242" y="8"/>
                    <a:pt x="250" y="10"/>
                    <a:pt x="257" y="13"/>
                  </a:cubicBezTo>
                  <a:cubicBezTo>
                    <a:pt x="259" y="14"/>
                    <a:pt x="259" y="15"/>
                    <a:pt x="259" y="16"/>
                  </a:cubicBezTo>
                  <a:cubicBezTo>
                    <a:pt x="258" y="17"/>
                    <a:pt x="257" y="18"/>
                    <a:pt x="256" y="18"/>
                  </a:cubicBezTo>
                  <a:close/>
                  <a:moveTo>
                    <a:pt x="154" y="8"/>
                  </a:moveTo>
                  <a:cubicBezTo>
                    <a:pt x="153" y="8"/>
                    <a:pt x="152" y="7"/>
                    <a:pt x="152" y="6"/>
                  </a:cubicBezTo>
                  <a:cubicBezTo>
                    <a:pt x="151" y="5"/>
                    <a:pt x="152" y="3"/>
                    <a:pt x="154" y="3"/>
                  </a:cubicBezTo>
                  <a:cubicBezTo>
                    <a:pt x="162" y="2"/>
                    <a:pt x="170" y="1"/>
                    <a:pt x="178" y="0"/>
                  </a:cubicBezTo>
                  <a:cubicBezTo>
                    <a:pt x="179" y="0"/>
                    <a:pt x="180" y="1"/>
                    <a:pt x="181" y="3"/>
                  </a:cubicBezTo>
                  <a:cubicBezTo>
                    <a:pt x="181" y="4"/>
                    <a:pt x="180" y="5"/>
                    <a:pt x="178" y="5"/>
                  </a:cubicBezTo>
                  <a:cubicBezTo>
                    <a:pt x="170" y="6"/>
                    <a:pt x="162" y="7"/>
                    <a:pt x="155" y="8"/>
                  </a:cubicBezTo>
                  <a:cubicBezTo>
                    <a:pt x="155" y="8"/>
                    <a:pt x="154" y="8"/>
                    <a:pt x="154" y="8"/>
                  </a:cubicBezTo>
                  <a:close/>
                  <a:moveTo>
                    <a:pt x="218" y="7"/>
                  </a:moveTo>
                  <a:cubicBezTo>
                    <a:pt x="218" y="7"/>
                    <a:pt x="218" y="7"/>
                    <a:pt x="217" y="7"/>
                  </a:cubicBezTo>
                  <a:cubicBezTo>
                    <a:pt x="210" y="6"/>
                    <a:pt x="202" y="5"/>
                    <a:pt x="194" y="5"/>
                  </a:cubicBezTo>
                  <a:cubicBezTo>
                    <a:pt x="193" y="5"/>
                    <a:pt x="191" y="4"/>
                    <a:pt x="192" y="2"/>
                  </a:cubicBezTo>
                  <a:cubicBezTo>
                    <a:pt x="192" y="1"/>
                    <a:pt x="193" y="0"/>
                    <a:pt x="194" y="0"/>
                  </a:cubicBezTo>
                  <a:cubicBezTo>
                    <a:pt x="202" y="0"/>
                    <a:pt x="210" y="1"/>
                    <a:pt x="218" y="2"/>
                  </a:cubicBezTo>
                  <a:cubicBezTo>
                    <a:pt x="220" y="3"/>
                    <a:pt x="221" y="4"/>
                    <a:pt x="220" y="5"/>
                  </a:cubicBezTo>
                  <a:cubicBezTo>
                    <a:pt x="220" y="6"/>
                    <a:pt x="219" y="7"/>
                    <a:pt x="218" y="7"/>
                  </a:cubicBezTo>
                  <a:close/>
                </a:path>
              </a:pathLst>
            </a:custGeom>
            <a:solidFill>
              <a:srgbClr val="40C5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6"/>
            <p:cNvSpPr>
              <a:spLocks/>
            </p:cNvSpPr>
            <p:nvPr/>
          </p:nvSpPr>
          <p:spPr bwMode="auto">
            <a:xfrm>
              <a:off x="2071688" y="5618172"/>
              <a:ext cx="88900" cy="376238"/>
            </a:xfrm>
            <a:custGeom>
              <a:avLst/>
              <a:gdLst>
                <a:gd name="T0" fmla="*/ 30 w 30"/>
                <a:gd name="T1" fmla="*/ 13 h 127"/>
                <a:gd name="T2" fmla="*/ 19 w 30"/>
                <a:gd name="T3" fmla="*/ 0 h 127"/>
                <a:gd name="T4" fmla="*/ 6 w 30"/>
                <a:gd name="T5" fmla="*/ 11 h 127"/>
                <a:gd name="T6" fmla="*/ 0 w 30"/>
                <a:gd name="T7" fmla="*/ 122 h 127"/>
                <a:gd name="T8" fmla="*/ 13 w 30"/>
                <a:gd name="T9" fmla="*/ 123 h 127"/>
                <a:gd name="T10" fmla="*/ 30 w 30"/>
                <a:gd name="T11" fmla="*/ 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27">
                  <a:moveTo>
                    <a:pt x="30" y="13"/>
                  </a:moveTo>
                  <a:cubicBezTo>
                    <a:pt x="30" y="6"/>
                    <a:pt x="25" y="1"/>
                    <a:pt x="19" y="0"/>
                  </a:cubicBezTo>
                  <a:cubicBezTo>
                    <a:pt x="12" y="0"/>
                    <a:pt x="6" y="4"/>
                    <a:pt x="6" y="1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13" y="127"/>
                    <a:pt x="13" y="123"/>
                  </a:cubicBezTo>
                  <a:lnTo>
                    <a:pt x="30" y="13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7"/>
            <p:cNvSpPr>
              <a:spLocks/>
            </p:cNvSpPr>
            <p:nvPr/>
          </p:nvSpPr>
          <p:spPr bwMode="auto">
            <a:xfrm>
              <a:off x="2085975" y="5618172"/>
              <a:ext cx="74612" cy="71438"/>
            </a:xfrm>
            <a:custGeom>
              <a:avLst/>
              <a:gdLst>
                <a:gd name="T0" fmla="*/ 25 w 25"/>
                <a:gd name="T1" fmla="*/ 13 h 24"/>
                <a:gd name="T2" fmla="*/ 12 w 25"/>
                <a:gd name="T3" fmla="*/ 24 h 24"/>
                <a:gd name="T4" fmla="*/ 1 w 25"/>
                <a:gd name="T5" fmla="*/ 11 h 24"/>
                <a:gd name="T6" fmla="*/ 14 w 25"/>
                <a:gd name="T7" fmla="*/ 0 h 24"/>
                <a:gd name="T8" fmla="*/ 25 w 25"/>
                <a:gd name="T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25" y="13"/>
                  </a:moveTo>
                  <a:cubicBezTo>
                    <a:pt x="24" y="20"/>
                    <a:pt x="18" y="24"/>
                    <a:pt x="12" y="24"/>
                  </a:cubicBezTo>
                  <a:cubicBezTo>
                    <a:pt x="5" y="23"/>
                    <a:pt x="0" y="18"/>
                    <a:pt x="1" y="11"/>
                  </a:cubicBezTo>
                  <a:cubicBezTo>
                    <a:pt x="1" y="4"/>
                    <a:pt x="7" y="0"/>
                    <a:pt x="14" y="0"/>
                  </a:cubicBezTo>
                  <a:cubicBezTo>
                    <a:pt x="20" y="1"/>
                    <a:pt x="25" y="6"/>
                    <a:pt x="25" y="13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88"/>
            <p:cNvSpPr>
              <a:spLocks/>
            </p:cNvSpPr>
            <p:nvPr/>
          </p:nvSpPr>
          <p:spPr bwMode="auto">
            <a:xfrm>
              <a:off x="2051050" y="5335597"/>
              <a:ext cx="119062" cy="354013"/>
            </a:xfrm>
            <a:custGeom>
              <a:avLst/>
              <a:gdLst>
                <a:gd name="T0" fmla="*/ 37 w 40"/>
                <a:gd name="T1" fmla="*/ 106 h 119"/>
                <a:gd name="T2" fmla="*/ 25 w 40"/>
                <a:gd name="T3" fmla="*/ 119 h 119"/>
                <a:gd name="T4" fmla="*/ 13 w 40"/>
                <a:gd name="T5" fmla="*/ 108 h 119"/>
                <a:gd name="T6" fmla="*/ 0 w 40"/>
                <a:gd name="T7" fmla="*/ 21 h 119"/>
                <a:gd name="T8" fmla="*/ 19 w 40"/>
                <a:gd name="T9" fmla="*/ 0 h 119"/>
                <a:gd name="T10" fmla="*/ 40 w 40"/>
                <a:gd name="T11" fmla="*/ 19 h 119"/>
                <a:gd name="T12" fmla="*/ 37 w 40"/>
                <a:gd name="T13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9">
                  <a:moveTo>
                    <a:pt x="37" y="106"/>
                  </a:moveTo>
                  <a:cubicBezTo>
                    <a:pt x="37" y="113"/>
                    <a:pt x="32" y="119"/>
                    <a:pt x="25" y="119"/>
                  </a:cubicBezTo>
                  <a:cubicBezTo>
                    <a:pt x="19" y="119"/>
                    <a:pt x="13" y="114"/>
                    <a:pt x="13" y="10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19" y="0"/>
                  </a:cubicBezTo>
                  <a:cubicBezTo>
                    <a:pt x="30" y="0"/>
                    <a:pt x="40" y="8"/>
                    <a:pt x="40" y="19"/>
                  </a:cubicBezTo>
                  <a:lnTo>
                    <a:pt x="37" y="106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89"/>
            <p:cNvSpPr>
              <a:spLocks/>
            </p:cNvSpPr>
            <p:nvPr/>
          </p:nvSpPr>
          <p:spPr bwMode="auto">
            <a:xfrm>
              <a:off x="1949450" y="5618172"/>
              <a:ext cx="88900" cy="376238"/>
            </a:xfrm>
            <a:custGeom>
              <a:avLst/>
              <a:gdLst>
                <a:gd name="T0" fmla="*/ 0 w 30"/>
                <a:gd name="T1" fmla="*/ 13 h 127"/>
                <a:gd name="T2" fmla="*/ 11 w 30"/>
                <a:gd name="T3" fmla="*/ 0 h 127"/>
                <a:gd name="T4" fmla="*/ 24 w 30"/>
                <a:gd name="T5" fmla="*/ 11 h 127"/>
                <a:gd name="T6" fmla="*/ 30 w 30"/>
                <a:gd name="T7" fmla="*/ 122 h 127"/>
                <a:gd name="T8" fmla="*/ 17 w 30"/>
                <a:gd name="T9" fmla="*/ 123 h 127"/>
                <a:gd name="T10" fmla="*/ 0 w 30"/>
                <a:gd name="T11" fmla="*/ 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27">
                  <a:moveTo>
                    <a:pt x="0" y="13"/>
                  </a:moveTo>
                  <a:cubicBezTo>
                    <a:pt x="0" y="6"/>
                    <a:pt x="4" y="1"/>
                    <a:pt x="11" y="0"/>
                  </a:cubicBezTo>
                  <a:cubicBezTo>
                    <a:pt x="18" y="0"/>
                    <a:pt x="23" y="4"/>
                    <a:pt x="24" y="11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0" y="125"/>
                    <a:pt x="17" y="127"/>
                    <a:pt x="17" y="1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90"/>
            <p:cNvSpPr>
              <a:spLocks/>
            </p:cNvSpPr>
            <p:nvPr/>
          </p:nvSpPr>
          <p:spPr bwMode="auto">
            <a:xfrm>
              <a:off x="1949450" y="5618172"/>
              <a:ext cx="71437" cy="71438"/>
            </a:xfrm>
            <a:custGeom>
              <a:avLst/>
              <a:gdLst>
                <a:gd name="T0" fmla="*/ 0 w 24"/>
                <a:gd name="T1" fmla="*/ 13 h 24"/>
                <a:gd name="T2" fmla="*/ 13 w 24"/>
                <a:gd name="T3" fmla="*/ 24 h 24"/>
                <a:gd name="T4" fmla="*/ 24 w 24"/>
                <a:gd name="T5" fmla="*/ 11 h 24"/>
                <a:gd name="T6" fmla="*/ 11 w 24"/>
                <a:gd name="T7" fmla="*/ 0 h 24"/>
                <a:gd name="T8" fmla="*/ 0 w 24"/>
                <a:gd name="T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3"/>
                  </a:moveTo>
                  <a:cubicBezTo>
                    <a:pt x="1" y="20"/>
                    <a:pt x="6" y="24"/>
                    <a:pt x="13" y="24"/>
                  </a:cubicBezTo>
                  <a:cubicBezTo>
                    <a:pt x="20" y="23"/>
                    <a:pt x="24" y="18"/>
                    <a:pt x="24" y="11"/>
                  </a:cubicBezTo>
                  <a:cubicBezTo>
                    <a:pt x="23" y="4"/>
                    <a:pt x="18" y="0"/>
                    <a:pt x="11" y="0"/>
                  </a:cubicBezTo>
                  <a:cubicBezTo>
                    <a:pt x="4" y="1"/>
                    <a:pt x="0" y="6"/>
                    <a:pt x="0" y="13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1"/>
            <p:cNvSpPr>
              <a:spLocks/>
            </p:cNvSpPr>
            <p:nvPr/>
          </p:nvSpPr>
          <p:spPr bwMode="auto">
            <a:xfrm>
              <a:off x="1938338" y="5335597"/>
              <a:ext cx="122237" cy="354013"/>
            </a:xfrm>
            <a:custGeom>
              <a:avLst/>
              <a:gdLst>
                <a:gd name="T0" fmla="*/ 4 w 41"/>
                <a:gd name="T1" fmla="*/ 106 h 119"/>
                <a:gd name="T2" fmla="*/ 15 w 41"/>
                <a:gd name="T3" fmla="*/ 119 h 119"/>
                <a:gd name="T4" fmla="*/ 28 w 41"/>
                <a:gd name="T5" fmla="*/ 108 h 119"/>
                <a:gd name="T6" fmla="*/ 40 w 41"/>
                <a:gd name="T7" fmla="*/ 21 h 119"/>
                <a:gd name="T8" fmla="*/ 21 w 41"/>
                <a:gd name="T9" fmla="*/ 0 h 119"/>
                <a:gd name="T10" fmla="*/ 0 w 41"/>
                <a:gd name="T11" fmla="*/ 19 h 119"/>
                <a:gd name="T12" fmla="*/ 4 w 41"/>
                <a:gd name="T13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9">
                  <a:moveTo>
                    <a:pt x="4" y="106"/>
                  </a:moveTo>
                  <a:cubicBezTo>
                    <a:pt x="4" y="113"/>
                    <a:pt x="9" y="119"/>
                    <a:pt x="15" y="119"/>
                  </a:cubicBezTo>
                  <a:cubicBezTo>
                    <a:pt x="22" y="119"/>
                    <a:pt x="28" y="114"/>
                    <a:pt x="28" y="108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10"/>
                    <a:pt x="32" y="1"/>
                    <a:pt x="21" y="0"/>
                  </a:cubicBezTo>
                  <a:cubicBezTo>
                    <a:pt x="10" y="0"/>
                    <a:pt x="1" y="8"/>
                    <a:pt x="0" y="19"/>
                  </a:cubicBezTo>
                  <a:lnTo>
                    <a:pt x="4" y="106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2"/>
            <p:cNvSpPr>
              <a:spLocks/>
            </p:cNvSpPr>
            <p:nvPr/>
          </p:nvSpPr>
          <p:spPr bwMode="auto">
            <a:xfrm>
              <a:off x="1935163" y="5318134"/>
              <a:ext cx="157162" cy="647700"/>
            </a:xfrm>
            <a:custGeom>
              <a:avLst/>
              <a:gdLst>
                <a:gd name="T0" fmla="*/ 35 w 53"/>
                <a:gd name="T1" fmla="*/ 114 h 218"/>
                <a:gd name="T2" fmla="*/ 37 w 53"/>
                <a:gd name="T3" fmla="*/ 218 h 218"/>
                <a:gd name="T4" fmla="*/ 17 w 53"/>
                <a:gd name="T5" fmla="*/ 218 h 218"/>
                <a:gd name="T6" fmla="*/ 0 w 53"/>
                <a:gd name="T7" fmla="*/ 116 h 218"/>
                <a:gd name="T8" fmla="*/ 0 w 53"/>
                <a:gd name="T9" fmla="*/ 10 h 218"/>
                <a:gd name="T10" fmla="*/ 42 w 53"/>
                <a:gd name="T11" fmla="*/ 0 h 218"/>
                <a:gd name="T12" fmla="*/ 35 w 53"/>
                <a:gd name="T13" fmla="*/ 11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8">
                  <a:moveTo>
                    <a:pt x="35" y="114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17" y="218"/>
                    <a:pt x="17" y="218"/>
                    <a:pt x="17" y="21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32"/>
                    <a:pt x="35" y="78"/>
                    <a:pt x="35" y="114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3"/>
            <p:cNvSpPr>
              <a:spLocks/>
            </p:cNvSpPr>
            <p:nvPr/>
          </p:nvSpPr>
          <p:spPr bwMode="auto">
            <a:xfrm>
              <a:off x="2057400" y="5318134"/>
              <a:ext cx="119062" cy="647700"/>
            </a:xfrm>
            <a:custGeom>
              <a:avLst/>
              <a:gdLst>
                <a:gd name="T0" fmla="*/ 5 w 75"/>
                <a:gd name="T1" fmla="*/ 408 h 408"/>
                <a:gd name="T2" fmla="*/ 41 w 75"/>
                <a:gd name="T3" fmla="*/ 408 h 408"/>
                <a:gd name="T4" fmla="*/ 75 w 75"/>
                <a:gd name="T5" fmla="*/ 213 h 408"/>
                <a:gd name="T6" fmla="*/ 71 w 75"/>
                <a:gd name="T7" fmla="*/ 0 h 408"/>
                <a:gd name="T8" fmla="*/ 0 w 75"/>
                <a:gd name="T9" fmla="*/ 0 h 408"/>
                <a:gd name="T10" fmla="*/ 9 w 75"/>
                <a:gd name="T11" fmla="*/ 213 h 408"/>
                <a:gd name="T12" fmla="*/ 5 w 75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08">
                  <a:moveTo>
                    <a:pt x="5" y="408"/>
                  </a:moveTo>
                  <a:lnTo>
                    <a:pt x="41" y="408"/>
                  </a:lnTo>
                  <a:lnTo>
                    <a:pt x="75" y="213"/>
                  </a:lnTo>
                  <a:lnTo>
                    <a:pt x="71" y="0"/>
                  </a:lnTo>
                  <a:lnTo>
                    <a:pt x="0" y="0"/>
                  </a:lnTo>
                  <a:lnTo>
                    <a:pt x="9" y="213"/>
                  </a:lnTo>
                  <a:lnTo>
                    <a:pt x="5" y="408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94"/>
            <p:cNvSpPr>
              <a:spLocks/>
            </p:cNvSpPr>
            <p:nvPr/>
          </p:nvSpPr>
          <p:spPr bwMode="auto">
            <a:xfrm>
              <a:off x="2068513" y="5997584"/>
              <a:ext cx="190500" cy="50800"/>
            </a:xfrm>
            <a:custGeom>
              <a:avLst/>
              <a:gdLst>
                <a:gd name="T0" fmla="*/ 0 w 64"/>
                <a:gd name="T1" fmla="*/ 2 h 17"/>
                <a:gd name="T2" fmla="*/ 0 w 64"/>
                <a:gd name="T3" fmla="*/ 12 h 17"/>
                <a:gd name="T4" fmla="*/ 6 w 64"/>
                <a:gd name="T5" fmla="*/ 15 h 17"/>
                <a:gd name="T6" fmla="*/ 36 w 64"/>
                <a:gd name="T7" fmla="*/ 17 h 17"/>
                <a:gd name="T8" fmla="*/ 57 w 64"/>
                <a:gd name="T9" fmla="*/ 15 h 17"/>
                <a:gd name="T10" fmla="*/ 59 w 64"/>
                <a:gd name="T11" fmla="*/ 11 h 17"/>
                <a:gd name="T12" fmla="*/ 31 w 64"/>
                <a:gd name="T13" fmla="*/ 3 h 17"/>
                <a:gd name="T14" fmla="*/ 0 w 64"/>
                <a:gd name="T1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">
                  <a:moveTo>
                    <a:pt x="0" y="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6" y="15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1" y="17"/>
                    <a:pt x="57" y="15"/>
                    <a:pt x="57" y="15"/>
                  </a:cubicBezTo>
                  <a:cubicBezTo>
                    <a:pt x="64" y="14"/>
                    <a:pt x="61" y="11"/>
                    <a:pt x="59" y="11"/>
                  </a:cubicBezTo>
                  <a:cubicBezTo>
                    <a:pt x="54" y="10"/>
                    <a:pt x="41" y="6"/>
                    <a:pt x="31" y="3"/>
                  </a:cubicBezTo>
                  <a:cubicBezTo>
                    <a:pt x="22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D7F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95"/>
            <p:cNvSpPr>
              <a:spLocks/>
            </p:cNvSpPr>
            <p:nvPr/>
          </p:nvSpPr>
          <p:spPr bwMode="auto">
            <a:xfrm>
              <a:off x="2065338" y="5976947"/>
              <a:ext cx="128587" cy="41275"/>
            </a:xfrm>
            <a:custGeom>
              <a:avLst/>
              <a:gdLst>
                <a:gd name="T0" fmla="*/ 2 w 43"/>
                <a:gd name="T1" fmla="*/ 0 h 14"/>
                <a:gd name="T2" fmla="*/ 1 w 43"/>
                <a:gd name="T3" fmla="*/ 9 h 14"/>
                <a:gd name="T4" fmla="*/ 37 w 43"/>
                <a:gd name="T5" fmla="*/ 14 h 14"/>
                <a:gd name="T6" fmla="*/ 41 w 43"/>
                <a:gd name="T7" fmla="*/ 13 h 14"/>
                <a:gd name="T8" fmla="*/ 15 w 43"/>
                <a:gd name="T9" fmla="*/ 0 h 14"/>
                <a:gd name="T10" fmla="*/ 2 w 4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4">
                  <a:moveTo>
                    <a:pt x="2" y="0"/>
                  </a:moveTo>
                  <a:cubicBezTo>
                    <a:pt x="1" y="3"/>
                    <a:pt x="0" y="7"/>
                    <a:pt x="1" y="9"/>
                  </a:cubicBezTo>
                  <a:cubicBezTo>
                    <a:pt x="1" y="11"/>
                    <a:pt x="37" y="14"/>
                    <a:pt x="37" y="14"/>
                  </a:cubicBezTo>
                  <a:cubicBezTo>
                    <a:pt x="38" y="14"/>
                    <a:pt x="43" y="13"/>
                    <a:pt x="41" y="13"/>
                  </a:cubicBezTo>
                  <a:cubicBezTo>
                    <a:pt x="33" y="10"/>
                    <a:pt x="15" y="3"/>
                    <a:pt x="15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96"/>
            <p:cNvSpPr>
              <a:spLocks/>
            </p:cNvSpPr>
            <p:nvPr/>
          </p:nvSpPr>
          <p:spPr bwMode="auto">
            <a:xfrm>
              <a:off x="1854200" y="6000759"/>
              <a:ext cx="190500" cy="50800"/>
            </a:xfrm>
            <a:custGeom>
              <a:avLst/>
              <a:gdLst>
                <a:gd name="T0" fmla="*/ 63 w 64"/>
                <a:gd name="T1" fmla="*/ 0 h 17"/>
                <a:gd name="T2" fmla="*/ 64 w 64"/>
                <a:gd name="T3" fmla="*/ 10 h 17"/>
                <a:gd name="T4" fmla="*/ 58 w 64"/>
                <a:gd name="T5" fmla="*/ 14 h 17"/>
                <a:gd name="T6" fmla="*/ 28 w 64"/>
                <a:gd name="T7" fmla="*/ 17 h 17"/>
                <a:gd name="T8" fmla="*/ 7 w 64"/>
                <a:gd name="T9" fmla="*/ 17 h 17"/>
                <a:gd name="T10" fmla="*/ 5 w 64"/>
                <a:gd name="T11" fmla="*/ 12 h 17"/>
                <a:gd name="T12" fmla="*/ 32 w 64"/>
                <a:gd name="T13" fmla="*/ 3 h 17"/>
                <a:gd name="T14" fmla="*/ 63 w 64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">
                  <a:moveTo>
                    <a:pt x="63" y="0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63" y="13"/>
                    <a:pt x="61" y="13"/>
                    <a:pt x="58" y="14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2" y="17"/>
                    <a:pt x="7" y="17"/>
                    <a:pt x="7" y="17"/>
                  </a:cubicBezTo>
                  <a:cubicBezTo>
                    <a:pt x="0" y="16"/>
                    <a:pt x="3" y="12"/>
                    <a:pt x="5" y="12"/>
                  </a:cubicBezTo>
                  <a:cubicBezTo>
                    <a:pt x="10" y="12"/>
                    <a:pt x="22" y="6"/>
                    <a:pt x="32" y="3"/>
                  </a:cubicBezTo>
                  <a:cubicBezTo>
                    <a:pt x="41" y="0"/>
                    <a:pt x="63" y="0"/>
                    <a:pt x="63" y="0"/>
                  </a:cubicBezTo>
                  <a:close/>
                </a:path>
              </a:pathLst>
            </a:custGeom>
            <a:solidFill>
              <a:srgbClr val="D7F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97"/>
            <p:cNvSpPr>
              <a:spLocks/>
            </p:cNvSpPr>
            <p:nvPr/>
          </p:nvSpPr>
          <p:spPr bwMode="auto">
            <a:xfrm>
              <a:off x="1916113" y="5976947"/>
              <a:ext cx="125412" cy="47625"/>
            </a:xfrm>
            <a:custGeom>
              <a:avLst/>
              <a:gdLst>
                <a:gd name="T0" fmla="*/ 41 w 42"/>
                <a:gd name="T1" fmla="*/ 0 h 16"/>
                <a:gd name="T2" fmla="*/ 42 w 42"/>
                <a:gd name="T3" fmla="*/ 8 h 16"/>
                <a:gd name="T4" fmla="*/ 6 w 42"/>
                <a:gd name="T5" fmla="*/ 16 h 16"/>
                <a:gd name="T6" fmla="*/ 2 w 42"/>
                <a:gd name="T7" fmla="*/ 14 h 16"/>
                <a:gd name="T8" fmla="*/ 27 w 42"/>
                <a:gd name="T9" fmla="*/ 0 h 16"/>
                <a:gd name="T10" fmla="*/ 41 w 42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">
                  <a:moveTo>
                    <a:pt x="41" y="0"/>
                  </a:moveTo>
                  <a:cubicBezTo>
                    <a:pt x="41" y="3"/>
                    <a:pt x="42" y="7"/>
                    <a:pt x="42" y="8"/>
                  </a:cubicBezTo>
                  <a:cubicBezTo>
                    <a:pt x="42" y="11"/>
                    <a:pt x="6" y="16"/>
                    <a:pt x="6" y="16"/>
                  </a:cubicBezTo>
                  <a:cubicBezTo>
                    <a:pt x="5" y="16"/>
                    <a:pt x="0" y="15"/>
                    <a:pt x="2" y="14"/>
                  </a:cubicBezTo>
                  <a:cubicBezTo>
                    <a:pt x="11" y="11"/>
                    <a:pt x="28" y="3"/>
                    <a:pt x="27" y="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8"/>
            <p:cNvSpPr>
              <a:spLocks/>
            </p:cNvSpPr>
            <p:nvPr/>
          </p:nvSpPr>
          <p:spPr bwMode="auto">
            <a:xfrm>
              <a:off x="2408238" y="5041909"/>
              <a:ext cx="196850" cy="101600"/>
            </a:xfrm>
            <a:custGeom>
              <a:avLst/>
              <a:gdLst>
                <a:gd name="T0" fmla="*/ 30 w 66"/>
                <a:gd name="T1" fmla="*/ 30 h 34"/>
                <a:gd name="T2" fmla="*/ 56 w 66"/>
                <a:gd name="T3" fmla="*/ 21 h 34"/>
                <a:gd name="T4" fmla="*/ 58 w 66"/>
                <a:gd name="T5" fmla="*/ 15 h 34"/>
                <a:gd name="T6" fmla="*/ 62 w 66"/>
                <a:gd name="T7" fmla="*/ 8 h 34"/>
                <a:gd name="T8" fmla="*/ 64 w 66"/>
                <a:gd name="T9" fmla="*/ 3 h 34"/>
                <a:gd name="T10" fmla="*/ 58 w 66"/>
                <a:gd name="T11" fmla="*/ 5 h 34"/>
                <a:gd name="T12" fmla="*/ 52 w 66"/>
                <a:gd name="T13" fmla="*/ 4 h 34"/>
                <a:gd name="T14" fmla="*/ 46 w 66"/>
                <a:gd name="T15" fmla="*/ 7 h 34"/>
                <a:gd name="T16" fmla="*/ 45 w 66"/>
                <a:gd name="T17" fmla="*/ 0 h 34"/>
                <a:gd name="T18" fmla="*/ 30 w 66"/>
                <a:gd name="T19" fmla="*/ 11 h 34"/>
                <a:gd name="T20" fmla="*/ 28 w 66"/>
                <a:gd name="T21" fmla="*/ 14 h 34"/>
                <a:gd name="T22" fmla="*/ 0 w 66"/>
                <a:gd name="T23" fmla="*/ 22 h 34"/>
                <a:gd name="T24" fmla="*/ 12 w 66"/>
                <a:gd name="T25" fmla="*/ 34 h 34"/>
                <a:gd name="T26" fmla="*/ 30 w 66"/>
                <a:gd name="T2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30" y="30"/>
                  </a:moveTo>
                  <a:cubicBezTo>
                    <a:pt x="42" y="29"/>
                    <a:pt x="46" y="26"/>
                    <a:pt x="56" y="21"/>
                  </a:cubicBezTo>
                  <a:cubicBezTo>
                    <a:pt x="61" y="17"/>
                    <a:pt x="62" y="15"/>
                    <a:pt x="58" y="15"/>
                  </a:cubicBezTo>
                  <a:cubicBezTo>
                    <a:pt x="65" y="13"/>
                    <a:pt x="66" y="7"/>
                    <a:pt x="62" y="8"/>
                  </a:cubicBezTo>
                  <a:cubicBezTo>
                    <a:pt x="63" y="7"/>
                    <a:pt x="65" y="5"/>
                    <a:pt x="64" y="3"/>
                  </a:cubicBezTo>
                  <a:cubicBezTo>
                    <a:pt x="63" y="2"/>
                    <a:pt x="59" y="4"/>
                    <a:pt x="58" y="5"/>
                  </a:cubicBezTo>
                  <a:cubicBezTo>
                    <a:pt x="58" y="3"/>
                    <a:pt x="56" y="1"/>
                    <a:pt x="52" y="4"/>
                  </a:cubicBezTo>
                  <a:cubicBezTo>
                    <a:pt x="49" y="6"/>
                    <a:pt x="46" y="7"/>
                    <a:pt x="46" y="7"/>
                  </a:cubicBezTo>
                  <a:cubicBezTo>
                    <a:pt x="48" y="3"/>
                    <a:pt x="48" y="1"/>
                    <a:pt x="45" y="0"/>
                  </a:cubicBezTo>
                  <a:cubicBezTo>
                    <a:pt x="42" y="4"/>
                    <a:pt x="35" y="7"/>
                    <a:pt x="30" y="11"/>
                  </a:cubicBezTo>
                  <a:cubicBezTo>
                    <a:pt x="30" y="12"/>
                    <a:pt x="29" y="13"/>
                    <a:pt x="28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2" y="34"/>
                    <a:pt x="12" y="34"/>
                    <a:pt x="12" y="34"/>
                  </a:cubicBezTo>
                  <a:lnTo>
                    <a:pt x="30" y="30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99"/>
            <p:cNvSpPr>
              <a:spLocks/>
            </p:cNvSpPr>
            <p:nvPr/>
          </p:nvSpPr>
          <p:spPr bwMode="auto">
            <a:xfrm>
              <a:off x="2268538" y="5127634"/>
              <a:ext cx="80962" cy="80963"/>
            </a:xfrm>
            <a:custGeom>
              <a:avLst/>
              <a:gdLst>
                <a:gd name="T0" fmla="*/ 5 w 27"/>
                <a:gd name="T1" fmla="*/ 5 h 27"/>
                <a:gd name="T2" fmla="*/ 22 w 27"/>
                <a:gd name="T3" fmla="*/ 5 h 27"/>
                <a:gd name="T4" fmla="*/ 22 w 27"/>
                <a:gd name="T5" fmla="*/ 22 h 27"/>
                <a:gd name="T6" fmla="*/ 5 w 27"/>
                <a:gd name="T7" fmla="*/ 23 h 27"/>
                <a:gd name="T8" fmla="*/ 5 w 27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5"/>
                  </a:moveTo>
                  <a:cubicBezTo>
                    <a:pt x="9" y="0"/>
                    <a:pt x="17" y="0"/>
                    <a:pt x="22" y="5"/>
                  </a:cubicBezTo>
                  <a:cubicBezTo>
                    <a:pt x="27" y="10"/>
                    <a:pt x="27" y="17"/>
                    <a:pt x="22" y="22"/>
                  </a:cubicBezTo>
                  <a:cubicBezTo>
                    <a:pt x="18" y="27"/>
                    <a:pt x="10" y="27"/>
                    <a:pt x="5" y="23"/>
                  </a:cubicBezTo>
                  <a:cubicBezTo>
                    <a:pt x="0" y="18"/>
                    <a:pt x="0" y="10"/>
                    <a:pt x="5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00"/>
            <p:cNvSpPr>
              <a:spLocks/>
            </p:cNvSpPr>
            <p:nvPr/>
          </p:nvSpPr>
          <p:spPr bwMode="auto">
            <a:xfrm>
              <a:off x="2105025" y="4968884"/>
              <a:ext cx="109537" cy="109538"/>
            </a:xfrm>
            <a:custGeom>
              <a:avLst/>
              <a:gdLst>
                <a:gd name="T0" fmla="*/ 30 w 37"/>
                <a:gd name="T1" fmla="*/ 7 h 37"/>
                <a:gd name="T2" fmla="*/ 30 w 37"/>
                <a:gd name="T3" fmla="*/ 30 h 37"/>
                <a:gd name="T4" fmla="*/ 6 w 37"/>
                <a:gd name="T5" fmla="*/ 31 h 37"/>
                <a:gd name="T6" fmla="*/ 6 w 37"/>
                <a:gd name="T7" fmla="*/ 7 h 37"/>
                <a:gd name="T8" fmla="*/ 30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0" y="7"/>
                  </a:moveTo>
                  <a:cubicBezTo>
                    <a:pt x="37" y="13"/>
                    <a:pt x="37" y="24"/>
                    <a:pt x="30" y="30"/>
                  </a:cubicBezTo>
                  <a:cubicBezTo>
                    <a:pt x="24" y="37"/>
                    <a:pt x="13" y="37"/>
                    <a:pt x="6" y="31"/>
                  </a:cubicBezTo>
                  <a:cubicBezTo>
                    <a:pt x="0" y="24"/>
                    <a:pt x="0" y="13"/>
                    <a:pt x="6" y="7"/>
                  </a:cubicBezTo>
                  <a:cubicBezTo>
                    <a:pt x="13" y="0"/>
                    <a:pt x="24" y="0"/>
                    <a:pt x="30" y="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01"/>
            <p:cNvSpPr>
              <a:spLocks/>
            </p:cNvSpPr>
            <p:nvPr/>
          </p:nvSpPr>
          <p:spPr bwMode="auto">
            <a:xfrm>
              <a:off x="2122488" y="4989522"/>
              <a:ext cx="211137" cy="206375"/>
            </a:xfrm>
            <a:custGeom>
              <a:avLst/>
              <a:gdLst>
                <a:gd name="T0" fmla="*/ 0 w 133"/>
                <a:gd name="T1" fmla="*/ 43 h 130"/>
                <a:gd name="T2" fmla="*/ 101 w 133"/>
                <a:gd name="T3" fmla="*/ 130 h 130"/>
                <a:gd name="T4" fmla="*/ 133 w 133"/>
                <a:gd name="T5" fmla="*/ 97 h 130"/>
                <a:gd name="T6" fmla="*/ 45 w 133"/>
                <a:gd name="T7" fmla="*/ 0 h 130"/>
                <a:gd name="T8" fmla="*/ 0 w 133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0" y="43"/>
                  </a:moveTo>
                  <a:lnTo>
                    <a:pt x="101" y="130"/>
                  </a:lnTo>
                  <a:lnTo>
                    <a:pt x="133" y="97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02"/>
            <p:cNvSpPr>
              <a:spLocks/>
            </p:cNvSpPr>
            <p:nvPr/>
          </p:nvSpPr>
          <p:spPr bwMode="auto">
            <a:xfrm>
              <a:off x="2268538" y="5127634"/>
              <a:ext cx="80962" cy="84138"/>
            </a:xfrm>
            <a:custGeom>
              <a:avLst/>
              <a:gdLst>
                <a:gd name="T0" fmla="*/ 25 w 27"/>
                <a:gd name="T1" fmla="*/ 9 h 28"/>
                <a:gd name="T2" fmla="*/ 18 w 27"/>
                <a:gd name="T3" fmla="*/ 25 h 28"/>
                <a:gd name="T4" fmla="*/ 2 w 27"/>
                <a:gd name="T5" fmla="*/ 18 h 28"/>
                <a:gd name="T6" fmla="*/ 9 w 27"/>
                <a:gd name="T7" fmla="*/ 2 h 28"/>
                <a:gd name="T8" fmla="*/ 25 w 27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5" y="9"/>
                  </a:moveTo>
                  <a:cubicBezTo>
                    <a:pt x="27" y="16"/>
                    <a:pt x="24" y="23"/>
                    <a:pt x="18" y="25"/>
                  </a:cubicBezTo>
                  <a:cubicBezTo>
                    <a:pt x="11" y="28"/>
                    <a:pt x="4" y="24"/>
                    <a:pt x="2" y="18"/>
                  </a:cubicBezTo>
                  <a:cubicBezTo>
                    <a:pt x="0" y="12"/>
                    <a:pt x="3" y="5"/>
                    <a:pt x="9" y="2"/>
                  </a:cubicBezTo>
                  <a:cubicBezTo>
                    <a:pt x="16" y="0"/>
                    <a:pt x="23" y="3"/>
                    <a:pt x="25" y="9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3"/>
            <p:cNvSpPr>
              <a:spLocks/>
            </p:cNvSpPr>
            <p:nvPr/>
          </p:nvSpPr>
          <p:spPr bwMode="auto">
            <a:xfrm>
              <a:off x="2295525" y="5086359"/>
              <a:ext cx="187325" cy="115888"/>
            </a:xfrm>
            <a:custGeom>
              <a:avLst/>
              <a:gdLst>
                <a:gd name="T0" fmla="*/ 105 w 118"/>
                <a:gd name="T1" fmla="*/ 0 h 73"/>
                <a:gd name="T2" fmla="*/ 0 w 118"/>
                <a:gd name="T3" fmla="*/ 30 h 73"/>
                <a:gd name="T4" fmla="*/ 17 w 118"/>
                <a:gd name="T5" fmla="*/ 73 h 73"/>
                <a:gd name="T6" fmla="*/ 118 w 118"/>
                <a:gd name="T7" fmla="*/ 40 h 73"/>
                <a:gd name="T8" fmla="*/ 105 w 11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3">
                  <a:moveTo>
                    <a:pt x="105" y="0"/>
                  </a:moveTo>
                  <a:lnTo>
                    <a:pt x="0" y="30"/>
                  </a:lnTo>
                  <a:lnTo>
                    <a:pt x="17" y="73"/>
                  </a:lnTo>
                  <a:lnTo>
                    <a:pt x="118" y="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4"/>
            <p:cNvSpPr>
              <a:spLocks/>
            </p:cNvSpPr>
            <p:nvPr/>
          </p:nvSpPr>
          <p:spPr bwMode="auto">
            <a:xfrm>
              <a:off x="1547813" y="4979997"/>
              <a:ext cx="177800" cy="130175"/>
            </a:xfrm>
            <a:custGeom>
              <a:avLst/>
              <a:gdLst>
                <a:gd name="T0" fmla="*/ 30 w 60"/>
                <a:gd name="T1" fmla="*/ 36 h 44"/>
                <a:gd name="T2" fmla="*/ 7 w 60"/>
                <a:gd name="T3" fmla="*/ 21 h 44"/>
                <a:gd name="T4" fmla="*/ 6 w 60"/>
                <a:gd name="T5" fmla="*/ 14 h 44"/>
                <a:gd name="T6" fmla="*/ 4 w 60"/>
                <a:gd name="T7" fmla="*/ 7 h 44"/>
                <a:gd name="T8" fmla="*/ 3 w 60"/>
                <a:gd name="T9" fmla="*/ 1 h 44"/>
                <a:gd name="T10" fmla="*/ 8 w 60"/>
                <a:gd name="T11" fmla="*/ 5 h 44"/>
                <a:gd name="T12" fmla="*/ 15 w 60"/>
                <a:gd name="T13" fmla="*/ 5 h 44"/>
                <a:gd name="T14" fmla="*/ 20 w 60"/>
                <a:gd name="T15" fmla="*/ 9 h 44"/>
                <a:gd name="T16" fmla="*/ 22 w 60"/>
                <a:gd name="T17" fmla="*/ 3 h 44"/>
                <a:gd name="T18" fmla="*/ 34 w 60"/>
                <a:gd name="T19" fmla="*/ 17 h 44"/>
                <a:gd name="T20" fmla="*/ 35 w 60"/>
                <a:gd name="T21" fmla="*/ 21 h 44"/>
                <a:gd name="T22" fmla="*/ 60 w 60"/>
                <a:gd name="T23" fmla="*/ 35 h 44"/>
                <a:gd name="T24" fmla="*/ 46 w 60"/>
                <a:gd name="T25" fmla="*/ 44 h 44"/>
                <a:gd name="T26" fmla="*/ 30 w 60"/>
                <a:gd name="T27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44">
                  <a:moveTo>
                    <a:pt x="30" y="36"/>
                  </a:moveTo>
                  <a:cubicBezTo>
                    <a:pt x="18" y="32"/>
                    <a:pt x="14" y="28"/>
                    <a:pt x="7" y="21"/>
                  </a:cubicBezTo>
                  <a:cubicBezTo>
                    <a:pt x="2" y="16"/>
                    <a:pt x="2" y="13"/>
                    <a:pt x="6" y="14"/>
                  </a:cubicBezTo>
                  <a:cubicBezTo>
                    <a:pt x="0" y="11"/>
                    <a:pt x="0" y="4"/>
                    <a:pt x="4" y="7"/>
                  </a:cubicBezTo>
                  <a:cubicBezTo>
                    <a:pt x="3" y="6"/>
                    <a:pt x="1" y="3"/>
                    <a:pt x="3" y="1"/>
                  </a:cubicBezTo>
                  <a:cubicBezTo>
                    <a:pt x="5" y="0"/>
                    <a:pt x="7" y="3"/>
                    <a:pt x="8" y="5"/>
                  </a:cubicBezTo>
                  <a:cubicBezTo>
                    <a:pt x="9" y="3"/>
                    <a:pt x="11" y="2"/>
                    <a:pt x="15" y="5"/>
                  </a:cubicBezTo>
                  <a:cubicBezTo>
                    <a:pt x="17" y="8"/>
                    <a:pt x="20" y="9"/>
                    <a:pt x="20" y="9"/>
                  </a:cubicBezTo>
                  <a:cubicBezTo>
                    <a:pt x="18" y="5"/>
                    <a:pt x="19" y="3"/>
                    <a:pt x="22" y="3"/>
                  </a:cubicBezTo>
                  <a:cubicBezTo>
                    <a:pt x="24" y="7"/>
                    <a:pt x="30" y="12"/>
                    <a:pt x="34" y="17"/>
                  </a:cubicBezTo>
                  <a:cubicBezTo>
                    <a:pt x="34" y="19"/>
                    <a:pt x="35" y="20"/>
                    <a:pt x="35" y="21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46" y="44"/>
                    <a:pt x="46" y="44"/>
                    <a:pt x="46" y="44"/>
                  </a:cubicBezTo>
                  <a:lnTo>
                    <a:pt x="30" y="36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6"/>
            <p:cNvSpPr>
              <a:spLocks/>
            </p:cNvSpPr>
            <p:nvPr/>
          </p:nvSpPr>
          <p:spPr bwMode="auto">
            <a:xfrm>
              <a:off x="1770069" y="5127650"/>
              <a:ext cx="80963" cy="80963"/>
            </a:xfrm>
            <a:custGeom>
              <a:avLst/>
              <a:gdLst>
                <a:gd name="T0" fmla="*/ 22 w 27"/>
                <a:gd name="T1" fmla="*/ 5 h 27"/>
                <a:gd name="T2" fmla="*/ 5 w 27"/>
                <a:gd name="T3" fmla="*/ 5 h 27"/>
                <a:gd name="T4" fmla="*/ 4 w 27"/>
                <a:gd name="T5" fmla="*/ 22 h 27"/>
                <a:gd name="T6" fmla="*/ 22 w 27"/>
                <a:gd name="T7" fmla="*/ 23 h 27"/>
                <a:gd name="T8" fmla="*/ 22 w 27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2" y="5"/>
                  </a:moveTo>
                  <a:cubicBezTo>
                    <a:pt x="17" y="0"/>
                    <a:pt x="9" y="0"/>
                    <a:pt x="5" y="5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9" y="27"/>
                    <a:pt x="17" y="27"/>
                    <a:pt x="22" y="23"/>
                  </a:cubicBezTo>
                  <a:cubicBezTo>
                    <a:pt x="27" y="18"/>
                    <a:pt x="27" y="10"/>
                    <a:pt x="2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7"/>
            <p:cNvSpPr>
              <a:spLocks/>
            </p:cNvSpPr>
            <p:nvPr/>
          </p:nvSpPr>
          <p:spPr bwMode="auto">
            <a:xfrm>
              <a:off x="1905006" y="4968900"/>
              <a:ext cx="109538" cy="109538"/>
            </a:xfrm>
            <a:custGeom>
              <a:avLst/>
              <a:gdLst>
                <a:gd name="T0" fmla="*/ 6 w 37"/>
                <a:gd name="T1" fmla="*/ 7 h 37"/>
                <a:gd name="T2" fmla="*/ 6 w 37"/>
                <a:gd name="T3" fmla="*/ 30 h 37"/>
                <a:gd name="T4" fmla="*/ 30 w 37"/>
                <a:gd name="T5" fmla="*/ 31 h 37"/>
                <a:gd name="T6" fmla="*/ 30 w 37"/>
                <a:gd name="T7" fmla="*/ 7 h 37"/>
                <a:gd name="T8" fmla="*/ 6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6" y="7"/>
                  </a:moveTo>
                  <a:cubicBezTo>
                    <a:pt x="0" y="13"/>
                    <a:pt x="0" y="24"/>
                    <a:pt x="6" y="30"/>
                  </a:cubicBezTo>
                  <a:cubicBezTo>
                    <a:pt x="13" y="37"/>
                    <a:pt x="23" y="37"/>
                    <a:pt x="30" y="31"/>
                  </a:cubicBezTo>
                  <a:cubicBezTo>
                    <a:pt x="37" y="24"/>
                    <a:pt x="37" y="13"/>
                    <a:pt x="30" y="7"/>
                  </a:cubicBezTo>
                  <a:cubicBezTo>
                    <a:pt x="24" y="0"/>
                    <a:pt x="13" y="0"/>
                    <a:pt x="6" y="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08"/>
            <p:cNvSpPr>
              <a:spLocks/>
            </p:cNvSpPr>
            <p:nvPr/>
          </p:nvSpPr>
          <p:spPr bwMode="auto">
            <a:xfrm>
              <a:off x="1785944" y="4989537"/>
              <a:ext cx="207963" cy="206376"/>
            </a:xfrm>
            <a:custGeom>
              <a:avLst/>
              <a:gdLst>
                <a:gd name="T0" fmla="*/ 131 w 131"/>
                <a:gd name="T1" fmla="*/ 43 h 130"/>
                <a:gd name="T2" fmla="*/ 32 w 131"/>
                <a:gd name="T3" fmla="*/ 130 h 130"/>
                <a:gd name="T4" fmla="*/ 0 w 131"/>
                <a:gd name="T5" fmla="*/ 97 h 130"/>
                <a:gd name="T6" fmla="*/ 86 w 131"/>
                <a:gd name="T7" fmla="*/ 0 h 130"/>
                <a:gd name="T8" fmla="*/ 131 w 131"/>
                <a:gd name="T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0">
                  <a:moveTo>
                    <a:pt x="131" y="43"/>
                  </a:moveTo>
                  <a:lnTo>
                    <a:pt x="32" y="130"/>
                  </a:lnTo>
                  <a:lnTo>
                    <a:pt x="0" y="97"/>
                  </a:lnTo>
                  <a:lnTo>
                    <a:pt x="86" y="0"/>
                  </a:lnTo>
                  <a:lnTo>
                    <a:pt x="131" y="43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9"/>
            <p:cNvSpPr>
              <a:spLocks/>
            </p:cNvSpPr>
            <p:nvPr/>
          </p:nvSpPr>
          <p:spPr bwMode="auto">
            <a:xfrm>
              <a:off x="1766894" y="5127650"/>
              <a:ext cx="84138" cy="84138"/>
            </a:xfrm>
            <a:custGeom>
              <a:avLst/>
              <a:gdLst>
                <a:gd name="T0" fmla="*/ 4 w 28"/>
                <a:gd name="T1" fmla="*/ 7 h 28"/>
                <a:gd name="T2" fmla="*/ 7 w 28"/>
                <a:gd name="T3" fmla="*/ 24 h 28"/>
                <a:gd name="T4" fmla="*/ 24 w 28"/>
                <a:gd name="T5" fmla="*/ 21 h 28"/>
                <a:gd name="T6" fmla="*/ 21 w 28"/>
                <a:gd name="T7" fmla="*/ 4 h 28"/>
                <a:gd name="T8" fmla="*/ 4 w 28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4" y="7"/>
                  </a:moveTo>
                  <a:cubicBezTo>
                    <a:pt x="0" y="13"/>
                    <a:pt x="1" y="20"/>
                    <a:pt x="7" y="24"/>
                  </a:cubicBezTo>
                  <a:cubicBezTo>
                    <a:pt x="12" y="28"/>
                    <a:pt x="20" y="27"/>
                    <a:pt x="24" y="21"/>
                  </a:cubicBezTo>
                  <a:cubicBezTo>
                    <a:pt x="28" y="16"/>
                    <a:pt x="26" y="8"/>
                    <a:pt x="21" y="4"/>
                  </a:cubicBezTo>
                  <a:cubicBezTo>
                    <a:pt x="15" y="0"/>
                    <a:pt x="7" y="2"/>
                    <a:pt x="4" y="7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10"/>
            <p:cNvSpPr>
              <a:spLocks/>
            </p:cNvSpPr>
            <p:nvPr/>
          </p:nvSpPr>
          <p:spPr bwMode="auto">
            <a:xfrm>
              <a:off x="1644656" y="5051450"/>
              <a:ext cx="185738" cy="147638"/>
            </a:xfrm>
            <a:custGeom>
              <a:avLst/>
              <a:gdLst>
                <a:gd name="T0" fmla="*/ 21 w 117"/>
                <a:gd name="T1" fmla="*/ 0 h 93"/>
                <a:gd name="T2" fmla="*/ 117 w 117"/>
                <a:gd name="T3" fmla="*/ 56 h 93"/>
                <a:gd name="T4" fmla="*/ 91 w 117"/>
                <a:gd name="T5" fmla="*/ 93 h 93"/>
                <a:gd name="T6" fmla="*/ 0 w 117"/>
                <a:gd name="T7" fmla="*/ 35 h 93"/>
                <a:gd name="T8" fmla="*/ 21 w 11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93">
                  <a:moveTo>
                    <a:pt x="21" y="0"/>
                  </a:moveTo>
                  <a:lnTo>
                    <a:pt x="117" y="56"/>
                  </a:lnTo>
                  <a:lnTo>
                    <a:pt x="91" y="93"/>
                  </a:lnTo>
                  <a:lnTo>
                    <a:pt x="0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1"/>
            <p:cNvSpPr>
              <a:spLocks/>
            </p:cNvSpPr>
            <p:nvPr/>
          </p:nvSpPr>
          <p:spPr bwMode="auto">
            <a:xfrm>
              <a:off x="1928819" y="4959375"/>
              <a:ext cx="268288" cy="406401"/>
            </a:xfrm>
            <a:custGeom>
              <a:avLst/>
              <a:gdLst>
                <a:gd name="T0" fmla="*/ 43 w 90"/>
                <a:gd name="T1" fmla="*/ 0 h 137"/>
                <a:gd name="T2" fmla="*/ 8 w 90"/>
                <a:gd name="T3" fmla="*/ 5 h 137"/>
                <a:gd name="T4" fmla="*/ 1 w 90"/>
                <a:gd name="T5" fmla="*/ 42 h 137"/>
                <a:gd name="T6" fmla="*/ 5 w 90"/>
                <a:gd name="T7" fmla="*/ 95 h 137"/>
                <a:gd name="T8" fmla="*/ 0 w 90"/>
                <a:gd name="T9" fmla="*/ 132 h 137"/>
                <a:gd name="T10" fmla="*/ 83 w 90"/>
                <a:gd name="T11" fmla="*/ 125 h 137"/>
                <a:gd name="T12" fmla="*/ 82 w 90"/>
                <a:gd name="T13" fmla="*/ 95 h 137"/>
                <a:gd name="T14" fmla="*/ 90 w 90"/>
                <a:gd name="T15" fmla="*/ 30 h 137"/>
                <a:gd name="T16" fmla="*/ 79 w 90"/>
                <a:gd name="T17" fmla="*/ 5 h 137"/>
                <a:gd name="T18" fmla="*/ 43 w 90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37">
                  <a:moveTo>
                    <a:pt x="43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8" y="137"/>
                    <a:pt x="59" y="123"/>
                    <a:pt x="83" y="125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2"/>
            <p:cNvSpPr>
              <a:spLocks/>
            </p:cNvSpPr>
            <p:nvPr/>
          </p:nvSpPr>
          <p:spPr bwMode="auto">
            <a:xfrm>
              <a:off x="2024069" y="4908574"/>
              <a:ext cx="71438" cy="122238"/>
            </a:xfrm>
            <a:custGeom>
              <a:avLst/>
              <a:gdLst>
                <a:gd name="T0" fmla="*/ 24 w 24"/>
                <a:gd name="T1" fmla="*/ 0 h 41"/>
                <a:gd name="T2" fmla="*/ 0 w 24"/>
                <a:gd name="T3" fmla="*/ 2 h 41"/>
                <a:gd name="T4" fmla="*/ 0 w 24"/>
                <a:gd name="T5" fmla="*/ 25 h 41"/>
                <a:gd name="T6" fmla="*/ 12 w 24"/>
                <a:gd name="T7" fmla="*/ 41 h 41"/>
                <a:gd name="T8" fmla="*/ 23 w 24"/>
                <a:gd name="T9" fmla="*/ 25 h 41"/>
                <a:gd name="T10" fmla="*/ 24 w 24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2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0"/>
                    <a:pt x="0" y="25"/>
                  </a:cubicBezTo>
                  <a:cubicBezTo>
                    <a:pt x="0" y="30"/>
                    <a:pt x="2" y="41"/>
                    <a:pt x="12" y="41"/>
                  </a:cubicBezTo>
                  <a:cubicBezTo>
                    <a:pt x="21" y="41"/>
                    <a:pt x="22" y="30"/>
                    <a:pt x="23" y="25"/>
                  </a:cubicBezTo>
                  <a:cubicBezTo>
                    <a:pt x="23" y="19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3"/>
            <p:cNvSpPr>
              <a:spLocks/>
            </p:cNvSpPr>
            <p:nvPr/>
          </p:nvSpPr>
          <p:spPr bwMode="auto">
            <a:xfrm>
              <a:off x="2033594" y="4902224"/>
              <a:ext cx="61913" cy="36513"/>
            </a:xfrm>
            <a:custGeom>
              <a:avLst/>
              <a:gdLst>
                <a:gd name="T0" fmla="*/ 1 w 21"/>
                <a:gd name="T1" fmla="*/ 0 h 12"/>
                <a:gd name="T2" fmla="*/ 21 w 21"/>
                <a:gd name="T3" fmla="*/ 11 h 12"/>
                <a:gd name="T4" fmla="*/ 21 w 21"/>
                <a:gd name="T5" fmla="*/ 2 h 12"/>
                <a:gd name="T6" fmla="*/ 1 w 2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11"/>
                    <a:pt x="15" y="12"/>
                    <a:pt x="21" y="11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EB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4"/>
            <p:cNvSpPr>
              <a:spLocks/>
            </p:cNvSpPr>
            <p:nvPr/>
          </p:nvSpPr>
          <p:spPr bwMode="auto">
            <a:xfrm>
              <a:off x="1958981" y="4733949"/>
              <a:ext cx="180975" cy="195263"/>
            </a:xfrm>
            <a:custGeom>
              <a:avLst/>
              <a:gdLst>
                <a:gd name="T0" fmla="*/ 44 w 61"/>
                <a:gd name="T1" fmla="*/ 22 h 66"/>
                <a:gd name="T2" fmla="*/ 0 w 61"/>
                <a:gd name="T3" fmla="*/ 35 h 66"/>
                <a:gd name="T4" fmla="*/ 30 w 61"/>
                <a:gd name="T5" fmla="*/ 64 h 66"/>
                <a:gd name="T6" fmla="*/ 56 w 61"/>
                <a:gd name="T7" fmla="*/ 57 h 66"/>
                <a:gd name="T8" fmla="*/ 60 w 61"/>
                <a:gd name="T9" fmla="*/ 53 h 66"/>
                <a:gd name="T10" fmla="*/ 55 w 61"/>
                <a:gd name="T11" fmla="*/ 36 h 66"/>
                <a:gd name="T12" fmla="*/ 56 w 61"/>
                <a:gd name="T13" fmla="*/ 31 h 66"/>
                <a:gd name="T14" fmla="*/ 46 w 61"/>
                <a:gd name="T15" fmla="*/ 24 h 66"/>
                <a:gd name="T16" fmla="*/ 44 w 61"/>
                <a:gd name="T17" fmla="*/ 22 h 66"/>
                <a:gd name="T18" fmla="*/ 44 w 61"/>
                <a:gd name="T19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6">
                  <a:moveTo>
                    <a:pt x="44" y="22"/>
                  </a:moveTo>
                  <a:cubicBezTo>
                    <a:pt x="27" y="0"/>
                    <a:pt x="0" y="14"/>
                    <a:pt x="0" y="35"/>
                  </a:cubicBezTo>
                  <a:cubicBezTo>
                    <a:pt x="0" y="55"/>
                    <a:pt x="16" y="62"/>
                    <a:pt x="30" y="64"/>
                  </a:cubicBezTo>
                  <a:cubicBezTo>
                    <a:pt x="40" y="66"/>
                    <a:pt x="51" y="60"/>
                    <a:pt x="56" y="57"/>
                  </a:cubicBezTo>
                  <a:cubicBezTo>
                    <a:pt x="61" y="55"/>
                    <a:pt x="60" y="53"/>
                    <a:pt x="60" y="53"/>
                  </a:cubicBezTo>
                  <a:cubicBezTo>
                    <a:pt x="59" y="49"/>
                    <a:pt x="54" y="39"/>
                    <a:pt x="55" y="36"/>
                  </a:cubicBezTo>
                  <a:cubicBezTo>
                    <a:pt x="60" y="32"/>
                    <a:pt x="57" y="31"/>
                    <a:pt x="56" y="31"/>
                  </a:cubicBezTo>
                  <a:cubicBezTo>
                    <a:pt x="56" y="30"/>
                    <a:pt x="46" y="25"/>
                    <a:pt x="46" y="24"/>
                  </a:cubicBezTo>
                  <a:cubicBezTo>
                    <a:pt x="45" y="23"/>
                    <a:pt x="45" y="23"/>
                    <a:pt x="44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5"/>
            <p:cNvSpPr>
              <a:spLocks/>
            </p:cNvSpPr>
            <p:nvPr/>
          </p:nvSpPr>
          <p:spPr bwMode="auto">
            <a:xfrm>
              <a:off x="2027244" y="4849837"/>
              <a:ext cx="17463" cy="31750"/>
            </a:xfrm>
            <a:custGeom>
              <a:avLst/>
              <a:gdLst>
                <a:gd name="T0" fmla="*/ 3 w 6"/>
                <a:gd name="T1" fmla="*/ 0 h 11"/>
                <a:gd name="T2" fmla="*/ 0 w 6"/>
                <a:gd name="T3" fmla="*/ 2 h 11"/>
                <a:gd name="T4" fmla="*/ 3 w 6"/>
                <a:gd name="T5" fmla="*/ 8 h 11"/>
                <a:gd name="T6" fmla="*/ 6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6"/>
                    <a:pt x="3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4" y="9"/>
                    <a:pt x="1" y="3"/>
                    <a:pt x="3" y="0"/>
                  </a:cubicBezTo>
                  <a:close/>
                </a:path>
              </a:pathLst>
            </a:custGeom>
            <a:solidFill>
              <a:srgbClr val="DEB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6"/>
            <p:cNvSpPr>
              <a:spLocks/>
            </p:cNvSpPr>
            <p:nvPr/>
          </p:nvSpPr>
          <p:spPr bwMode="auto">
            <a:xfrm>
              <a:off x="1931994" y="4741886"/>
              <a:ext cx="163513" cy="180976"/>
            </a:xfrm>
            <a:custGeom>
              <a:avLst/>
              <a:gdLst>
                <a:gd name="T0" fmla="*/ 51 w 55"/>
                <a:gd name="T1" fmla="*/ 19 h 61"/>
                <a:gd name="T2" fmla="*/ 43 w 55"/>
                <a:gd name="T3" fmla="*/ 15 h 61"/>
                <a:gd name="T4" fmla="*/ 50 w 55"/>
                <a:gd name="T5" fmla="*/ 20 h 61"/>
                <a:gd name="T6" fmla="*/ 40 w 55"/>
                <a:gd name="T7" fmla="*/ 34 h 61"/>
                <a:gd name="T8" fmla="*/ 35 w 55"/>
                <a:gd name="T9" fmla="*/ 36 h 61"/>
                <a:gd name="T10" fmla="*/ 32 w 55"/>
                <a:gd name="T11" fmla="*/ 38 h 61"/>
                <a:gd name="T12" fmla="*/ 35 w 55"/>
                <a:gd name="T13" fmla="*/ 44 h 61"/>
                <a:gd name="T14" fmla="*/ 38 w 55"/>
                <a:gd name="T15" fmla="*/ 47 h 61"/>
                <a:gd name="T16" fmla="*/ 39 w 55"/>
                <a:gd name="T17" fmla="*/ 61 h 61"/>
                <a:gd name="T18" fmla="*/ 39 w 55"/>
                <a:gd name="T19" fmla="*/ 61 h 61"/>
                <a:gd name="T20" fmla="*/ 17 w 55"/>
                <a:gd name="T21" fmla="*/ 54 h 61"/>
                <a:gd name="T22" fmla="*/ 14 w 55"/>
                <a:gd name="T23" fmla="*/ 14 h 61"/>
                <a:gd name="T24" fmla="*/ 55 w 55"/>
                <a:gd name="T25" fmla="*/ 16 h 61"/>
                <a:gd name="T26" fmla="*/ 51 w 55"/>
                <a:gd name="T2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61">
                  <a:moveTo>
                    <a:pt x="51" y="19"/>
                  </a:moveTo>
                  <a:cubicBezTo>
                    <a:pt x="50" y="18"/>
                    <a:pt x="44" y="14"/>
                    <a:pt x="43" y="15"/>
                  </a:cubicBezTo>
                  <a:cubicBezTo>
                    <a:pt x="43" y="15"/>
                    <a:pt x="51" y="20"/>
                    <a:pt x="50" y="20"/>
                  </a:cubicBezTo>
                  <a:cubicBezTo>
                    <a:pt x="47" y="23"/>
                    <a:pt x="32" y="23"/>
                    <a:pt x="40" y="34"/>
                  </a:cubicBezTo>
                  <a:cubicBezTo>
                    <a:pt x="41" y="36"/>
                    <a:pt x="37" y="36"/>
                    <a:pt x="35" y="36"/>
                  </a:cubicBezTo>
                  <a:cubicBezTo>
                    <a:pt x="33" y="36"/>
                    <a:pt x="32" y="37"/>
                    <a:pt x="32" y="38"/>
                  </a:cubicBezTo>
                  <a:cubicBezTo>
                    <a:pt x="32" y="40"/>
                    <a:pt x="33" y="42"/>
                    <a:pt x="35" y="44"/>
                  </a:cubicBezTo>
                  <a:cubicBezTo>
                    <a:pt x="36" y="45"/>
                    <a:pt x="37" y="46"/>
                    <a:pt x="38" y="47"/>
                  </a:cubicBezTo>
                  <a:cubicBezTo>
                    <a:pt x="40" y="48"/>
                    <a:pt x="44" y="57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24" y="59"/>
                    <a:pt x="17" y="54"/>
                  </a:cubicBezTo>
                  <a:cubicBezTo>
                    <a:pt x="7" y="45"/>
                    <a:pt x="0" y="29"/>
                    <a:pt x="14" y="14"/>
                  </a:cubicBezTo>
                  <a:cubicBezTo>
                    <a:pt x="26" y="0"/>
                    <a:pt x="47" y="1"/>
                    <a:pt x="55" y="16"/>
                  </a:cubicBezTo>
                  <a:lnTo>
                    <a:pt x="51" y="19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7"/>
            <p:cNvSpPr>
              <a:spLocks/>
            </p:cNvSpPr>
            <p:nvPr/>
          </p:nvSpPr>
          <p:spPr bwMode="auto">
            <a:xfrm>
              <a:off x="2074869" y="4822849"/>
              <a:ext cx="11113" cy="9525"/>
            </a:xfrm>
            <a:custGeom>
              <a:avLst/>
              <a:gdLst>
                <a:gd name="T0" fmla="*/ 3 w 4"/>
                <a:gd name="T1" fmla="*/ 2 h 3"/>
                <a:gd name="T2" fmla="*/ 4 w 4"/>
                <a:gd name="T3" fmla="*/ 2 h 3"/>
                <a:gd name="T4" fmla="*/ 4 w 4"/>
                <a:gd name="T5" fmla="*/ 1 h 3"/>
                <a:gd name="T6" fmla="*/ 2 w 4"/>
                <a:gd name="T7" fmla="*/ 0 h 3"/>
                <a:gd name="T8" fmla="*/ 1 w 4"/>
                <a:gd name="T9" fmla="*/ 2 h 3"/>
                <a:gd name="T10" fmla="*/ 2 w 4"/>
                <a:gd name="T11" fmla="*/ 3 h 3"/>
                <a:gd name="T12" fmla="*/ 3 w 4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8"/>
            <p:cNvSpPr>
              <a:spLocks/>
            </p:cNvSpPr>
            <p:nvPr/>
          </p:nvSpPr>
          <p:spPr bwMode="auto">
            <a:xfrm>
              <a:off x="2108206" y="4864124"/>
              <a:ext cx="23813" cy="9525"/>
            </a:xfrm>
            <a:custGeom>
              <a:avLst/>
              <a:gdLst>
                <a:gd name="T0" fmla="*/ 0 w 8"/>
                <a:gd name="T1" fmla="*/ 3 h 3"/>
                <a:gd name="T2" fmla="*/ 3 w 8"/>
                <a:gd name="T3" fmla="*/ 2 h 3"/>
                <a:gd name="T4" fmla="*/ 7 w 8"/>
                <a:gd name="T5" fmla="*/ 0 h 3"/>
                <a:gd name="T6" fmla="*/ 7 w 8"/>
                <a:gd name="T7" fmla="*/ 0 h 3"/>
                <a:gd name="T8" fmla="*/ 7 w 8"/>
                <a:gd name="T9" fmla="*/ 1 h 3"/>
                <a:gd name="T10" fmla="*/ 7 w 8"/>
                <a:gd name="T11" fmla="*/ 1 h 3"/>
                <a:gd name="T12" fmla="*/ 3 w 8"/>
                <a:gd name="T13" fmla="*/ 2 h 3"/>
                <a:gd name="T14" fmla="*/ 0 w 8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cubicBezTo>
                    <a:pt x="0" y="3"/>
                    <a:pt x="1" y="2"/>
                    <a:pt x="3" y="2"/>
                  </a:cubicBezTo>
                  <a:cubicBezTo>
                    <a:pt x="5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5" y="2"/>
                    <a:pt x="3" y="2"/>
                  </a:cubicBezTo>
                  <a:cubicBezTo>
                    <a:pt x="1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19"/>
            <p:cNvSpPr>
              <a:spLocks/>
            </p:cNvSpPr>
            <p:nvPr/>
          </p:nvSpPr>
          <p:spPr bwMode="auto">
            <a:xfrm>
              <a:off x="2108206" y="4867299"/>
              <a:ext cx="23813" cy="6350"/>
            </a:xfrm>
            <a:custGeom>
              <a:avLst/>
              <a:gdLst>
                <a:gd name="T0" fmla="*/ 0 w 8"/>
                <a:gd name="T1" fmla="*/ 2 h 2"/>
                <a:gd name="T2" fmla="*/ 3 w 8"/>
                <a:gd name="T3" fmla="*/ 1 h 2"/>
                <a:gd name="T4" fmla="*/ 7 w 8"/>
                <a:gd name="T5" fmla="*/ 0 h 2"/>
                <a:gd name="T6" fmla="*/ 8 w 8"/>
                <a:gd name="T7" fmla="*/ 0 h 2"/>
                <a:gd name="T8" fmla="*/ 7 w 8"/>
                <a:gd name="T9" fmla="*/ 1 h 2"/>
                <a:gd name="T10" fmla="*/ 7 w 8"/>
                <a:gd name="T11" fmla="*/ 1 h 2"/>
                <a:gd name="T12" fmla="*/ 3 w 8"/>
                <a:gd name="T13" fmla="*/ 2 h 2"/>
                <a:gd name="T14" fmla="*/ 0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2"/>
                    <a:pt x="1" y="2"/>
                    <a:pt x="3" y="1"/>
                  </a:cubicBezTo>
                  <a:cubicBezTo>
                    <a:pt x="5" y="1"/>
                    <a:pt x="7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0"/>
            <p:cNvSpPr>
              <a:spLocks/>
            </p:cNvSpPr>
            <p:nvPr/>
          </p:nvSpPr>
          <p:spPr bwMode="auto">
            <a:xfrm>
              <a:off x="1901831" y="4864124"/>
              <a:ext cx="112713" cy="214313"/>
            </a:xfrm>
            <a:custGeom>
              <a:avLst/>
              <a:gdLst>
                <a:gd name="T0" fmla="*/ 19 w 38"/>
                <a:gd name="T1" fmla="*/ 0 h 72"/>
                <a:gd name="T2" fmla="*/ 38 w 38"/>
                <a:gd name="T3" fmla="*/ 62 h 72"/>
                <a:gd name="T4" fmla="*/ 18 w 38"/>
                <a:gd name="T5" fmla="*/ 9 h 72"/>
                <a:gd name="T6" fmla="*/ 23 w 38"/>
                <a:gd name="T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2">
                  <a:moveTo>
                    <a:pt x="19" y="0"/>
                  </a:moveTo>
                  <a:cubicBezTo>
                    <a:pt x="0" y="16"/>
                    <a:pt x="1" y="72"/>
                    <a:pt x="38" y="62"/>
                  </a:cubicBezTo>
                  <a:cubicBezTo>
                    <a:pt x="24" y="52"/>
                    <a:pt x="9" y="27"/>
                    <a:pt x="18" y="9"/>
                  </a:cubicBezTo>
                  <a:cubicBezTo>
                    <a:pt x="20" y="6"/>
                    <a:pt x="22" y="5"/>
                    <a:pt x="23" y="5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8"/>
            <p:cNvSpPr>
              <a:spLocks/>
            </p:cNvSpPr>
            <p:nvPr/>
          </p:nvSpPr>
          <p:spPr bwMode="auto">
            <a:xfrm>
              <a:off x="2468569" y="4519636"/>
              <a:ext cx="244475" cy="368301"/>
            </a:xfrm>
            <a:custGeom>
              <a:avLst/>
              <a:gdLst>
                <a:gd name="T0" fmla="*/ 8 w 82"/>
                <a:gd name="T1" fmla="*/ 14 h 124"/>
                <a:gd name="T2" fmla="*/ 0 w 82"/>
                <a:gd name="T3" fmla="*/ 28 h 124"/>
                <a:gd name="T4" fmla="*/ 0 w 82"/>
                <a:gd name="T5" fmla="*/ 30 h 124"/>
                <a:gd name="T6" fmla="*/ 12 w 82"/>
                <a:gd name="T7" fmla="*/ 51 h 124"/>
                <a:gd name="T8" fmla="*/ 12 w 82"/>
                <a:gd name="T9" fmla="*/ 52 h 124"/>
                <a:gd name="T10" fmla="*/ 23 w 82"/>
                <a:gd name="T11" fmla="*/ 60 h 124"/>
                <a:gd name="T12" fmla="*/ 26 w 82"/>
                <a:gd name="T13" fmla="*/ 99 h 124"/>
                <a:gd name="T14" fmla="*/ 26 w 82"/>
                <a:gd name="T15" fmla="*/ 99 h 124"/>
                <a:gd name="T16" fmla="*/ 30 w 82"/>
                <a:gd name="T17" fmla="*/ 112 h 124"/>
                <a:gd name="T18" fmla="*/ 30 w 82"/>
                <a:gd name="T19" fmla="*/ 112 h 124"/>
                <a:gd name="T20" fmla="*/ 37 w 82"/>
                <a:gd name="T21" fmla="*/ 120 h 124"/>
                <a:gd name="T22" fmla="*/ 38 w 82"/>
                <a:gd name="T23" fmla="*/ 120 h 124"/>
                <a:gd name="T24" fmla="*/ 49 w 82"/>
                <a:gd name="T25" fmla="*/ 124 h 124"/>
                <a:gd name="T26" fmla="*/ 50 w 82"/>
                <a:gd name="T27" fmla="*/ 124 h 124"/>
                <a:gd name="T28" fmla="*/ 52 w 82"/>
                <a:gd name="T29" fmla="*/ 123 h 124"/>
                <a:gd name="T30" fmla="*/ 52 w 82"/>
                <a:gd name="T31" fmla="*/ 120 h 124"/>
                <a:gd name="T32" fmla="*/ 45 w 82"/>
                <a:gd name="T33" fmla="*/ 113 h 124"/>
                <a:gd name="T34" fmla="*/ 45 w 82"/>
                <a:gd name="T35" fmla="*/ 98 h 124"/>
                <a:gd name="T36" fmla="*/ 73 w 82"/>
                <a:gd name="T37" fmla="*/ 63 h 124"/>
                <a:gd name="T38" fmla="*/ 73 w 82"/>
                <a:gd name="T39" fmla="*/ 62 h 124"/>
                <a:gd name="T40" fmla="*/ 82 w 82"/>
                <a:gd name="T41" fmla="*/ 40 h 124"/>
                <a:gd name="T42" fmla="*/ 82 w 82"/>
                <a:gd name="T43" fmla="*/ 38 h 124"/>
                <a:gd name="T44" fmla="*/ 78 w 82"/>
                <a:gd name="T45" fmla="*/ 30 h 124"/>
                <a:gd name="T46" fmla="*/ 76 w 82"/>
                <a:gd name="T47" fmla="*/ 28 h 124"/>
                <a:gd name="T48" fmla="*/ 55 w 82"/>
                <a:gd name="T49" fmla="*/ 23 h 124"/>
                <a:gd name="T50" fmla="*/ 56 w 82"/>
                <a:gd name="T51" fmla="*/ 16 h 124"/>
                <a:gd name="T52" fmla="*/ 55 w 82"/>
                <a:gd name="T53" fmla="*/ 14 h 124"/>
                <a:gd name="T54" fmla="*/ 38 w 82"/>
                <a:gd name="T55" fmla="*/ 1 h 124"/>
                <a:gd name="T56" fmla="*/ 37 w 82"/>
                <a:gd name="T57" fmla="*/ 0 h 124"/>
                <a:gd name="T58" fmla="*/ 16 w 82"/>
                <a:gd name="T59" fmla="*/ 0 h 124"/>
                <a:gd name="T60" fmla="*/ 15 w 82"/>
                <a:gd name="T61" fmla="*/ 1 h 124"/>
                <a:gd name="T62" fmla="*/ 9 w 82"/>
                <a:gd name="T63" fmla="*/ 4 h 124"/>
                <a:gd name="T64" fmla="*/ 8 w 82"/>
                <a:gd name="T6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124">
                  <a:moveTo>
                    <a:pt x="8" y="1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1"/>
                    <a:pt x="12" y="52"/>
                    <a:pt x="12" y="52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7" y="120"/>
                    <a:pt x="38" y="120"/>
                    <a:pt x="38" y="120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1" y="124"/>
                    <a:pt x="52" y="123"/>
                    <a:pt x="52" y="123"/>
                  </a:cubicBezTo>
                  <a:cubicBezTo>
                    <a:pt x="53" y="122"/>
                    <a:pt x="52" y="121"/>
                    <a:pt x="52" y="120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3"/>
                    <a:pt x="73" y="63"/>
                    <a:pt x="73" y="62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9"/>
                    <a:pt x="82" y="38"/>
                    <a:pt x="82" y="38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9"/>
                    <a:pt x="77" y="28"/>
                    <a:pt x="76" y="28"/>
                  </a:cubicBezTo>
                  <a:cubicBezTo>
                    <a:pt x="68" y="26"/>
                    <a:pt x="59" y="24"/>
                    <a:pt x="55" y="23"/>
                  </a:cubicBezTo>
                  <a:cubicBezTo>
                    <a:pt x="56" y="21"/>
                    <a:pt x="56" y="18"/>
                    <a:pt x="56" y="16"/>
                  </a:cubicBezTo>
                  <a:cubicBezTo>
                    <a:pt x="56" y="16"/>
                    <a:pt x="55" y="15"/>
                    <a:pt x="55" y="1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9" y="4"/>
                    <a:pt x="9" y="4"/>
                    <a:pt x="9" y="4"/>
                  </a:cubicBezTo>
                  <a:lnTo>
                    <a:pt x="8" y="14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9"/>
            <p:cNvSpPr>
              <a:spLocks/>
            </p:cNvSpPr>
            <p:nvPr/>
          </p:nvSpPr>
          <p:spPr bwMode="auto">
            <a:xfrm>
              <a:off x="1401768" y="5178450"/>
              <a:ext cx="268288" cy="246063"/>
            </a:xfrm>
            <a:custGeom>
              <a:avLst/>
              <a:gdLst>
                <a:gd name="T0" fmla="*/ 78 w 90"/>
                <a:gd name="T1" fmla="*/ 57 h 83"/>
                <a:gd name="T2" fmla="*/ 75 w 90"/>
                <a:gd name="T3" fmla="*/ 39 h 83"/>
                <a:gd name="T4" fmla="*/ 72 w 90"/>
                <a:gd name="T5" fmla="*/ 8 h 83"/>
                <a:gd name="T6" fmla="*/ 67 w 90"/>
                <a:gd name="T7" fmla="*/ 10 h 83"/>
                <a:gd name="T8" fmla="*/ 61 w 90"/>
                <a:gd name="T9" fmla="*/ 12 h 83"/>
                <a:gd name="T10" fmla="*/ 68 w 90"/>
                <a:gd name="T11" fmla="*/ 5 h 83"/>
                <a:gd name="T12" fmla="*/ 64 w 90"/>
                <a:gd name="T13" fmla="*/ 0 h 83"/>
                <a:gd name="T14" fmla="*/ 49 w 90"/>
                <a:gd name="T15" fmla="*/ 2 h 83"/>
                <a:gd name="T16" fmla="*/ 36 w 90"/>
                <a:gd name="T17" fmla="*/ 6 h 83"/>
                <a:gd name="T18" fmla="*/ 23 w 90"/>
                <a:gd name="T19" fmla="*/ 21 h 83"/>
                <a:gd name="T20" fmla="*/ 26 w 90"/>
                <a:gd name="T21" fmla="*/ 27 h 83"/>
                <a:gd name="T22" fmla="*/ 33 w 90"/>
                <a:gd name="T23" fmla="*/ 28 h 83"/>
                <a:gd name="T24" fmla="*/ 38 w 90"/>
                <a:gd name="T25" fmla="*/ 27 h 83"/>
                <a:gd name="T26" fmla="*/ 42 w 90"/>
                <a:gd name="T27" fmla="*/ 22 h 83"/>
                <a:gd name="T28" fmla="*/ 45 w 90"/>
                <a:gd name="T29" fmla="*/ 17 h 83"/>
                <a:gd name="T30" fmla="*/ 42 w 90"/>
                <a:gd name="T31" fmla="*/ 28 h 83"/>
                <a:gd name="T32" fmla="*/ 25 w 90"/>
                <a:gd name="T33" fmla="*/ 30 h 83"/>
                <a:gd name="T34" fmla="*/ 21 w 90"/>
                <a:gd name="T35" fmla="*/ 33 h 83"/>
                <a:gd name="T36" fmla="*/ 12 w 90"/>
                <a:gd name="T37" fmla="*/ 23 h 83"/>
                <a:gd name="T38" fmla="*/ 8 w 90"/>
                <a:gd name="T39" fmla="*/ 27 h 83"/>
                <a:gd name="T40" fmla="*/ 10 w 90"/>
                <a:gd name="T41" fmla="*/ 31 h 83"/>
                <a:gd name="T42" fmla="*/ 11 w 90"/>
                <a:gd name="T43" fmla="*/ 36 h 83"/>
                <a:gd name="T44" fmla="*/ 9 w 90"/>
                <a:gd name="T45" fmla="*/ 41 h 83"/>
                <a:gd name="T46" fmla="*/ 9 w 90"/>
                <a:gd name="T47" fmla="*/ 45 h 83"/>
                <a:gd name="T48" fmla="*/ 11 w 90"/>
                <a:gd name="T49" fmla="*/ 48 h 83"/>
                <a:gd name="T50" fmla="*/ 1 w 90"/>
                <a:gd name="T51" fmla="*/ 49 h 83"/>
                <a:gd name="T52" fmla="*/ 1 w 90"/>
                <a:gd name="T53" fmla="*/ 62 h 83"/>
                <a:gd name="T54" fmla="*/ 4 w 90"/>
                <a:gd name="T55" fmla="*/ 64 h 83"/>
                <a:gd name="T56" fmla="*/ 14 w 90"/>
                <a:gd name="T57" fmla="*/ 61 h 83"/>
                <a:gd name="T58" fmla="*/ 29 w 90"/>
                <a:gd name="T59" fmla="*/ 53 h 83"/>
                <a:gd name="T60" fmla="*/ 36 w 90"/>
                <a:gd name="T61" fmla="*/ 62 h 83"/>
                <a:gd name="T62" fmla="*/ 40 w 90"/>
                <a:gd name="T63" fmla="*/ 63 h 83"/>
                <a:gd name="T64" fmla="*/ 42 w 90"/>
                <a:gd name="T65" fmla="*/ 57 h 83"/>
                <a:gd name="T66" fmla="*/ 37 w 90"/>
                <a:gd name="T67" fmla="*/ 48 h 83"/>
                <a:gd name="T68" fmla="*/ 42 w 90"/>
                <a:gd name="T69" fmla="*/ 57 h 83"/>
                <a:gd name="T70" fmla="*/ 46 w 90"/>
                <a:gd name="T71" fmla="*/ 62 h 83"/>
                <a:gd name="T72" fmla="*/ 52 w 90"/>
                <a:gd name="T73" fmla="*/ 64 h 83"/>
                <a:gd name="T74" fmla="*/ 53 w 90"/>
                <a:gd name="T75" fmla="*/ 58 h 83"/>
                <a:gd name="T76" fmla="*/ 61 w 90"/>
                <a:gd name="T77" fmla="*/ 65 h 83"/>
                <a:gd name="T78" fmla="*/ 68 w 90"/>
                <a:gd name="T79" fmla="*/ 64 h 83"/>
                <a:gd name="T80" fmla="*/ 67 w 90"/>
                <a:gd name="T81" fmla="*/ 70 h 83"/>
                <a:gd name="T82" fmla="*/ 71 w 90"/>
                <a:gd name="T83" fmla="*/ 81 h 83"/>
                <a:gd name="T84" fmla="*/ 74 w 90"/>
                <a:gd name="T85" fmla="*/ 83 h 83"/>
                <a:gd name="T86" fmla="*/ 90 w 90"/>
                <a:gd name="T87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83">
                  <a:moveTo>
                    <a:pt x="90" y="71"/>
                  </a:moveTo>
                  <a:cubicBezTo>
                    <a:pt x="78" y="57"/>
                    <a:pt x="78" y="57"/>
                    <a:pt x="78" y="57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10"/>
                    <a:pt x="67" y="10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8" y="7"/>
                    <a:pt x="68" y="6"/>
                    <a:pt x="68" y="5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7" y="1"/>
                    <a:pt x="66" y="0"/>
                    <a:pt x="64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9"/>
                    <a:pt x="23" y="20"/>
                    <a:pt x="23" y="21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9"/>
                    <a:pt x="35" y="29"/>
                    <a:pt x="36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3" y="23"/>
                    <a:pt x="12" y="23"/>
                  </a:cubicBezTo>
                  <a:cubicBezTo>
                    <a:pt x="12" y="23"/>
                    <a:pt x="11" y="23"/>
                    <a:pt x="10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10" y="35"/>
                    <a:pt x="11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4"/>
                    <a:pt x="8" y="45"/>
                    <a:pt x="9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2" y="48"/>
                    <a:pt x="1" y="49"/>
                  </a:cubicBezTo>
                  <a:cubicBezTo>
                    <a:pt x="1" y="49"/>
                    <a:pt x="0" y="50"/>
                    <a:pt x="0" y="5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3"/>
                    <a:pt x="2" y="64"/>
                  </a:cubicBezTo>
                  <a:cubicBezTo>
                    <a:pt x="2" y="64"/>
                    <a:pt x="3" y="64"/>
                    <a:pt x="4" y="64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2"/>
                    <a:pt x="14" y="61"/>
                    <a:pt x="14" y="6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3"/>
                    <a:pt x="36" y="63"/>
                    <a:pt x="37" y="64"/>
                  </a:cubicBezTo>
                  <a:cubicBezTo>
                    <a:pt x="38" y="64"/>
                    <a:pt x="39" y="64"/>
                    <a:pt x="40" y="63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59"/>
                    <a:pt x="42" y="58"/>
                    <a:pt x="42" y="57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1"/>
                    <a:pt x="46" y="62"/>
                    <a:pt x="46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1" y="64"/>
                    <a:pt x="52" y="64"/>
                  </a:cubicBezTo>
                  <a:cubicBezTo>
                    <a:pt x="53" y="64"/>
                    <a:pt x="53" y="63"/>
                    <a:pt x="53" y="62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2" y="66"/>
                    <a:pt x="63" y="66"/>
                    <a:pt x="63" y="66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5" y="72"/>
                    <a:pt x="68" y="78"/>
                    <a:pt x="71" y="81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8" y="81"/>
                    <a:pt x="86" y="78"/>
                    <a:pt x="86" y="78"/>
                  </a:cubicBezTo>
                  <a:cubicBezTo>
                    <a:pt x="85" y="78"/>
                    <a:pt x="90" y="71"/>
                    <a:pt x="90" y="71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60"/>
            <p:cNvSpPr>
              <a:spLocks/>
            </p:cNvSpPr>
            <p:nvPr/>
          </p:nvSpPr>
          <p:spPr bwMode="auto">
            <a:xfrm>
              <a:off x="1854206" y="4724424"/>
              <a:ext cx="34925" cy="30163"/>
            </a:xfrm>
            <a:custGeom>
              <a:avLst/>
              <a:gdLst>
                <a:gd name="T0" fmla="*/ 3 w 12"/>
                <a:gd name="T1" fmla="*/ 10 h 10"/>
                <a:gd name="T2" fmla="*/ 4 w 12"/>
                <a:gd name="T3" fmla="*/ 10 h 10"/>
                <a:gd name="T4" fmla="*/ 5 w 12"/>
                <a:gd name="T5" fmla="*/ 10 h 10"/>
                <a:gd name="T6" fmla="*/ 10 w 12"/>
                <a:gd name="T7" fmla="*/ 7 h 10"/>
                <a:gd name="T8" fmla="*/ 12 w 12"/>
                <a:gd name="T9" fmla="*/ 5 h 10"/>
                <a:gd name="T10" fmla="*/ 10 w 12"/>
                <a:gd name="T11" fmla="*/ 3 h 10"/>
                <a:gd name="T12" fmla="*/ 3 w 12"/>
                <a:gd name="T13" fmla="*/ 0 h 10"/>
                <a:gd name="T14" fmla="*/ 0 w 12"/>
                <a:gd name="T15" fmla="*/ 1 h 10"/>
                <a:gd name="T16" fmla="*/ 0 w 12"/>
                <a:gd name="T17" fmla="*/ 3 h 10"/>
                <a:gd name="T18" fmla="*/ 1 w 12"/>
                <a:gd name="T19" fmla="*/ 8 h 10"/>
                <a:gd name="T20" fmla="*/ 3 w 12"/>
                <a:gd name="T2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2" y="6"/>
                    <a:pt x="12" y="5"/>
                  </a:cubicBezTo>
                  <a:cubicBezTo>
                    <a:pt x="12" y="4"/>
                    <a:pt x="11" y="3"/>
                    <a:pt x="1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2" y="9"/>
                    <a:pt x="3" y="10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61"/>
            <p:cNvSpPr>
              <a:spLocks/>
            </p:cNvSpPr>
            <p:nvPr/>
          </p:nvSpPr>
          <p:spPr bwMode="auto">
            <a:xfrm>
              <a:off x="1841506" y="4754586"/>
              <a:ext cx="47625" cy="53975"/>
            </a:xfrm>
            <a:custGeom>
              <a:avLst/>
              <a:gdLst>
                <a:gd name="T0" fmla="*/ 0 w 16"/>
                <a:gd name="T1" fmla="*/ 17 h 18"/>
                <a:gd name="T2" fmla="*/ 2 w 16"/>
                <a:gd name="T3" fmla="*/ 18 h 18"/>
                <a:gd name="T4" fmla="*/ 3 w 16"/>
                <a:gd name="T5" fmla="*/ 18 h 18"/>
                <a:gd name="T6" fmla="*/ 12 w 16"/>
                <a:gd name="T7" fmla="*/ 15 h 18"/>
                <a:gd name="T8" fmla="*/ 16 w 16"/>
                <a:gd name="T9" fmla="*/ 8 h 18"/>
                <a:gd name="T10" fmla="*/ 16 w 16"/>
                <a:gd name="T11" fmla="*/ 7 h 18"/>
                <a:gd name="T12" fmla="*/ 13 w 16"/>
                <a:gd name="T13" fmla="*/ 1 h 18"/>
                <a:gd name="T14" fmla="*/ 11 w 16"/>
                <a:gd name="T15" fmla="*/ 0 h 18"/>
                <a:gd name="T16" fmla="*/ 9 w 16"/>
                <a:gd name="T17" fmla="*/ 1 h 18"/>
                <a:gd name="T18" fmla="*/ 5 w 16"/>
                <a:gd name="T19" fmla="*/ 9 h 18"/>
                <a:gd name="T20" fmla="*/ 0 w 16"/>
                <a:gd name="T21" fmla="*/ 14 h 18"/>
                <a:gd name="T22" fmla="*/ 0 w 16"/>
                <a:gd name="T2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8">
                  <a:moveTo>
                    <a:pt x="0" y="17"/>
                  </a:moveTo>
                  <a:cubicBezTo>
                    <a:pt x="0" y="18"/>
                    <a:pt x="1" y="18"/>
                    <a:pt x="2" y="18"/>
                  </a:cubicBezTo>
                  <a:cubicBezTo>
                    <a:pt x="2" y="18"/>
                    <a:pt x="3" y="18"/>
                    <a:pt x="3" y="18"/>
                  </a:cubicBezTo>
                  <a:cubicBezTo>
                    <a:pt x="3" y="18"/>
                    <a:pt x="9" y="16"/>
                    <a:pt x="12" y="15"/>
                  </a:cubicBezTo>
                  <a:cubicBezTo>
                    <a:pt x="16" y="13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7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62"/>
            <p:cNvSpPr>
              <a:spLocks/>
            </p:cNvSpPr>
            <p:nvPr/>
          </p:nvSpPr>
          <p:spPr bwMode="auto">
            <a:xfrm>
              <a:off x="1398593" y="4570436"/>
              <a:ext cx="544513" cy="355601"/>
            </a:xfrm>
            <a:custGeom>
              <a:avLst/>
              <a:gdLst>
                <a:gd name="T0" fmla="*/ 115 w 183"/>
                <a:gd name="T1" fmla="*/ 98 h 120"/>
                <a:gd name="T2" fmla="*/ 120 w 183"/>
                <a:gd name="T3" fmla="*/ 97 h 120"/>
                <a:gd name="T4" fmla="*/ 135 w 183"/>
                <a:gd name="T5" fmla="*/ 88 h 120"/>
                <a:gd name="T6" fmla="*/ 137 w 183"/>
                <a:gd name="T7" fmla="*/ 77 h 120"/>
                <a:gd name="T8" fmla="*/ 132 w 183"/>
                <a:gd name="T9" fmla="*/ 67 h 120"/>
                <a:gd name="T10" fmla="*/ 130 w 183"/>
                <a:gd name="T11" fmla="*/ 64 h 120"/>
                <a:gd name="T12" fmla="*/ 126 w 183"/>
                <a:gd name="T13" fmla="*/ 63 h 120"/>
                <a:gd name="T14" fmla="*/ 133 w 183"/>
                <a:gd name="T15" fmla="*/ 65 h 120"/>
                <a:gd name="T16" fmla="*/ 140 w 183"/>
                <a:gd name="T17" fmla="*/ 72 h 120"/>
                <a:gd name="T18" fmla="*/ 143 w 183"/>
                <a:gd name="T19" fmla="*/ 71 h 120"/>
                <a:gd name="T20" fmla="*/ 146 w 183"/>
                <a:gd name="T21" fmla="*/ 64 h 120"/>
                <a:gd name="T22" fmla="*/ 144 w 183"/>
                <a:gd name="T23" fmla="*/ 56 h 120"/>
                <a:gd name="T24" fmla="*/ 146 w 183"/>
                <a:gd name="T25" fmla="*/ 50 h 120"/>
                <a:gd name="T26" fmla="*/ 154 w 183"/>
                <a:gd name="T27" fmla="*/ 49 h 120"/>
                <a:gd name="T28" fmla="*/ 142 w 183"/>
                <a:gd name="T29" fmla="*/ 36 h 120"/>
                <a:gd name="T30" fmla="*/ 133 w 183"/>
                <a:gd name="T31" fmla="*/ 34 h 120"/>
                <a:gd name="T32" fmla="*/ 147 w 183"/>
                <a:gd name="T33" fmla="*/ 30 h 120"/>
                <a:gd name="T34" fmla="*/ 149 w 183"/>
                <a:gd name="T35" fmla="*/ 26 h 120"/>
                <a:gd name="T36" fmla="*/ 155 w 183"/>
                <a:gd name="T37" fmla="*/ 32 h 120"/>
                <a:gd name="T38" fmla="*/ 164 w 183"/>
                <a:gd name="T39" fmla="*/ 40 h 120"/>
                <a:gd name="T40" fmla="*/ 168 w 183"/>
                <a:gd name="T41" fmla="*/ 38 h 120"/>
                <a:gd name="T42" fmla="*/ 165 w 183"/>
                <a:gd name="T43" fmla="*/ 29 h 120"/>
                <a:gd name="T44" fmla="*/ 174 w 183"/>
                <a:gd name="T45" fmla="*/ 24 h 120"/>
                <a:gd name="T46" fmla="*/ 173 w 183"/>
                <a:gd name="T47" fmla="*/ 20 h 120"/>
                <a:gd name="T48" fmla="*/ 183 w 183"/>
                <a:gd name="T49" fmla="*/ 17 h 120"/>
                <a:gd name="T50" fmla="*/ 173 w 183"/>
                <a:gd name="T51" fmla="*/ 12 h 120"/>
                <a:gd name="T52" fmla="*/ 112 w 183"/>
                <a:gd name="T53" fmla="*/ 5 h 120"/>
                <a:gd name="T54" fmla="*/ 74 w 183"/>
                <a:gd name="T55" fmla="*/ 5 h 120"/>
                <a:gd name="T56" fmla="*/ 72 w 183"/>
                <a:gd name="T57" fmla="*/ 0 h 120"/>
                <a:gd name="T58" fmla="*/ 48 w 183"/>
                <a:gd name="T59" fmla="*/ 0 h 120"/>
                <a:gd name="T60" fmla="*/ 31 w 183"/>
                <a:gd name="T61" fmla="*/ 3 h 120"/>
                <a:gd name="T62" fmla="*/ 23 w 183"/>
                <a:gd name="T63" fmla="*/ 7 h 120"/>
                <a:gd name="T64" fmla="*/ 17 w 183"/>
                <a:gd name="T65" fmla="*/ 10 h 120"/>
                <a:gd name="T66" fmla="*/ 4 w 183"/>
                <a:gd name="T67" fmla="*/ 12 h 120"/>
                <a:gd name="T68" fmla="*/ 0 w 183"/>
                <a:gd name="T69" fmla="*/ 13 h 120"/>
                <a:gd name="T70" fmla="*/ 3 w 183"/>
                <a:gd name="T71" fmla="*/ 44 h 120"/>
                <a:gd name="T72" fmla="*/ 6 w 183"/>
                <a:gd name="T73" fmla="*/ 61 h 120"/>
                <a:gd name="T74" fmla="*/ 14 w 183"/>
                <a:gd name="T75" fmla="*/ 83 h 120"/>
                <a:gd name="T76" fmla="*/ 13 w 183"/>
                <a:gd name="T77" fmla="*/ 107 h 120"/>
                <a:gd name="T78" fmla="*/ 30 w 183"/>
                <a:gd name="T79" fmla="*/ 104 h 120"/>
                <a:gd name="T80" fmla="*/ 40 w 183"/>
                <a:gd name="T81" fmla="*/ 94 h 120"/>
                <a:gd name="T82" fmla="*/ 39 w 183"/>
                <a:gd name="T83" fmla="*/ 90 h 120"/>
                <a:gd name="T84" fmla="*/ 31 w 183"/>
                <a:gd name="T85" fmla="*/ 87 h 120"/>
                <a:gd name="T86" fmla="*/ 21 w 183"/>
                <a:gd name="T87" fmla="*/ 82 h 120"/>
                <a:gd name="T88" fmla="*/ 37 w 183"/>
                <a:gd name="T89" fmla="*/ 84 h 120"/>
                <a:gd name="T90" fmla="*/ 53 w 183"/>
                <a:gd name="T91" fmla="*/ 95 h 120"/>
                <a:gd name="T92" fmla="*/ 58 w 183"/>
                <a:gd name="T93" fmla="*/ 100 h 120"/>
                <a:gd name="T94" fmla="*/ 64 w 183"/>
                <a:gd name="T95" fmla="*/ 116 h 120"/>
                <a:gd name="T96" fmla="*/ 69 w 183"/>
                <a:gd name="T97" fmla="*/ 119 h 120"/>
                <a:gd name="T98" fmla="*/ 73 w 183"/>
                <a:gd name="T99" fmla="*/ 118 h 120"/>
                <a:gd name="T100" fmla="*/ 76 w 183"/>
                <a:gd name="T101" fmla="*/ 106 h 120"/>
                <a:gd name="T102" fmla="*/ 78 w 183"/>
                <a:gd name="T103" fmla="*/ 104 h 120"/>
                <a:gd name="T104" fmla="*/ 85 w 183"/>
                <a:gd name="T105" fmla="*/ 95 h 120"/>
                <a:gd name="T106" fmla="*/ 92 w 183"/>
                <a:gd name="T107" fmla="*/ 99 h 120"/>
                <a:gd name="T108" fmla="*/ 95 w 183"/>
                <a:gd name="T109" fmla="*/ 103 h 120"/>
                <a:gd name="T110" fmla="*/ 115 w 183"/>
                <a:gd name="T111" fmla="*/ 9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3" h="120">
                  <a:moveTo>
                    <a:pt x="115" y="99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5" y="90"/>
                    <a:pt x="135" y="89"/>
                    <a:pt x="135" y="8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37" y="77"/>
                    <a:pt x="137" y="77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5"/>
                    <a:pt x="131" y="64"/>
                    <a:pt x="130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1" y="73"/>
                    <a:pt x="141" y="73"/>
                  </a:cubicBezTo>
                  <a:cubicBezTo>
                    <a:pt x="142" y="72"/>
                    <a:pt x="143" y="72"/>
                    <a:pt x="143" y="71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7" y="66"/>
                    <a:pt x="147" y="65"/>
                    <a:pt x="146" y="64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4" y="56"/>
                    <a:pt x="144" y="56"/>
                    <a:pt x="144" y="55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2" y="51"/>
                    <a:pt x="153" y="50"/>
                    <a:pt x="154" y="49"/>
                  </a:cubicBezTo>
                  <a:cubicBezTo>
                    <a:pt x="154" y="48"/>
                    <a:pt x="154" y="47"/>
                    <a:pt x="153" y="46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0"/>
                    <a:pt x="149" y="29"/>
                    <a:pt x="149" y="28"/>
                  </a:cubicBezTo>
                  <a:cubicBezTo>
                    <a:pt x="150" y="28"/>
                    <a:pt x="150" y="27"/>
                    <a:pt x="149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5" y="33"/>
                    <a:pt x="155" y="34"/>
                    <a:pt x="156" y="35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5" y="40"/>
                    <a:pt x="166" y="40"/>
                    <a:pt x="167" y="39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9" y="37"/>
                    <a:pt x="169" y="36"/>
                    <a:pt x="169" y="35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5"/>
                    <a:pt x="174" y="24"/>
                    <a:pt x="174" y="24"/>
                  </a:cubicBezTo>
                  <a:cubicBezTo>
                    <a:pt x="174" y="23"/>
                    <a:pt x="174" y="22"/>
                    <a:pt x="174" y="22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81" y="19"/>
                    <a:pt x="182" y="19"/>
                    <a:pt x="183" y="17"/>
                  </a:cubicBezTo>
                  <a:cubicBezTo>
                    <a:pt x="183" y="16"/>
                    <a:pt x="182" y="15"/>
                    <a:pt x="181" y="15"/>
                  </a:cubicBezTo>
                  <a:cubicBezTo>
                    <a:pt x="174" y="12"/>
                    <a:pt x="173" y="12"/>
                    <a:pt x="173" y="12"/>
                  </a:cubicBezTo>
                  <a:cubicBezTo>
                    <a:pt x="170" y="12"/>
                    <a:pt x="136" y="8"/>
                    <a:pt x="113" y="5"/>
                  </a:cubicBezTo>
                  <a:cubicBezTo>
                    <a:pt x="113" y="5"/>
                    <a:pt x="113" y="5"/>
                    <a:pt x="112" y="5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1"/>
                    <a:pt x="73" y="0"/>
                    <a:pt x="7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2"/>
                    <a:pt x="29" y="2"/>
                    <a:pt x="28" y="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2" y="9"/>
                    <a:pt x="23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5"/>
                    <a:pt x="13" y="83"/>
                    <a:pt x="14" y="83"/>
                  </a:cubicBezTo>
                  <a:cubicBezTo>
                    <a:pt x="14" y="83"/>
                    <a:pt x="6" y="86"/>
                    <a:pt x="2" y="8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4" y="108"/>
                    <a:pt x="15" y="108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1" y="104"/>
                    <a:pt x="31" y="104"/>
                    <a:pt x="32" y="103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4"/>
                    <a:pt x="41" y="93"/>
                    <a:pt x="41" y="92"/>
                  </a:cubicBezTo>
                  <a:cubicBezTo>
                    <a:pt x="40" y="91"/>
                    <a:pt x="40" y="91"/>
                    <a:pt x="39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2" y="87"/>
                    <a:pt x="32" y="87"/>
                    <a:pt x="31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95"/>
                    <a:pt x="53" y="96"/>
                    <a:pt x="53" y="96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5" y="117"/>
                    <a:pt x="65" y="117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20"/>
                    <a:pt x="71" y="120"/>
                    <a:pt x="71" y="120"/>
                  </a:cubicBezTo>
                  <a:cubicBezTo>
                    <a:pt x="72" y="119"/>
                    <a:pt x="73" y="119"/>
                    <a:pt x="73" y="11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7" y="107"/>
                    <a:pt x="77" y="107"/>
                    <a:pt x="76" y="106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04"/>
                    <a:pt x="78" y="104"/>
                    <a:pt x="78" y="103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5" y="103"/>
                    <a:pt x="109" y="102"/>
                    <a:pt x="118" y="101"/>
                  </a:cubicBezTo>
                  <a:lnTo>
                    <a:pt x="115" y="99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63"/>
            <p:cNvSpPr>
              <a:spLocks/>
            </p:cNvSpPr>
            <p:nvPr/>
          </p:nvSpPr>
          <p:spPr bwMode="auto">
            <a:xfrm>
              <a:off x="1671643" y="5430863"/>
              <a:ext cx="365125" cy="330201"/>
            </a:xfrm>
            <a:custGeom>
              <a:avLst/>
              <a:gdLst>
                <a:gd name="T0" fmla="*/ 50 w 122"/>
                <a:gd name="T1" fmla="*/ 4 h 111"/>
                <a:gd name="T2" fmla="*/ 42 w 122"/>
                <a:gd name="T3" fmla="*/ 7 h 111"/>
                <a:gd name="T4" fmla="*/ 41 w 122"/>
                <a:gd name="T5" fmla="*/ 10 h 111"/>
                <a:gd name="T6" fmla="*/ 40 w 122"/>
                <a:gd name="T7" fmla="*/ 10 h 111"/>
                <a:gd name="T8" fmla="*/ 31 w 122"/>
                <a:gd name="T9" fmla="*/ 14 h 111"/>
                <a:gd name="T10" fmla="*/ 27 w 122"/>
                <a:gd name="T11" fmla="*/ 11 h 111"/>
                <a:gd name="T12" fmla="*/ 25 w 122"/>
                <a:gd name="T13" fmla="*/ 11 h 111"/>
                <a:gd name="T14" fmla="*/ 16 w 122"/>
                <a:gd name="T15" fmla="*/ 17 h 111"/>
                <a:gd name="T16" fmla="*/ 15 w 122"/>
                <a:gd name="T17" fmla="*/ 17 h 111"/>
                <a:gd name="T18" fmla="*/ 11 w 122"/>
                <a:gd name="T19" fmla="*/ 23 h 111"/>
                <a:gd name="T20" fmla="*/ 7 w 122"/>
                <a:gd name="T21" fmla="*/ 26 h 111"/>
                <a:gd name="T22" fmla="*/ 6 w 122"/>
                <a:gd name="T23" fmla="*/ 27 h 111"/>
                <a:gd name="T24" fmla="*/ 0 w 122"/>
                <a:gd name="T25" fmla="*/ 57 h 111"/>
                <a:gd name="T26" fmla="*/ 1 w 122"/>
                <a:gd name="T27" fmla="*/ 59 h 111"/>
                <a:gd name="T28" fmla="*/ 6 w 122"/>
                <a:gd name="T29" fmla="*/ 63 h 111"/>
                <a:gd name="T30" fmla="*/ 7 w 122"/>
                <a:gd name="T31" fmla="*/ 68 h 111"/>
                <a:gd name="T32" fmla="*/ 9 w 122"/>
                <a:gd name="T33" fmla="*/ 70 h 111"/>
                <a:gd name="T34" fmla="*/ 30 w 122"/>
                <a:gd name="T35" fmla="*/ 77 h 111"/>
                <a:gd name="T36" fmla="*/ 32 w 122"/>
                <a:gd name="T37" fmla="*/ 77 h 111"/>
                <a:gd name="T38" fmla="*/ 39 w 122"/>
                <a:gd name="T39" fmla="*/ 72 h 111"/>
                <a:gd name="T40" fmla="*/ 40 w 122"/>
                <a:gd name="T41" fmla="*/ 72 h 111"/>
                <a:gd name="T42" fmla="*/ 46 w 122"/>
                <a:gd name="T43" fmla="*/ 64 h 111"/>
                <a:gd name="T44" fmla="*/ 50 w 122"/>
                <a:gd name="T45" fmla="*/ 65 h 111"/>
                <a:gd name="T46" fmla="*/ 52 w 122"/>
                <a:gd name="T47" fmla="*/ 64 h 111"/>
                <a:gd name="T48" fmla="*/ 55 w 122"/>
                <a:gd name="T49" fmla="*/ 63 h 111"/>
                <a:gd name="T50" fmla="*/ 57 w 122"/>
                <a:gd name="T51" fmla="*/ 64 h 111"/>
                <a:gd name="T52" fmla="*/ 60 w 122"/>
                <a:gd name="T53" fmla="*/ 69 h 111"/>
                <a:gd name="T54" fmla="*/ 61 w 122"/>
                <a:gd name="T55" fmla="*/ 70 h 111"/>
                <a:gd name="T56" fmla="*/ 68 w 122"/>
                <a:gd name="T57" fmla="*/ 74 h 111"/>
                <a:gd name="T58" fmla="*/ 76 w 122"/>
                <a:gd name="T59" fmla="*/ 81 h 111"/>
                <a:gd name="T60" fmla="*/ 79 w 122"/>
                <a:gd name="T61" fmla="*/ 91 h 111"/>
                <a:gd name="T62" fmla="*/ 95 w 122"/>
                <a:gd name="T63" fmla="*/ 104 h 111"/>
                <a:gd name="T64" fmla="*/ 95 w 122"/>
                <a:gd name="T65" fmla="*/ 104 h 111"/>
                <a:gd name="T66" fmla="*/ 105 w 122"/>
                <a:gd name="T67" fmla="*/ 110 h 111"/>
                <a:gd name="T68" fmla="*/ 108 w 122"/>
                <a:gd name="T69" fmla="*/ 110 h 111"/>
                <a:gd name="T70" fmla="*/ 116 w 122"/>
                <a:gd name="T71" fmla="*/ 106 h 111"/>
                <a:gd name="T72" fmla="*/ 117 w 122"/>
                <a:gd name="T73" fmla="*/ 104 h 111"/>
                <a:gd name="T74" fmla="*/ 122 w 122"/>
                <a:gd name="T75" fmla="*/ 77 h 111"/>
                <a:gd name="T76" fmla="*/ 121 w 122"/>
                <a:gd name="T77" fmla="*/ 75 h 111"/>
                <a:gd name="T78" fmla="*/ 118 w 122"/>
                <a:gd name="T79" fmla="*/ 73 h 111"/>
                <a:gd name="T80" fmla="*/ 121 w 122"/>
                <a:gd name="T81" fmla="*/ 62 h 111"/>
                <a:gd name="T82" fmla="*/ 121 w 122"/>
                <a:gd name="T83" fmla="*/ 60 h 111"/>
                <a:gd name="T84" fmla="*/ 113 w 122"/>
                <a:gd name="T85" fmla="*/ 52 h 111"/>
                <a:gd name="T86" fmla="*/ 110 w 122"/>
                <a:gd name="T87" fmla="*/ 48 h 111"/>
                <a:gd name="T88" fmla="*/ 109 w 122"/>
                <a:gd name="T89" fmla="*/ 36 h 111"/>
                <a:gd name="T90" fmla="*/ 113 w 122"/>
                <a:gd name="T91" fmla="*/ 28 h 111"/>
                <a:gd name="T92" fmla="*/ 114 w 122"/>
                <a:gd name="T93" fmla="*/ 26 h 111"/>
                <a:gd name="T94" fmla="*/ 110 w 122"/>
                <a:gd name="T95" fmla="*/ 12 h 111"/>
                <a:gd name="T96" fmla="*/ 110 w 122"/>
                <a:gd name="T97" fmla="*/ 11 h 111"/>
                <a:gd name="T98" fmla="*/ 109 w 122"/>
                <a:gd name="T99" fmla="*/ 10 h 111"/>
                <a:gd name="T100" fmla="*/ 107 w 122"/>
                <a:gd name="T101" fmla="*/ 8 h 111"/>
                <a:gd name="T102" fmla="*/ 105 w 122"/>
                <a:gd name="T103" fmla="*/ 9 h 111"/>
                <a:gd name="T104" fmla="*/ 96 w 122"/>
                <a:gd name="T105" fmla="*/ 20 h 111"/>
                <a:gd name="T106" fmla="*/ 70 w 122"/>
                <a:gd name="T107" fmla="*/ 7 h 111"/>
                <a:gd name="T108" fmla="*/ 70 w 122"/>
                <a:gd name="T109" fmla="*/ 6 h 111"/>
                <a:gd name="T110" fmla="*/ 57 w 122"/>
                <a:gd name="T111" fmla="*/ 0 h 111"/>
                <a:gd name="T112" fmla="*/ 50 w 122"/>
                <a:gd name="T113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" h="111">
                  <a:moveTo>
                    <a:pt x="50" y="4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41" y="8"/>
                    <a:pt x="41" y="9"/>
                    <a:pt x="41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5" y="11"/>
                    <a:pt x="25" y="1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7"/>
                    <a:pt x="6" y="2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8"/>
                    <a:pt x="1" y="59"/>
                    <a:pt x="1" y="59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1" y="78"/>
                    <a:pt x="32" y="78"/>
                    <a:pt x="32" y="77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5"/>
                    <a:pt x="51" y="65"/>
                    <a:pt x="52" y="64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3"/>
                    <a:pt x="78" y="90"/>
                    <a:pt x="79" y="91"/>
                  </a:cubicBezTo>
                  <a:cubicBezTo>
                    <a:pt x="79" y="92"/>
                    <a:pt x="79" y="93"/>
                    <a:pt x="95" y="104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6" y="111"/>
                    <a:pt x="107" y="111"/>
                    <a:pt x="108" y="110"/>
                  </a:cubicBezTo>
                  <a:cubicBezTo>
                    <a:pt x="116" y="106"/>
                    <a:pt x="116" y="106"/>
                    <a:pt x="116" y="106"/>
                  </a:cubicBezTo>
                  <a:cubicBezTo>
                    <a:pt x="116" y="105"/>
                    <a:pt x="117" y="105"/>
                    <a:pt x="117" y="104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6"/>
                    <a:pt x="121" y="75"/>
                    <a:pt x="121" y="75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2" y="61"/>
                    <a:pt x="121" y="60"/>
                    <a:pt x="121" y="60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4" y="27"/>
                    <a:pt x="114" y="27"/>
                    <a:pt x="114" y="26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9"/>
                    <a:pt x="108" y="9"/>
                    <a:pt x="107" y="8"/>
                  </a:cubicBezTo>
                  <a:cubicBezTo>
                    <a:pt x="106" y="8"/>
                    <a:pt x="105" y="9"/>
                    <a:pt x="105" y="9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6" y="4"/>
                    <a:pt x="60" y="2"/>
                    <a:pt x="57" y="0"/>
                  </a:cubicBezTo>
                  <a:lnTo>
                    <a:pt x="50" y="4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64"/>
            <p:cNvSpPr>
              <a:spLocks/>
            </p:cNvSpPr>
            <p:nvPr/>
          </p:nvSpPr>
          <p:spPr bwMode="auto">
            <a:xfrm>
              <a:off x="2041531" y="5573739"/>
              <a:ext cx="42863" cy="82550"/>
            </a:xfrm>
            <a:custGeom>
              <a:avLst/>
              <a:gdLst>
                <a:gd name="T0" fmla="*/ 5 w 14"/>
                <a:gd name="T1" fmla="*/ 1 h 28"/>
                <a:gd name="T2" fmla="*/ 3 w 14"/>
                <a:gd name="T3" fmla="*/ 1 h 28"/>
                <a:gd name="T4" fmla="*/ 1 w 14"/>
                <a:gd name="T5" fmla="*/ 3 h 28"/>
                <a:gd name="T6" fmla="*/ 0 w 14"/>
                <a:gd name="T7" fmla="*/ 11 h 28"/>
                <a:gd name="T8" fmla="*/ 0 w 14"/>
                <a:gd name="T9" fmla="*/ 11 h 28"/>
                <a:gd name="T10" fmla="*/ 0 w 14"/>
                <a:gd name="T11" fmla="*/ 16 h 28"/>
                <a:gd name="T12" fmla="*/ 0 w 14"/>
                <a:gd name="T13" fmla="*/ 17 h 28"/>
                <a:gd name="T14" fmla="*/ 3 w 14"/>
                <a:gd name="T15" fmla="*/ 23 h 28"/>
                <a:gd name="T16" fmla="*/ 3 w 14"/>
                <a:gd name="T17" fmla="*/ 26 h 28"/>
                <a:gd name="T18" fmla="*/ 6 w 14"/>
                <a:gd name="T19" fmla="*/ 28 h 28"/>
                <a:gd name="T20" fmla="*/ 12 w 14"/>
                <a:gd name="T21" fmla="*/ 28 h 28"/>
                <a:gd name="T22" fmla="*/ 13 w 14"/>
                <a:gd name="T23" fmla="*/ 27 h 28"/>
                <a:gd name="T24" fmla="*/ 13 w 14"/>
                <a:gd name="T25" fmla="*/ 27 h 28"/>
                <a:gd name="T26" fmla="*/ 14 w 14"/>
                <a:gd name="T27" fmla="*/ 25 h 28"/>
                <a:gd name="T28" fmla="*/ 9 w 14"/>
                <a:gd name="T29" fmla="*/ 6 h 28"/>
                <a:gd name="T30" fmla="*/ 8 w 14"/>
                <a:gd name="T31" fmla="*/ 5 h 28"/>
                <a:gd name="T32" fmla="*/ 5 w 14"/>
                <a:gd name="T3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8">
                  <a:moveTo>
                    <a:pt x="5" y="1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4" y="28"/>
                    <a:pt x="6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5"/>
                    <a:pt x="8" y="5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5"/>
            <p:cNvSpPr>
              <a:spLocks/>
            </p:cNvSpPr>
            <p:nvPr/>
          </p:nvSpPr>
          <p:spPr bwMode="auto">
            <a:xfrm>
              <a:off x="2668595" y="5399113"/>
              <a:ext cx="31750" cy="22225"/>
            </a:xfrm>
            <a:custGeom>
              <a:avLst/>
              <a:gdLst>
                <a:gd name="T0" fmla="*/ 10 w 11"/>
                <a:gd name="T1" fmla="*/ 0 h 8"/>
                <a:gd name="T2" fmla="*/ 7 w 11"/>
                <a:gd name="T3" fmla="*/ 1 h 8"/>
                <a:gd name="T4" fmla="*/ 2 w 11"/>
                <a:gd name="T5" fmla="*/ 5 h 8"/>
                <a:gd name="T6" fmla="*/ 1 w 11"/>
                <a:gd name="T7" fmla="*/ 8 h 8"/>
                <a:gd name="T8" fmla="*/ 1 w 11"/>
                <a:gd name="T9" fmla="*/ 8 h 8"/>
                <a:gd name="T10" fmla="*/ 11 w 11"/>
                <a:gd name="T11" fmla="*/ 8 h 8"/>
                <a:gd name="T12" fmla="*/ 11 w 11"/>
                <a:gd name="T13" fmla="*/ 7 h 8"/>
                <a:gd name="T14" fmla="*/ 10 w 11"/>
                <a:gd name="T15" fmla="*/ 5 h 8"/>
                <a:gd name="T16" fmla="*/ 11 w 11"/>
                <a:gd name="T17" fmla="*/ 3 h 8"/>
                <a:gd name="T18" fmla="*/ 10 w 1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8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0" y="0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6"/>
            <p:cNvSpPr>
              <a:spLocks/>
            </p:cNvSpPr>
            <p:nvPr/>
          </p:nvSpPr>
          <p:spPr bwMode="auto">
            <a:xfrm>
              <a:off x="2224094" y="5249888"/>
              <a:ext cx="669926" cy="385764"/>
            </a:xfrm>
            <a:custGeom>
              <a:avLst/>
              <a:gdLst>
                <a:gd name="T0" fmla="*/ 216 w 225"/>
                <a:gd name="T1" fmla="*/ 0 h 130"/>
                <a:gd name="T2" fmla="*/ 175 w 225"/>
                <a:gd name="T3" fmla="*/ 1 h 130"/>
                <a:gd name="T4" fmla="*/ 156 w 225"/>
                <a:gd name="T5" fmla="*/ 0 h 130"/>
                <a:gd name="T6" fmla="*/ 141 w 225"/>
                <a:gd name="T7" fmla="*/ 4 h 130"/>
                <a:gd name="T8" fmla="*/ 137 w 225"/>
                <a:gd name="T9" fmla="*/ 9 h 130"/>
                <a:gd name="T10" fmla="*/ 128 w 225"/>
                <a:gd name="T11" fmla="*/ 17 h 130"/>
                <a:gd name="T12" fmla="*/ 118 w 225"/>
                <a:gd name="T13" fmla="*/ 11 h 130"/>
                <a:gd name="T14" fmla="*/ 89 w 225"/>
                <a:gd name="T15" fmla="*/ 16 h 130"/>
                <a:gd name="T16" fmla="*/ 73 w 225"/>
                <a:gd name="T17" fmla="*/ 17 h 130"/>
                <a:gd name="T18" fmla="*/ 33 w 225"/>
                <a:gd name="T19" fmla="*/ 19 h 130"/>
                <a:gd name="T20" fmla="*/ 24 w 225"/>
                <a:gd name="T21" fmla="*/ 26 h 130"/>
                <a:gd name="T22" fmla="*/ 22 w 225"/>
                <a:gd name="T23" fmla="*/ 28 h 130"/>
                <a:gd name="T24" fmla="*/ 18 w 225"/>
                <a:gd name="T25" fmla="*/ 37 h 130"/>
                <a:gd name="T26" fmla="*/ 2 w 225"/>
                <a:gd name="T27" fmla="*/ 41 h 130"/>
                <a:gd name="T28" fmla="*/ 17 w 225"/>
                <a:gd name="T29" fmla="*/ 46 h 130"/>
                <a:gd name="T30" fmla="*/ 26 w 225"/>
                <a:gd name="T31" fmla="*/ 43 h 130"/>
                <a:gd name="T32" fmla="*/ 51 w 225"/>
                <a:gd name="T33" fmla="*/ 40 h 130"/>
                <a:gd name="T34" fmla="*/ 41 w 225"/>
                <a:gd name="T35" fmla="*/ 67 h 130"/>
                <a:gd name="T36" fmla="*/ 43 w 225"/>
                <a:gd name="T37" fmla="*/ 81 h 130"/>
                <a:gd name="T38" fmla="*/ 55 w 225"/>
                <a:gd name="T39" fmla="*/ 102 h 130"/>
                <a:gd name="T40" fmla="*/ 53 w 225"/>
                <a:gd name="T41" fmla="*/ 86 h 130"/>
                <a:gd name="T42" fmla="*/ 59 w 225"/>
                <a:gd name="T43" fmla="*/ 106 h 130"/>
                <a:gd name="T44" fmla="*/ 73 w 225"/>
                <a:gd name="T45" fmla="*/ 114 h 130"/>
                <a:gd name="T46" fmla="*/ 82 w 225"/>
                <a:gd name="T47" fmla="*/ 117 h 130"/>
                <a:gd name="T48" fmla="*/ 92 w 225"/>
                <a:gd name="T49" fmla="*/ 126 h 130"/>
                <a:gd name="T50" fmla="*/ 99 w 225"/>
                <a:gd name="T51" fmla="*/ 120 h 130"/>
                <a:gd name="T52" fmla="*/ 91 w 225"/>
                <a:gd name="T53" fmla="*/ 111 h 130"/>
                <a:gd name="T54" fmla="*/ 91 w 225"/>
                <a:gd name="T55" fmla="*/ 101 h 130"/>
                <a:gd name="T56" fmla="*/ 83 w 225"/>
                <a:gd name="T57" fmla="*/ 103 h 130"/>
                <a:gd name="T58" fmla="*/ 95 w 225"/>
                <a:gd name="T59" fmla="*/ 88 h 130"/>
                <a:gd name="T60" fmla="*/ 104 w 225"/>
                <a:gd name="T61" fmla="*/ 96 h 130"/>
                <a:gd name="T62" fmla="*/ 116 w 225"/>
                <a:gd name="T63" fmla="*/ 79 h 130"/>
                <a:gd name="T64" fmla="*/ 133 w 225"/>
                <a:gd name="T65" fmla="*/ 63 h 130"/>
                <a:gd name="T66" fmla="*/ 144 w 225"/>
                <a:gd name="T67" fmla="*/ 57 h 130"/>
                <a:gd name="T68" fmla="*/ 142 w 225"/>
                <a:gd name="T69" fmla="*/ 52 h 130"/>
                <a:gd name="T70" fmla="*/ 155 w 225"/>
                <a:gd name="T71" fmla="*/ 49 h 130"/>
                <a:gd name="T72" fmla="*/ 146 w 225"/>
                <a:gd name="T73" fmla="*/ 36 h 130"/>
                <a:gd name="T74" fmla="*/ 131 w 225"/>
                <a:gd name="T75" fmla="*/ 32 h 130"/>
                <a:gd name="T76" fmla="*/ 122 w 225"/>
                <a:gd name="T77" fmla="*/ 42 h 130"/>
                <a:gd name="T78" fmla="*/ 113 w 225"/>
                <a:gd name="T79" fmla="*/ 37 h 130"/>
                <a:gd name="T80" fmla="*/ 131 w 225"/>
                <a:gd name="T81" fmla="*/ 29 h 130"/>
                <a:gd name="T82" fmla="*/ 141 w 225"/>
                <a:gd name="T83" fmla="*/ 28 h 130"/>
                <a:gd name="T84" fmla="*/ 144 w 225"/>
                <a:gd name="T85" fmla="*/ 30 h 130"/>
                <a:gd name="T86" fmla="*/ 152 w 225"/>
                <a:gd name="T87" fmla="*/ 29 h 130"/>
                <a:gd name="T88" fmla="*/ 158 w 225"/>
                <a:gd name="T89" fmla="*/ 19 h 130"/>
                <a:gd name="T90" fmla="*/ 150 w 225"/>
                <a:gd name="T91" fmla="*/ 13 h 130"/>
                <a:gd name="T92" fmla="*/ 172 w 225"/>
                <a:gd name="T93" fmla="*/ 18 h 130"/>
                <a:gd name="T94" fmla="*/ 168 w 225"/>
                <a:gd name="T95" fmla="*/ 29 h 130"/>
                <a:gd name="T96" fmla="*/ 183 w 225"/>
                <a:gd name="T97" fmla="*/ 32 h 130"/>
                <a:gd name="T98" fmla="*/ 206 w 225"/>
                <a:gd name="T99" fmla="*/ 24 h 130"/>
                <a:gd name="T100" fmla="*/ 210 w 225"/>
                <a:gd name="T101" fmla="*/ 17 h 130"/>
                <a:gd name="T102" fmla="*/ 225 w 225"/>
                <a:gd name="T103" fmla="*/ 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5" h="130">
                  <a:moveTo>
                    <a:pt x="223" y="2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217" y="0"/>
                    <a:pt x="216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5" y="0"/>
                    <a:pt x="174" y="0"/>
                    <a:pt x="17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2"/>
                    <a:pt x="141" y="3"/>
                    <a:pt x="141" y="4"/>
                  </a:cubicBezTo>
                  <a:cubicBezTo>
                    <a:pt x="141" y="5"/>
                    <a:pt x="141" y="5"/>
                    <a:pt x="142" y="6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9"/>
                    <a:pt x="137" y="10"/>
                    <a:pt x="137" y="10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29" y="17"/>
                    <a:pt x="128" y="17"/>
                  </a:cubicBezTo>
                  <a:cubicBezTo>
                    <a:pt x="128" y="16"/>
                    <a:pt x="127" y="14"/>
                    <a:pt x="127" y="14"/>
                  </a:cubicBezTo>
                  <a:cubicBezTo>
                    <a:pt x="127" y="13"/>
                    <a:pt x="126" y="12"/>
                    <a:pt x="126" y="12"/>
                  </a:cubicBezTo>
                  <a:cubicBezTo>
                    <a:pt x="125" y="12"/>
                    <a:pt x="120" y="11"/>
                    <a:pt x="118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1"/>
                    <a:pt x="93" y="14"/>
                    <a:pt x="91" y="15"/>
                  </a:cubicBezTo>
                  <a:cubicBezTo>
                    <a:pt x="90" y="15"/>
                    <a:pt x="89" y="16"/>
                    <a:pt x="89" y="16"/>
                  </a:cubicBezTo>
                  <a:cubicBezTo>
                    <a:pt x="89" y="17"/>
                    <a:pt x="89" y="18"/>
                    <a:pt x="89" y="18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5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8"/>
                    <a:pt x="22" y="2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7" y="36"/>
                    <a:pt x="17" y="36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3"/>
                    <a:pt x="0" y="44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8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3" y="101"/>
                    <a:pt x="53" y="101"/>
                    <a:pt x="53" y="101"/>
                  </a:cubicBezTo>
                  <a:cubicBezTo>
                    <a:pt x="53" y="102"/>
                    <a:pt x="54" y="102"/>
                    <a:pt x="55" y="102"/>
                  </a:cubicBezTo>
                  <a:cubicBezTo>
                    <a:pt x="56" y="102"/>
                    <a:pt x="57" y="101"/>
                    <a:pt x="57" y="100"/>
                  </a:cubicBezTo>
                  <a:cubicBezTo>
                    <a:pt x="57" y="100"/>
                    <a:pt x="57" y="99"/>
                    <a:pt x="57" y="99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7"/>
                    <a:pt x="60" y="108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4"/>
                    <a:pt x="73" y="114"/>
                    <a:pt x="73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117"/>
                    <a:pt x="82" y="117"/>
                    <a:pt x="82" y="117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2" y="126"/>
                  </a:cubicBezTo>
                  <a:cubicBezTo>
                    <a:pt x="104" y="130"/>
                    <a:pt x="104" y="130"/>
                    <a:pt x="104" y="130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99" y="113"/>
                    <a:pt x="98" y="113"/>
                    <a:pt x="97" y="112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4" y="104"/>
                    <a:pt x="94" y="104"/>
                    <a:pt x="94" y="104"/>
                  </a:cubicBezTo>
                  <a:cubicBezTo>
                    <a:pt x="94" y="104"/>
                    <a:pt x="94" y="103"/>
                    <a:pt x="93" y="102"/>
                  </a:cubicBezTo>
                  <a:cubicBezTo>
                    <a:pt x="93" y="102"/>
                    <a:pt x="92" y="101"/>
                    <a:pt x="91" y="101"/>
                  </a:cubicBezTo>
                  <a:cubicBezTo>
                    <a:pt x="86" y="101"/>
                    <a:pt x="86" y="101"/>
                    <a:pt x="86" y="101"/>
                  </a:cubicBezTo>
                  <a:cubicBezTo>
                    <a:pt x="86" y="101"/>
                    <a:pt x="85" y="102"/>
                    <a:pt x="84" y="102"/>
                  </a:cubicBezTo>
                  <a:cubicBezTo>
                    <a:pt x="84" y="102"/>
                    <a:pt x="83" y="103"/>
                    <a:pt x="83" y="103"/>
                  </a:cubicBezTo>
                  <a:cubicBezTo>
                    <a:pt x="82" y="103"/>
                    <a:pt x="80" y="103"/>
                    <a:pt x="78" y="10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9" y="96"/>
                    <a:pt x="100" y="96"/>
                    <a:pt x="101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5" y="96"/>
                    <a:pt x="106" y="95"/>
                    <a:pt x="106" y="94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16" y="79"/>
                    <a:pt x="116" y="79"/>
                    <a:pt x="116" y="79"/>
                  </a:cubicBezTo>
                  <a:cubicBezTo>
                    <a:pt x="116" y="79"/>
                    <a:pt x="116" y="78"/>
                    <a:pt x="117" y="78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2" y="63"/>
                    <a:pt x="143" y="63"/>
                    <a:pt x="143" y="61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6"/>
                    <a:pt x="144" y="55"/>
                    <a:pt x="143" y="5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50" y="52"/>
                    <a:pt x="151" y="52"/>
                    <a:pt x="151" y="51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7"/>
                    <a:pt x="156" y="47"/>
                  </a:cubicBezTo>
                  <a:cubicBezTo>
                    <a:pt x="156" y="46"/>
                    <a:pt x="156" y="45"/>
                    <a:pt x="155" y="45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32"/>
                    <a:pt x="142" y="32"/>
                    <a:pt x="141" y="32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30" y="32"/>
                    <a:pt x="129" y="32"/>
                    <a:pt x="128" y="33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2" y="41"/>
                    <a:pt x="122" y="41"/>
                  </a:cubicBezTo>
                  <a:cubicBezTo>
                    <a:pt x="121" y="41"/>
                    <a:pt x="121" y="40"/>
                    <a:pt x="120" y="40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1"/>
                    <a:pt x="131" y="30"/>
                    <a:pt x="131" y="29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2" y="29"/>
                    <a:pt x="142" y="29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9" y="31"/>
                    <a:pt x="149" y="31"/>
                    <a:pt x="149" y="31"/>
                  </a:cubicBezTo>
                  <a:cubicBezTo>
                    <a:pt x="150" y="31"/>
                    <a:pt x="151" y="30"/>
                    <a:pt x="151" y="30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8" y="28"/>
                    <a:pt x="159" y="27"/>
                    <a:pt x="159" y="25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8"/>
                    <a:pt x="157" y="17"/>
                    <a:pt x="157" y="17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0" y="20"/>
                    <a:pt x="170" y="20"/>
                    <a:pt x="170" y="20"/>
                  </a:cubicBezTo>
                  <a:cubicBezTo>
                    <a:pt x="169" y="20"/>
                    <a:pt x="169" y="21"/>
                    <a:pt x="169" y="21"/>
                  </a:cubicBezTo>
                  <a:cubicBezTo>
                    <a:pt x="167" y="27"/>
                    <a:pt x="167" y="28"/>
                    <a:pt x="168" y="29"/>
                  </a:cubicBezTo>
                  <a:cubicBezTo>
                    <a:pt x="168" y="29"/>
                    <a:pt x="168" y="30"/>
                    <a:pt x="174" y="36"/>
                  </a:cubicBezTo>
                  <a:cubicBezTo>
                    <a:pt x="174" y="37"/>
                    <a:pt x="176" y="37"/>
                    <a:pt x="177" y="36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8" y="28"/>
                    <a:pt x="188" y="28"/>
                    <a:pt x="188" y="28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206" y="24"/>
                    <a:pt x="206" y="24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10" y="20"/>
                    <a:pt x="210" y="20"/>
                    <a:pt x="210" y="19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12" y="14"/>
                    <a:pt x="215" y="11"/>
                    <a:pt x="215" y="10"/>
                  </a:cubicBezTo>
                  <a:cubicBezTo>
                    <a:pt x="216" y="9"/>
                    <a:pt x="220" y="8"/>
                    <a:pt x="223" y="7"/>
                  </a:cubicBezTo>
                  <a:cubicBezTo>
                    <a:pt x="224" y="7"/>
                    <a:pt x="224" y="6"/>
                    <a:pt x="225" y="5"/>
                  </a:cubicBezTo>
                  <a:cubicBezTo>
                    <a:pt x="225" y="4"/>
                    <a:pt x="224" y="3"/>
                    <a:pt x="223" y="2"/>
                  </a:cubicBezTo>
                  <a:close/>
                </a:path>
              </a:pathLst>
            </a:custGeom>
            <a:solidFill>
              <a:srgbClr val="00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67"/>
            <p:cNvSpPr>
              <a:spLocks/>
            </p:cNvSpPr>
            <p:nvPr/>
          </p:nvSpPr>
          <p:spPr bwMode="auto">
            <a:xfrm>
              <a:off x="2003431" y="4294210"/>
              <a:ext cx="58738" cy="65088"/>
            </a:xfrm>
            <a:custGeom>
              <a:avLst/>
              <a:gdLst>
                <a:gd name="T0" fmla="*/ 3 w 20"/>
                <a:gd name="T1" fmla="*/ 19 h 22"/>
                <a:gd name="T2" fmla="*/ 5 w 20"/>
                <a:gd name="T3" fmla="*/ 21 h 22"/>
                <a:gd name="T4" fmla="*/ 14 w 20"/>
                <a:gd name="T5" fmla="*/ 22 h 22"/>
                <a:gd name="T6" fmla="*/ 15 w 20"/>
                <a:gd name="T7" fmla="*/ 22 h 22"/>
                <a:gd name="T8" fmla="*/ 17 w 20"/>
                <a:gd name="T9" fmla="*/ 20 h 22"/>
                <a:gd name="T10" fmla="*/ 20 w 20"/>
                <a:gd name="T11" fmla="*/ 7 h 22"/>
                <a:gd name="T12" fmla="*/ 19 w 20"/>
                <a:gd name="T13" fmla="*/ 5 h 22"/>
                <a:gd name="T14" fmla="*/ 13 w 20"/>
                <a:gd name="T15" fmla="*/ 0 h 22"/>
                <a:gd name="T16" fmla="*/ 8 w 20"/>
                <a:gd name="T17" fmla="*/ 5 h 22"/>
                <a:gd name="T18" fmla="*/ 5 w 20"/>
                <a:gd name="T19" fmla="*/ 9 h 22"/>
                <a:gd name="T20" fmla="*/ 2 w 20"/>
                <a:gd name="T21" fmla="*/ 11 h 22"/>
                <a:gd name="T22" fmla="*/ 1 w 20"/>
                <a:gd name="T23" fmla="*/ 13 h 22"/>
                <a:gd name="T24" fmla="*/ 1 w 20"/>
                <a:gd name="T25" fmla="*/ 15 h 22"/>
                <a:gd name="T26" fmla="*/ 3 w 20"/>
                <a:gd name="T2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2">
                  <a:moveTo>
                    <a:pt x="3" y="19"/>
                  </a:moveTo>
                  <a:cubicBezTo>
                    <a:pt x="3" y="20"/>
                    <a:pt x="4" y="21"/>
                    <a:pt x="5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7" y="21"/>
                    <a:pt x="17" y="2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2" y="0"/>
                    <a:pt x="12" y="1"/>
                    <a:pt x="8" y="5"/>
                  </a:cubicBezTo>
                  <a:cubicBezTo>
                    <a:pt x="7" y="6"/>
                    <a:pt x="6" y="9"/>
                    <a:pt x="5" y="9"/>
                  </a:cubicBezTo>
                  <a:cubicBezTo>
                    <a:pt x="5" y="10"/>
                    <a:pt x="3" y="11"/>
                    <a:pt x="2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8"/>
            <p:cNvSpPr>
              <a:spLocks/>
            </p:cNvSpPr>
            <p:nvPr/>
          </p:nvSpPr>
          <p:spPr bwMode="auto">
            <a:xfrm>
              <a:off x="2051056" y="4265635"/>
              <a:ext cx="30163" cy="38100"/>
            </a:xfrm>
            <a:custGeom>
              <a:avLst/>
              <a:gdLst>
                <a:gd name="T0" fmla="*/ 6 w 10"/>
                <a:gd name="T1" fmla="*/ 1 h 13"/>
                <a:gd name="T2" fmla="*/ 1 w 10"/>
                <a:gd name="T3" fmla="*/ 5 h 13"/>
                <a:gd name="T4" fmla="*/ 0 w 10"/>
                <a:gd name="T5" fmla="*/ 7 h 13"/>
                <a:gd name="T6" fmla="*/ 1 w 10"/>
                <a:gd name="T7" fmla="*/ 9 h 13"/>
                <a:gd name="T8" fmla="*/ 5 w 10"/>
                <a:gd name="T9" fmla="*/ 12 h 13"/>
                <a:gd name="T10" fmla="*/ 6 w 10"/>
                <a:gd name="T11" fmla="*/ 12 h 13"/>
                <a:gd name="T12" fmla="*/ 7 w 10"/>
                <a:gd name="T13" fmla="*/ 12 h 13"/>
                <a:gd name="T14" fmla="*/ 9 w 10"/>
                <a:gd name="T15" fmla="*/ 11 h 13"/>
                <a:gd name="T16" fmla="*/ 10 w 10"/>
                <a:gd name="T17" fmla="*/ 4 h 13"/>
                <a:gd name="T18" fmla="*/ 9 w 10"/>
                <a:gd name="T19" fmla="*/ 1 h 13"/>
                <a:gd name="T20" fmla="*/ 6 w 10"/>
                <a:gd name="T2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6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8"/>
                    <a:pt x="1" y="8"/>
                    <a:pt x="1" y="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3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1"/>
                    <a:pt x="9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10" y="1"/>
                    <a:pt x="9" y="1"/>
                  </a:cubicBezTo>
                  <a:cubicBezTo>
                    <a:pt x="8" y="0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9"/>
            <p:cNvSpPr>
              <a:spLocks/>
            </p:cNvSpPr>
            <p:nvPr/>
          </p:nvSpPr>
          <p:spPr bwMode="auto">
            <a:xfrm>
              <a:off x="2014544" y="4222772"/>
              <a:ext cx="39688" cy="44450"/>
            </a:xfrm>
            <a:custGeom>
              <a:avLst/>
              <a:gdLst>
                <a:gd name="T0" fmla="*/ 3 w 13"/>
                <a:gd name="T1" fmla="*/ 15 h 15"/>
                <a:gd name="T2" fmla="*/ 10 w 13"/>
                <a:gd name="T3" fmla="*/ 15 h 15"/>
                <a:gd name="T4" fmla="*/ 11 w 13"/>
                <a:gd name="T5" fmla="*/ 15 h 15"/>
                <a:gd name="T6" fmla="*/ 11 w 13"/>
                <a:gd name="T7" fmla="*/ 15 h 15"/>
                <a:gd name="T8" fmla="*/ 13 w 13"/>
                <a:gd name="T9" fmla="*/ 12 h 15"/>
                <a:gd name="T10" fmla="*/ 12 w 13"/>
                <a:gd name="T11" fmla="*/ 11 h 15"/>
                <a:gd name="T12" fmla="*/ 5 w 13"/>
                <a:gd name="T13" fmla="*/ 1 h 15"/>
                <a:gd name="T14" fmla="*/ 2 w 13"/>
                <a:gd name="T15" fmla="*/ 0 h 15"/>
                <a:gd name="T16" fmla="*/ 0 w 13"/>
                <a:gd name="T17" fmla="*/ 2 h 15"/>
                <a:gd name="T18" fmla="*/ 1 w 13"/>
                <a:gd name="T19" fmla="*/ 13 h 15"/>
                <a:gd name="T20" fmla="*/ 1 w 13"/>
                <a:gd name="T21" fmla="*/ 14 h 15"/>
                <a:gd name="T22" fmla="*/ 3 w 13"/>
                <a:gd name="T2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5">
                  <a:moveTo>
                    <a:pt x="3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3" y="14"/>
                    <a:pt x="13" y="12"/>
                  </a:cubicBezTo>
                  <a:cubicBezTo>
                    <a:pt x="13" y="12"/>
                    <a:pt x="13" y="11"/>
                    <a:pt x="12" y="1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2" y="15"/>
                    <a:pt x="2" y="15"/>
                    <a:pt x="3" y="15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70"/>
            <p:cNvSpPr>
              <a:spLocks/>
            </p:cNvSpPr>
            <p:nvPr/>
          </p:nvSpPr>
          <p:spPr bwMode="auto">
            <a:xfrm>
              <a:off x="2068519" y="4332310"/>
              <a:ext cx="114300" cy="39688"/>
            </a:xfrm>
            <a:custGeom>
              <a:avLst/>
              <a:gdLst>
                <a:gd name="T0" fmla="*/ 4 w 38"/>
                <a:gd name="T1" fmla="*/ 11 h 13"/>
                <a:gd name="T2" fmla="*/ 12 w 38"/>
                <a:gd name="T3" fmla="*/ 11 h 13"/>
                <a:gd name="T4" fmla="*/ 12 w 38"/>
                <a:gd name="T5" fmla="*/ 11 h 13"/>
                <a:gd name="T6" fmla="*/ 15 w 38"/>
                <a:gd name="T7" fmla="*/ 13 h 13"/>
                <a:gd name="T8" fmla="*/ 22 w 38"/>
                <a:gd name="T9" fmla="*/ 12 h 13"/>
                <a:gd name="T10" fmla="*/ 24 w 38"/>
                <a:gd name="T11" fmla="*/ 11 h 13"/>
                <a:gd name="T12" fmla="*/ 25 w 38"/>
                <a:gd name="T13" fmla="*/ 8 h 13"/>
                <a:gd name="T14" fmla="*/ 36 w 38"/>
                <a:gd name="T15" fmla="*/ 9 h 13"/>
                <a:gd name="T16" fmla="*/ 37 w 38"/>
                <a:gd name="T17" fmla="*/ 9 h 13"/>
                <a:gd name="T18" fmla="*/ 38 w 38"/>
                <a:gd name="T19" fmla="*/ 7 h 13"/>
                <a:gd name="T20" fmla="*/ 37 w 38"/>
                <a:gd name="T21" fmla="*/ 4 h 13"/>
                <a:gd name="T22" fmla="*/ 26 w 38"/>
                <a:gd name="T23" fmla="*/ 0 h 13"/>
                <a:gd name="T24" fmla="*/ 25 w 38"/>
                <a:gd name="T25" fmla="*/ 0 h 13"/>
                <a:gd name="T26" fmla="*/ 10 w 38"/>
                <a:gd name="T27" fmla="*/ 0 h 13"/>
                <a:gd name="T28" fmla="*/ 8 w 38"/>
                <a:gd name="T29" fmla="*/ 1 h 13"/>
                <a:gd name="T30" fmla="*/ 7 w 38"/>
                <a:gd name="T31" fmla="*/ 3 h 13"/>
                <a:gd name="T32" fmla="*/ 4 w 38"/>
                <a:gd name="T33" fmla="*/ 2 h 13"/>
                <a:gd name="T34" fmla="*/ 1 w 38"/>
                <a:gd name="T35" fmla="*/ 3 h 13"/>
                <a:gd name="T36" fmla="*/ 0 w 38"/>
                <a:gd name="T37" fmla="*/ 5 h 13"/>
                <a:gd name="T38" fmla="*/ 2 w 38"/>
                <a:gd name="T39" fmla="*/ 10 h 13"/>
                <a:gd name="T40" fmla="*/ 4 w 38"/>
                <a:gd name="T4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13">
                  <a:moveTo>
                    <a:pt x="4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3" y="13"/>
                    <a:pt x="15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2"/>
                    <a:pt x="24" y="12"/>
                    <a:pt x="24" y="1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37" y="8"/>
                    <a:pt x="38" y="8"/>
                    <a:pt x="38" y="7"/>
                  </a:cubicBezTo>
                  <a:cubicBezTo>
                    <a:pt x="38" y="6"/>
                    <a:pt x="38" y="5"/>
                    <a:pt x="37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4" y="11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71"/>
            <p:cNvSpPr>
              <a:spLocks/>
            </p:cNvSpPr>
            <p:nvPr/>
          </p:nvSpPr>
          <p:spPr bwMode="auto">
            <a:xfrm>
              <a:off x="2197107" y="4356123"/>
              <a:ext cx="41275" cy="33338"/>
            </a:xfrm>
            <a:custGeom>
              <a:avLst/>
              <a:gdLst>
                <a:gd name="T0" fmla="*/ 1 w 14"/>
                <a:gd name="T1" fmla="*/ 2 h 11"/>
                <a:gd name="T2" fmla="*/ 1 w 14"/>
                <a:gd name="T3" fmla="*/ 5 h 11"/>
                <a:gd name="T4" fmla="*/ 10 w 14"/>
                <a:gd name="T5" fmla="*/ 10 h 11"/>
                <a:gd name="T6" fmla="*/ 12 w 14"/>
                <a:gd name="T7" fmla="*/ 11 h 11"/>
                <a:gd name="T8" fmla="*/ 13 w 14"/>
                <a:gd name="T9" fmla="*/ 10 h 11"/>
                <a:gd name="T10" fmla="*/ 13 w 14"/>
                <a:gd name="T11" fmla="*/ 6 h 11"/>
                <a:gd name="T12" fmla="*/ 4 w 14"/>
                <a:gd name="T13" fmla="*/ 1 h 11"/>
                <a:gd name="T14" fmla="*/ 1 w 14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1">
                  <a:moveTo>
                    <a:pt x="1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4" y="8"/>
                    <a:pt x="14" y="7"/>
                    <a:pt x="13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72"/>
            <p:cNvSpPr>
              <a:spLocks/>
            </p:cNvSpPr>
            <p:nvPr/>
          </p:nvSpPr>
          <p:spPr bwMode="auto">
            <a:xfrm>
              <a:off x="1938344" y="4324373"/>
              <a:ext cx="65088" cy="41275"/>
            </a:xfrm>
            <a:custGeom>
              <a:avLst/>
              <a:gdLst>
                <a:gd name="T0" fmla="*/ 3 w 22"/>
                <a:gd name="T1" fmla="*/ 0 h 14"/>
                <a:gd name="T2" fmla="*/ 0 w 22"/>
                <a:gd name="T3" fmla="*/ 2 h 14"/>
                <a:gd name="T4" fmla="*/ 2 w 22"/>
                <a:gd name="T5" fmla="*/ 5 h 14"/>
                <a:gd name="T6" fmla="*/ 8 w 22"/>
                <a:gd name="T7" fmla="*/ 8 h 14"/>
                <a:gd name="T8" fmla="*/ 13 w 22"/>
                <a:gd name="T9" fmla="*/ 13 h 14"/>
                <a:gd name="T10" fmla="*/ 14 w 22"/>
                <a:gd name="T11" fmla="*/ 13 h 14"/>
                <a:gd name="T12" fmla="*/ 19 w 22"/>
                <a:gd name="T13" fmla="*/ 14 h 14"/>
                <a:gd name="T14" fmla="*/ 20 w 22"/>
                <a:gd name="T15" fmla="*/ 14 h 14"/>
                <a:gd name="T16" fmla="*/ 21 w 22"/>
                <a:gd name="T17" fmla="*/ 13 h 14"/>
                <a:gd name="T18" fmla="*/ 21 w 22"/>
                <a:gd name="T19" fmla="*/ 11 h 14"/>
                <a:gd name="T20" fmla="*/ 19 w 22"/>
                <a:gd name="T21" fmla="*/ 5 h 14"/>
                <a:gd name="T22" fmla="*/ 17 w 22"/>
                <a:gd name="T23" fmla="*/ 4 h 14"/>
                <a:gd name="T24" fmla="*/ 3 w 22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ubicBezTo>
                    <a:pt x="4" y="6"/>
                    <a:pt x="7" y="7"/>
                    <a:pt x="8" y="8"/>
                  </a:cubicBezTo>
                  <a:cubicBezTo>
                    <a:pt x="8" y="8"/>
                    <a:pt x="11" y="11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0" y="14"/>
                    <a:pt x="21" y="14"/>
                    <a:pt x="21" y="13"/>
                  </a:cubicBezTo>
                  <a:cubicBezTo>
                    <a:pt x="21" y="13"/>
                    <a:pt x="22" y="12"/>
                    <a:pt x="21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8" y="4"/>
                    <a:pt x="17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3"/>
            <p:cNvSpPr>
              <a:spLocks/>
            </p:cNvSpPr>
            <p:nvPr/>
          </p:nvSpPr>
          <p:spPr bwMode="auto">
            <a:xfrm>
              <a:off x="1997081" y="4379935"/>
              <a:ext cx="203200" cy="155575"/>
            </a:xfrm>
            <a:custGeom>
              <a:avLst/>
              <a:gdLst>
                <a:gd name="T0" fmla="*/ 67 w 68"/>
                <a:gd name="T1" fmla="*/ 23 h 52"/>
                <a:gd name="T2" fmla="*/ 60 w 68"/>
                <a:gd name="T3" fmla="*/ 14 h 52"/>
                <a:gd name="T4" fmla="*/ 57 w 68"/>
                <a:gd name="T5" fmla="*/ 5 h 52"/>
                <a:gd name="T6" fmla="*/ 56 w 68"/>
                <a:gd name="T7" fmla="*/ 4 h 52"/>
                <a:gd name="T8" fmla="*/ 52 w 68"/>
                <a:gd name="T9" fmla="*/ 1 h 52"/>
                <a:gd name="T10" fmla="*/ 50 w 68"/>
                <a:gd name="T11" fmla="*/ 0 h 52"/>
                <a:gd name="T12" fmla="*/ 48 w 68"/>
                <a:gd name="T13" fmla="*/ 2 h 52"/>
                <a:gd name="T14" fmla="*/ 46 w 68"/>
                <a:gd name="T15" fmla="*/ 7 h 52"/>
                <a:gd name="T16" fmla="*/ 43 w 68"/>
                <a:gd name="T17" fmla="*/ 7 h 52"/>
                <a:gd name="T18" fmla="*/ 43 w 68"/>
                <a:gd name="T19" fmla="*/ 5 h 52"/>
                <a:gd name="T20" fmla="*/ 42 w 68"/>
                <a:gd name="T21" fmla="*/ 3 h 52"/>
                <a:gd name="T22" fmla="*/ 40 w 68"/>
                <a:gd name="T23" fmla="*/ 2 h 52"/>
                <a:gd name="T24" fmla="*/ 32 w 68"/>
                <a:gd name="T25" fmla="*/ 2 h 52"/>
                <a:gd name="T26" fmla="*/ 29 w 68"/>
                <a:gd name="T27" fmla="*/ 4 h 52"/>
                <a:gd name="T28" fmla="*/ 28 w 68"/>
                <a:gd name="T29" fmla="*/ 8 h 52"/>
                <a:gd name="T30" fmla="*/ 26 w 68"/>
                <a:gd name="T31" fmla="*/ 7 h 52"/>
                <a:gd name="T32" fmla="*/ 23 w 68"/>
                <a:gd name="T33" fmla="*/ 7 h 52"/>
                <a:gd name="T34" fmla="*/ 15 w 68"/>
                <a:gd name="T35" fmla="*/ 15 h 52"/>
                <a:gd name="T36" fmla="*/ 15 w 68"/>
                <a:gd name="T37" fmla="*/ 15 h 52"/>
                <a:gd name="T38" fmla="*/ 12 w 68"/>
                <a:gd name="T39" fmla="*/ 19 h 52"/>
                <a:gd name="T40" fmla="*/ 3 w 68"/>
                <a:gd name="T41" fmla="*/ 22 h 52"/>
                <a:gd name="T42" fmla="*/ 1 w 68"/>
                <a:gd name="T43" fmla="*/ 24 h 52"/>
                <a:gd name="T44" fmla="*/ 2 w 68"/>
                <a:gd name="T45" fmla="*/ 42 h 52"/>
                <a:gd name="T46" fmla="*/ 0 w 68"/>
                <a:gd name="T47" fmla="*/ 46 h 52"/>
                <a:gd name="T48" fmla="*/ 1 w 68"/>
                <a:gd name="T49" fmla="*/ 48 h 52"/>
                <a:gd name="T50" fmla="*/ 3 w 68"/>
                <a:gd name="T51" fmla="*/ 49 h 52"/>
                <a:gd name="T52" fmla="*/ 15 w 68"/>
                <a:gd name="T53" fmla="*/ 47 h 52"/>
                <a:gd name="T54" fmla="*/ 16 w 68"/>
                <a:gd name="T55" fmla="*/ 47 h 52"/>
                <a:gd name="T56" fmla="*/ 27 w 68"/>
                <a:gd name="T57" fmla="*/ 40 h 52"/>
                <a:gd name="T58" fmla="*/ 33 w 68"/>
                <a:gd name="T59" fmla="*/ 44 h 52"/>
                <a:gd name="T60" fmla="*/ 36 w 68"/>
                <a:gd name="T61" fmla="*/ 48 h 52"/>
                <a:gd name="T62" fmla="*/ 44 w 68"/>
                <a:gd name="T63" fmla="*/ 52 h 52"/>
                <a:gd name="T64" fmla="*/ 45 w 68"/>
                <a:gd name="T65" fmla="*/ 52 h 52"/>
                <a:gd name="T66" fmla="*/ 45 w 68"/>
                <a:gd name="T67" fmla="*/ 52 h 52"/>
                <a:gd name="T68" fmla="*/ 53 w 68"/>
                <a:gd name="T69" fmla="*/ 49 h 52"/>
                <a:gd name="T70" fmla="*/ 54 w 68"/>
                <a:gd name="T71" fmla="*/ 48 h 52"/>
                <a:gd name="T72" fmla="*/ 62 w 68"/>
                <a:gd name="T73" fmla="*/ 40 h 52"/>
                <a:gd name="T74" fmla="*/ 62 w 68"/>
                <a:gd name="T75" fmla="*/ 39 h 52"/>
                <a:gd name="T76" fmla="*/ 68 w 68"/>
                <a:gd name="T77" fmla="*/ 25 h 52"/>
                <a:gd name="T78" fmla="*/ 67 w 68"/>
                <a:gd name="T7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" h="52">
                  <a:moveTo>
                    <a:pt x="67" y="23"/>
                  </a:moveTo>
                  <a:cubicBezTo>
                    <a:pt x="60" y="14"/>
                    <a:pt x="60" y="14"/>
                    <a:pt x="60" y="14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4"/>
                    <a:pt x="56" y="4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49" y="1"/>
                    <a:pt x="49" y="1"/>
                    <a:pt x="48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2" y="3"/>
                  </a:cubicBezTo>
                  <a:cubicBezTo>
                    <a:pt x="42" y="3"/>
                    <a:pt x="41" y="2"/>
                    <a:pt x="4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2"/>
                    <a:pt x="30" y="3"/>
                    <a:pt x="29" y="4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4" y="6"/>
                    <a:pt x="23" y="7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1" y="23"/>
                    <a:pt x="1" y="2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6" y="47"/>
                    <a:pt x="16" y="4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5"/>
                    <a:pt x="36" y="47"/>
                    <a:pt x="36" y="48"/>
                  </a:cubicBezTo>
                  <a:cubicBezTo>
                    <a:pt x="37" y="50"/>
                    <a:pt x="39" y="50"/>
                    <a:pt x="44" y="52"/>
                  </a:cubicBezTo>
                  <a:cubicBezTo>
                    <a:pt x="44" y="52"/>
                    <a:pt x="44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4" y="48"/>
                    <a:pt x="54" y="48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0"/>
                    <a:pt x="62" y="39"/>
                    <a:pt x="62" y="39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3"/>
                    <a:pt x="67" y="23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74"/>
            <p:cNvSpPr>
              <a:spLocks/>
            </p:cNvSpPr>
            <p:nvPr/>
          </p:nvSpPr>
          <p:spPr bwMode="auto">
            <a:xfrm>
              <a:off x="2105031" y="4540273"/>
              <a:ext cx="28575" cy="26988"/>
            </a:xfrm>
            <a:custGeom>
              <a:avLst/>
              <a:gdLst>
                <a:gd name="T0" fmla="*/ 7 w 10"/>
                <a:gd name="T1" fmla="*/ 0 h 9"/>
                <a:gd name="T2" fmla="*/ 3 w 10"/>
                <a:gd name="T3" fmla="*/ 0 h 9"/>
                <a:gd name="T4" fmla="*/ 1 w 10"/>
                <a:gd name="T5" fmla="*/ 0 h 9"/>
                <a:gd name="T6" fmla="*/ 0 w 10"/>
                <a:gd name="T7" fmla="*/ 3 h 9"/>
                <a:gd name="T8" fmla="*/ 2 w 10"/>
                <a:gd name="T9" fmla="*/ 7 h 9"/>
                <a:gd name="T10" fmla="*/ 3 w 10"/>
                <a:gd name="T11" fmla="*/ 9 h 9"/>
                <a:gd name="T12" fmla="*/ 4 w 10"/>
                <a:gd name="T13" fmla="*/ 9 h 9"/>
                <a:gd name="T14" fmla="*/ 6 w 10"/>
                <a:gd name="T15" fmla="*/ 8 h 9"/>
                <a:gd name="T16" fmla="*/ 9 w 10"/>
                <a:gd name="T17" fmla="*/ 4 h 9"/>
                <a:gd name="T18" fmla="*/ 9 w 10"/>
                <a:gd name="T19" fmla="*/ 1 h 9"/>
                <a:gd name="T20" fmla="*/ 7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8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8"/>
                    <a:pt x="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2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75"/>
            <p:cNvSpPr>
              <a:spLocks/>
            </p:cNvSpPr>
            <p:nvPr/>
          </p:nvSpPr>
          <p:spPr bwMode="auto">
            <a:xfrm>
              <a:off x="2230444" y="4457723"/>
              <a:ext cx="34925" cy="44450"/>
            </a:xfrm>
            <a:custGeom>
              <a:avLst/>
              <a:gdLst>
                <a:gd name="T0" fmla="*/ 9 w 12"/>
                <a:gd name="T1" fmla="*/ 4 h 15"/>
                <a:gd name="T2" fmla="*/ 8 w 12"/>
                <a:gd name="T3" fmla="*/ 1 h 15"/>
                <a:gd name="T4" fmla="*/ 6 w 12"/>
                <a:gd name="T5" fmla="*/ 0 h 15"/>
                <a:gd name="T6" fmla="*/ 4 w 12"/>
                <a:gd name="T7" fmla="*/ 1 h 15"/>
                <a:gd name="T8" fmla="*/ 0 w 12"/>
                <a:gd name="T9" fmla="*/ 12 h 15"/>
                <a:gd name="T10" fmla="*/ 1 w 12"/>
                <a:gd name="T11" fmla="*/ 15 h 15"/>
                <a:gd name="T12" fmla="*/ 2 w 12"/>
                <a:gd name="T13" fmla="*/ 15 h 15"/>
                <a:gd name="T14" fmla="*/ 4 w 12"/>
                <a:gd name="T15" fmla="*/ 14 h 15"/>
                <a:gd name="T16" fmla="*/ 11 w 12"/>
                <a:gd name="T17" fmla="*/ 8 h 15"/>
                <a:gd name="T18" fmla="*/ 12 w 12"/>
                <a:gd name="T19" fmla="*/ 5 h 15"/>
                <a:gd name="T20" fmla="*/ 9 w 12"/>
                <a:gd name="T2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5">
                  <a:moveTo>
                    <a:pt x="9" y="4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3" y="15"/>
                    <a:pt x="3" y="15"/>
                    <a:pt x="4" y="1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1" y="4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6"/>
            <p:cNvSpPr>
              <a:spLocks/>
            </p:cNvSpPr>
            <p:nvPr/>
          </p:nvSpPr>
          <p:spPr bwMode="auto">
            <a:xfrm>
              <a:off x="2166944" y="4505348"/>
              <a:ext cx="63500" cy="47625"/>
            </a:xfrm>
            <a:custGeom>
              <a:avLst/>
              <a:gdLst>
                <a:gd name="T0" fmla="*/ 19 w 21"/>
                <a:gd name="T1" fmla="*/ 1 h 16"/>
                <a:gd name="T2" fmla="*/ 18 w 21"/>
                <a:gd name="T3" fmla="*/ 0 h 16"/>
                <a:gd name="T4" fmla="*/ 16 w 21"/>
                <a:gd name="T5" fmla="*/ 0 h 16"/>
                <a:gd name="T6" fmla="*/ 1 w 21"/>
                <a:gd name="T7" fmla="*/ 12 h 16"/>
                <a:gd name="T8" fmla="*/ 1 w 21"/>
                <a:gd name="T9" fmla="*/ 15 h 16"/>
                <a:gd name="T10" fmla="*/ 3 w 21"/>
                <a:gd name="T11" fmla="*/ 16 h 16"/>
                <a:gd name="T12" fmla="*/ 4 w 21"/>
                <a:gd name="T13" fmla="*/ 16 h 16"/>
                <a:gd name="T14" fmla="*/ 19 w 21"/>
                <a:gd name="T15" fmla="*/ 7 h 16"/>
                <a:gd name="T16" fmla="*/ 20 w 21"/>
                <a:gd name="T17" fmla="*/ 4 h 16"/>
                <a:gd name="T18" fmla="*/ 19 w 21"/>
                <a:gd name="T1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6">
                  <a:moveTo>
                    <a:pt x="19" y="1"/>
                  </a:moveTo>
                  <a:cubicBezTo>
                    <a:pt x="19" y="1"/>
                    <a:pt x="19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6"/>
                    <a:pt x="21" y="5"/>
                    <a:pt x="20" y="4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13" y="5022135"/>
            <a:ext cx="1060569" cy="1066799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25" y="109985"/>
            <a:ext cx="1056133" cy="10668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298" y="3781442"/>
            <a:ext cx="1056133" cy="10668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9" y="2579958"/>
            <a:ext cx="1056133" cy="10668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393" y="1343069"/>
            <a:ext cx="1056133" cy="1066800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0" y="6163187"/>
            <a:ext cx="6527800" cy="955163"/>
          </a:xfrm>
          <a:prstGeom prst="rect">
            <a:avLst/>
          </a:prstGeom>
          <a:solidFill>
            <a:srgbClr val="00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99849" y="4293853"/>
            <a:ext cx="793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 To Market</a:t>
            </a:r>
          </a:p>
          <a:p>
            <a:r>
              <a:rPr lang="en-GB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 Selling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787977" y="6163187"/>
            <a:ext cx="6527800" cy="955163"/>
          </a:xfrm>
          <a:prstGeom prst="rect">
            <a:avLst/>
          </a:prstGeom>
          <a:solidFill>
            <a:srgbClr val="008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3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2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Social / PR / Case Studies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Marketing Campaigns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Industry Events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Access Microsoft Customers</a:t>
            </a:r>
          </a:p>
          <a:p>
            <a:pPr>
              <a:lnSpc>
                <a:spcPct val="150000"/>
              </a:lnSpc>
            </a:pPr>
            <a:endParaRPr lang="en-GB" sz="6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4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50" y="-1667489"/>
            <a:ext cx="12611100" cy="117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599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Technical Community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Startups</a:t>
            </a: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&amp; Students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Tools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ISV/Tech Partner</a:t>
            </a:r>
          </a:p>
        </p:txBody>
      </p:sp>
    </p:spTree>
    <p:extLst>
      <p:ext uri="{BB962C8B-B14F-4D97-AF65-F5344CB8AC3E}">
        <p14:creationId xmlns:p14="http://schemas.microsoft.com/office/powerpoint/2010/main" val="20091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88" y="-1059265"/>
            <a:ext cx="12995128" cy="9691297"/>
          </a:xfrm>
          <a:prstGeom prst="rect">
            <a:avLst/>
          </a:prstGeom>
          <a:solidFill>
            <a:srgbClr val="FF8C00"/>
          </a:solidFill>
        </p:spPr>
      </p:pic>
      <p:sp>
        <p:nvSpPr>
          <p:cNvPr id="5" name="TextBox 4"/>
          <p:cNvSpPr txBox="1"/>
          <p:nvPr/>
        </p:nvSpPr>
        <p:spPr>
          <a:xfrm>
            <a:off x="385109" y="4429919"/>
            <a:ext cx="7931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Getting</a:t>
            </a:r>
          </a:p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Started</a:t>
            </a:r>
          </a:p>
          <a:p>
            <a:endParaRPr lang="en-GB" sz="6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GB" sz="6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Free Trials / Azure Pass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BizSpark / BizSpark Plus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MSDN / Action Pack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PAYG vs EA vs CSP</a:t>
            </a:r>
          </a:p>
        </p:txBody>
      </p:sp>
    </p:spTree>
    <p:extLst>
      <p:ext uri="{BB962C8B-B14F-4D97-AF65-F5344CB8AC3E}">
        <p14:creationId xmlns:p14="http://schemas.microsoft.com/office/powerpoint/2010/main" val="311918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920"/>
            <a:ext cx="12231384" cy="7092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64641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Core/Developer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Standard*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 Direct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480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59251" y="-2357329"/>
            <a:ext cx="8966200" cy="11725170"/>
            <a:chOff x="949395" y="4262438"/>
            <a:chExt cx="1885880" cy="2466180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949395" y="4472781"/>
              <a:ext cx="1747837" cy="2255837"/>
            </a:xfrm>
            <a:prstGeom prst="rect">
              <a:avLst/>
            </a:pr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87438" y="4262438"/>
              <a:ext cx="1747837" cy="2255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0"/>
            <p:cNvSpPr>
              <a:spLocks/>
            </p:cNvSpPr>
            <p:nvPr/>
          </p:nvSpPr>
          <p:spPr bwMode="auto">
            <a:xfrm>
              <a:off x="1766888" y="5102225"/>
              <a:ext cx="525462" cy="314325"/>
            </a:xfrm>
            <a:custGeom>
              <a:avLst/>
              <a:gdLst>
                <a:gd name="T0" fmla="*/ 97 w 173"/>
                <a:gd name="T1" fmla="*/ 0 h 104"/>
                <a:gd name="T2" fmla="*/ 71 w 173"/>
                <a:gd name="T3" fmla="*/ 16 h 104"/>
                <a:gd name="T4" fmla="*/ 62 w 173"/>
                <a:gd name="T5" fmla="*/ 14 h 104"/>
                <a:gd name="T6" fmla="*/ 35 w 173"/>
                <a:gd name="T7" fmla="*/ 42 h 104"/>
                <a:gd name="T8" fmla="*/ 35 w 173"/>
                <a:gd name="T9" fmla="*/ 42 h 104"/>
                <a:gd name="T10" fmla="*/ 31 w 173"/>
                <a:gd name="T11" fmla="*/ 42 h 104"/>
                <a:gd name="T12" fmla="*/ 0 w 173"/>
                <a:gd name="T13" fmla="*/ 73 h 104"/>
                <a:gd name="T14" fmla="*/ 31 w 173"/>
                <a:gd name="T15" fmla="*/ 104 h 104"/>
                <a:gd name="T16" fmla="*/ 146 w 173"/>
                <a:gd name="T17" fmla="*/ 104 h 104"/>
                <a:gd name="T18" fmla="*/ 173 w 173"/>
                <a:gd name="T19" fmla="*/ 77 h 104"/>
                <a:gd name="T20" fmla="*/ 155 w 173"/>
                <a:gd name="T21" fmla="*/ 52 h 104"/>
                <a:gd name="T22" fmla="*/ 127 w 173"/>
                <a:gd name="T23" fmla="*/ 29 h 104"/>
                <a:gd name="T24" fmla="*/ 127 w 173"/>
                <a:gd name="T25" fmla="*/ 29 h 104"/>
                <a:gd name="T26" fmla="*/ 97 w 173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04">
                  <a:moveTo>
                    <a:pt x="97" y="0"/>
                  </a:moveTo>
                  <a:cubicBezTo>
                    <a:pt x="86" y="0"/>
                    <a:pt x="76" y="6"/>
                    <a:pt x="71" y="16"/>
                  </a:cubicBezTo>
                  <a:cubicBezTo>
                    <a:pt x="68" y="14"/>
                    <a:pt x="65" y="14"/>
                    <a:pt x="62" y="14"/>
                  </a:cubicBezTo>
                  <a:cubicBezTo>
                    <a:pt x="47" y="14"/>
                    <a:pt x="35" y="26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3" y="42"/>
                    <a:pt x="32" y="42"/>
                    <a:pt x="31" y="42"/>
                  </a:cubicBezTo>
                  <a:cubicBezTo>
                    <a:pt x="14" y="42"/>
                    <a:pt x="0" y="56"/>
                    <a:pt x="0" y="73"/>
                  </a:cubicBezTo>
                  <a:cubicBezTo>
                    <a:pt x="0" y="90"/>
                    <a:pt x="14" y="104"/>
                    <a:pt x="31" y="104"/>
                  </a:cubicBezTo>
                  <a:cubicBezTo>
                    <a:pt x="146" y="104"/>
                    <a:pt x="146" y="104"/>
                    <a:pt x="146" y="104"/>
                  </a:cubicBezTo>
                  <a:cubicBezTo>
                    <a:pt x="160" y="104"/>
                    <a:pt x="173" y="92"/>
                    <a:pt x="173" y="77"/>
                  </a:cubicBezTo>
                  <a:cubicBezTo>
                    <a:pt x="173" y="66"/>
                    <a:pt x="166" y="56"/>
                    <a:pt x="155" y="52"/>
                  </a:cubicBezTo>
                  <a:cubicBezTo>
                    <a:pt x="152" y="39"/>
                    <a:pt x="141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13"/>
                    <a:pt x="113" y="0"/>
                    <a:pt x="97" y="0"/>
                  </a:cubicBezTo>
                </a:path>
              </a:pathLst>
            </a:custGeom>
            <a:solidFill>
              <a:srgbClr val="F2FB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1"/>
            <p:cNvSpPr>
              <a:spLocks/>
            </p:cNvSpPr>
            <p:nvPr/>
          </p:nvSpPr>
          <p:spPr bwMode="auto">
            <a:xfrm>
              <a:off x="1766888" y="5159375"/>
              <a:ext cx="404812" cy="257175"/>
            </a:xfrm>
            <a:custGeom>
              <a:avLst/>
              <a:gdLst>
                <a:gd name="T0" fmla="*/ 46 w 133"/>
                <a:gd name="T1" fmla="*/ 0 h 85"/>
                <a:gd name="T2" fmla="*/ 35 w 133"/>
                <a:gd name="T3" fmla="*/ 19 h 85"/>
                <a:gd name="T4" fmla="*/ 35 w 133"/>
                <a:gd name="T5" fmla="*/ 20 h 85"/>
                <a:gd name="T6" fmla="*/ 35 w 133"/>
                <a:gd name="T7" fmla="*/ 20 h 85"/>
                <a:gd name="T8" fmla="*/ 35 w 133"/>
                <a:gd name="T9" fmla="*/ 20 h 85"/>
                <a:gd name="T10" fmla="*/ 35 w 133"/>
                <a:gd name="T11" fmla="*/ 21 h 85"/>
                <a:gd name="T12" fmla="*/ 35 w 133"/>
                <a:gd name="T13" fmla="*/ 21 h 85"/>
                <a:gd name="T14" fmla="*/ 35 w 133"/>
                <a:gd name="T15" fmla="*/ 21 h 85"/>
                <a:gd name="T16" fmla="*/ 35 w 133"/>
                <a:gd name="T17" fmla="*/ 22 h 85"/>
                <a:gd name="T18" fmla="*/ 35 w 133"/>
                <a:gd name="T19" fmla="*/ 22 h 85"/>
                <a:gd name="T20" fmla="*/ 35 w 133"/>
                <a:gd name="T21" fmla="*/ 22 h 85"/>
                <a:gd name="T22" fmla="*/ 35 w 133"/>
                <a:gd name="T23" fmla="*/ 23 h 85"/>
                <a:gd name="T24" fmla="*/ 35 w 133"/>
                <a:gd name="T25" fmla="*/ 23 h 85"/>
                <a:gd name="T26" fmla="*/ 31 w 133"/>
                <a:gd name="T27" fmla="*/ 23 h 85"/>
                <a:gd name="T28" fmla="*/ 0 w 133"/>
                <a:gd name="T29" fmla="*/ 54 h 85"/>
                <a:gd name="T30" fmla="*/ 31 w 133"/>
                <a:gd name="T31" fmla="*/ 85 h 85"/>
                <a:gd name="T32" fmla="*/ 133 w 133"/>
                <a:gd name="T33" fmla="*/ 85 h 85"/>
                <a:gd name="T34" fmla="*/ 46 w 133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85">
                  <a:moveTo>
                    <a:pt x="46" y="0"/>
                  </a:moveTo>
                  <a:cubicBezTo>
                    <a:pt x="40" y="5"/>
                    <a:pt x="36" y="12"/>
                    <a:pt x="35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3"/>
                    <a:pt x="32" y="23"/>
                    <a:pt x="31" y="23"/>
                  </a:cubicBezTo>
                  <a:cubicBezTo>
                    <a:pt x="14" y="23"/>
                    <a:pt x="0" y="37"/>
                    <a:pt x="0" y="54"/>
                  </a:cubicBezTo>
                  <a:cubicBezTo>
                    <a:pt x="0" y="71"/>
                    <a:pt x="14" y="85"/>
                    <a:pt x="31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2"/>
            <p:cNvSpPr>
              <a:spLocks/>
            </p:cNvSpPr>
            <p:nvPr/>
          </p:nvSpPr>
          <p:spPr bwMode="auto">
            <a:xfrm>
              <a:off x="1527175" y="5527675"/>
              <a:ext cx="923925" cy="579437"/>
            </a:xfrm>
            <a:custGeom>
              <a:avLst/>
              <a:gdLst>
                <a:gd name="T0" fmla="*/ 465 w 582"/>
                <a:gd name="T1" fmla="*/ 0 h 365"/>
                <a:gd name="T2" fmla="*/ 465 w 582"/>
                <a:gd name="T3" fmla="*/ 72 h 365"/>
                <a:gd name="T4" fmla="*/ 348 w 582"/>
                <a:gd name="T5" fmla="*/ 72 h 365"/>
                <a:gd name="T6" fmla="*/ 348 w 582"/>
                <a:gd name="T7" fmla="*/ 145 h 365"/>
                <a:gd name="T8" fmla="*/ 232 w 582"/>
                <a:gd name="T9" fmla="*/ 145 h 365"/>
                <a:gd name="T10" fmla="*/ 232 w 582"/>
                <a:gd name="T11" fmla="*/ 219 h 365"/>
                <a:gd name="T12" fmla="*/ 234 w 582"/>
                <a:gd name="T13" fmla="*/ 219 h 365"/>
                <a:gd name="T14" fmla="*/ 232 w 582"/>
                <a:gd name="T15" fmla="*/ 219 h 365"/>
                <a:gd name="T16" fmla="*/ 232 w 582"/>
                <a:gd name="T17" fmla="*/ 219 h 365"/>
                <a:gd name="T18" fmla="*/ 117 w 582"/>
                <a:gd name="T19" fmla="*/ 219 h 365"/>
                <a:gd name="T20" fmla="*/ 117 w 582"/>
                <a:gd name="T21" fmla="*/ 291 h 365"/>
                <a:gd name="T22" fmla="*/ 0 w 582"/>
                <a:gd name="T23" fmla="*/ 291 h 365"/>
                <a:gd name="T24" fmla="*/ 0 w 582"/>
                <a:gd name="T25" fmla="*/ 365 h 365"/>
                <a:gd name="T26" fmla="*/ 117 w 582"/>
                <a:gd name="T27" fmla="*/ 365 h 365"/>
                <a:gd name="T28" fmla="*/ 582 w 582"/>
                <a:gd name="T29" fmla="*/ 365 h 365"/>
                <a:gd name="T30" fmla="*/ 582 w 582"/>
                <a:gd name="T31" fmla="*/ 74 h 365"/>
                <a:gd name="T32" fmla="*/ 582 w 582"/>
                <a:gd name="T33" fmla="*/ 0 h 365"/>
                <a:gd name="T34" fmla="*/ 465 w 582"/>
                <a:gd name="T3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2" h="365">
                  <a:moveTo>
                    <a:pt x="465" y="0"/>
                  </a:moveTo>
                  <a:lnTo>
                    <a:pt x="465" y="72"/>
                  </a:lnTo>
                  <a:lnTo>
                    <a:pt x="348" y="72"/>
                  </a:lnTo>
                  <a:lnTo>
                    <a:pt x="348" y="145"/>
                  </a:lnTo>
                  <a:lnTo>
                    <a:pt x="232" y="145"/>
                  </a:lnTo>
                  <a:lnTo>
                    <a:pt x="232" y="219"/>
                  </a:lnTo>
                  <a:lnTo>
                    <a:pt x="234" y="219"/>
                  </a:lnTo>
                  <a:lnTo>
                    <a:pt x="232" y="219"/>
                  </a:lnTo>
                  <a:lnTo>
                    <a:pt x="232" y="219"/>
                  </a:lnTo>
                  <a:lnTo>
                    <a:pt x="117" y="219"/>
                  </a:lnTo>
                  <a:lnTo>
                    <a:pt x="117" y="291"/>
                  </a:lnTo>
                  <a:lnTo>
                    <a:pt x="0" y="291"/>
                  </a:lnTo>
                  <a:lnTo>
                    <a:pt x="0" y="365"/>
                  </a:lnTo>
                  <a:lnTo>
                    <a:pt x="117" y="365"/>
                  </a:lnTo>
                  <a:lnTo>
                    <a:pt x="582" y="365"/>
                  </a:lnTo>
                  <a:lnTo>
                    <a:pt x="582" y="74"/>
                  </a:lnTo>
                  <a:lnTo>
                    <a:pt x="582" y="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0096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3"/>
            <p:cNvSpPr>
              <a:spLocks/>
            </p:cNvSpPr>
            <p:nvPr/>
          </p:nvSpPr>
          <p:spPr bwMode="auto">
            <a:xfrm>
              <a:off x="2382838" y="5694363"/>
              <a:ext cx="68262" cy="107950"/>
            </a:xfrm>
            <a:custGeom>
              <a:avLst/>
              <a:gdLst>
                <a:gd name="T0" fmla="*/ 22 w 22"/>
                <a:gd name="T1" fmla="*/ 0 h 36"/>
                <a:gd name="T2" fmla="*/ 9 w 22"/>
                <a:gd name="T3" fmla="*/ 11 h 36"/>
                <a:gd name="T4" fmla="*/ 0 w 22"/>
                <a:gd name="T5" fmla="*/ 23 h 36"/>
                <a:gd name="T6" fmla="*/ 14 w 22"/>
                <a:gd name="T7" fmla="*/ 36 h 36"/>
                <a:gd name="T8" fmla="*/ 22 w 22"/>
                <a:gd name="T9" fmla="*/ 36 h 36"/>
                <a:gd name="T10" fmla="*/ 22 w 2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6">
                  <a:moveTo>
                    <a:pt x="22" y="0"/>
                  </a:moveTo>
                  <a:cubicBezTo>
                    <a:pt x="16" y="0"/>
                    <a:pt x="10" y="5"/>
                    <a:pt x="9" y="11"/>
                  </a:cubicBezTo>
                  <a:cubicBezTo>
                    <a:pt x="4" y="13"/>
                    <a:pt x="0" y="18"/>
                    <a:pt x="0" y="23"/>
                  </a:cubicBezTo>
                  <a:cubicBezTo>
                    <a:pt x="0" y="30"/>
                    <a:pt x="6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4"/>
            <p:cNvSpPr>
              <a:spLocks/>
            </p:cNvSpPr>
            <p:nvPr/>
          </p:nvSpPr>
          <p:spPr bwMode="auto">
            <a:xfrm>
              <a:off x="2332038" y="5554663"/>
              <a:ext cx="255587" cy="150812"/>
            </a:xfrm>
            <a:custGeom>
              <a:avLst/>
              <a:gdLst>
                <a:gd name="T0" fmla="*/ 8 w 84"/>
                <a:gd name="T1" fmla="*/ 25 h 50"/>
                <a:gd name="T2" fmla="*/ 22 w 84"/>
                <a:gd name="T3" fmla="*/ 14 h 50"/>
                <a:gd name="T4" fmla="*/ 37 w 84"/>
                <a:gd name="T5" fmla="*/ 0 h 50"/>
                <a:gd name="T6" fmla="*/ 49 w 84"/>
                <a:gd name="T7" fmla="*/ 7 h 50"/>
                <a:gd name="T8" fmla="*/ 54 w 84"/>
                <a:gd name="T9" fmla="*/ 6 h 50"/>
                <a:gd name="T10" fmla="*/ 67 w 84"/>
                <a:gd name="T11" fmla="*/ 20 h 50"/>
                <a:gd name="T12" fmla="*/ 69 w 84"/>
                <a:gd name="T13" fmla="*/ 20 h 50"/>
                <a:gd name="T14" fmla="*/ 84 w 84"/>
                <a:gd name="T15" fmla="*/ 35 h 50"/>
                <a:gd name="T16" fmla="*/ 69 w 84"/>
                <a:gd name="T17" fmla="*/ 50 h 50"/>
                <a:gd name="T18" fmla="*/ 13 w 84"/>
                <a:gd name="T19" fmla="*/ 50 h 50"/>
                <a:gd name="T20" fmla="*/ 0 w 84"/>
                <a:gd name="T21" fmla="*/ 37 h 50"/>
                <a:gd name="T22" fmla="*/ 8 w 84"/>
                <a:gd name="T2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0">
                  <a:moveTo>
                    <a:pt x="8" y="25"/>
                  </a:moveTo>
                  <a:cubicBezTo>
                    <a:pt x="10" y="19"/>
                    <a:pt x="15" y="14"/>
                    <a:pt x="22" y="14"/>
                  </a:cubicBezTo>
                  <a:cubicBezTo>
                    <a:pt x="22" y="6"/>
                    <a:pt x="29" y="0"/>
                    <a:pt x="37" y="0"/>
                  </a:cubicBezTo>
                  <a:cubicBezTo>
                    <a:pt x="42" y="0"/>
                    <a:pt x="47" y="2"/>
                    <a:pt x="49" y="7"/>
                  </a:cubicBezTo>
                  <a:cubicBezTo>
                    <a:pt x="51" y="7"/>
                    <a:pt x="52" y="6"/>
                    <a:pt x="54" y="6"/>
                  </a:cubicBezTo>
                  <a:cubicBezTo>
                    <a:pt x="61" y="6"/>
                    <a:pt x="67" y="12"/>
                    <a:pt x="67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77" y="20"/>
                    <a:pt x="84" y="27"/>
                    <a:pt x="84" y="35"/>
                  </a:cubicBezTo>
                  <a:cubicBezTo>
                    <a:pt x="84" y="44"/>
                    <a:pt x="77" y="50"/>
                    <a:pt x="69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6" y="50"/>
                    <a:pt x="0" y="45"/>
                    <a:pt x="0" y="37"/>
                  </a:cubicBezTo>
                  <a:cubicBezTo>
                    <a:pt x="0" y="32"/>
                    <a:pt x="3" y="27"/>
                    <a:pt x="8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5"/>
            <p:cNvSpPr>
              <a:spLocks noEditPoints="1"/>
            </p:cNvSpPr>
            <p:nvPr/>
          </p:nvSpPr>
          <p:spPr bwMode="auto">
            <a:xfrm>
              <a:off x="1527175" y="5757863"/>
              <a:ext cx="923925" cy="349250"/>
            </a:xfrm>
            <a:custGeom>
              <a:avLst/>
              <a:gdLst>
                <a:gd name="T0" fmla="*/ 232 w 582"/>
                <a:gd name="T1" fmla="*/ 0 h 220"/>
                <a:gd name="T2" fmla="*/ 232 w 582"/>
                <a:gd name="T3" fmla="*/ 0 h 220"/>
                <a:gd name="T4" fmla="*/ 232 w 582"/>
                <a:gd name="T5" fmla="*/ 74 h 220"/>
                <a:gd name="T6" fmla="*/ 117 w 582"/>
                <a:gd name="T7" fmla="*/ 74 h 220"/>
                <a:gd name="T8" fmla="*/ 117 w 582"/>
                <a:gd name="T9" fmla="*/ 146 h 220"/>
                <a:gd name="T10" fmla="*/ 14 w 582"/>
                <a:gd name="T11" fmla="*/ 146 h 220"/>
                <a:gd name="T12" fmla="*/ 0 w 582"/>
                <a:gd name="T13" fmla="*/ 146 h 220"/>
                <a:gd name="T14" fmla="*/ 0 w 582"/>
                <a:gd name="T15" fmla="*/ 220 h 220"/>
                <a:gd name="T16" fmla="*/ 117 w 582"/>
                <a:gd name="T17" fmla="*/ 220 h 220"/>
                <a:gd name="T18" fmla="*/ 582 w 582"/>
                <a:gd name="T19" fmla="*/ 220 h 220"/>
                <a:gd name="T20" fmla="*/ 232 w 582"/>
                <a:gd name="T21" fmla="*/ 0 h 220"/>
                <a:gd name="T22" fmla="*/ 232 w 582"/>
                <a:gd name="T23" fmla="*/ 74 h 220"/>
                <a:gd name="T24" fmla="*/ 234 w 582"/>
                <a:gd name="T25" fmla="*/ 74 h 220"/>
                <a:gd name="T26" fmla="*/ 232 w 582"/>
                <a:gd name="T27" fmla="*/ 74 h 220"/>
                <a:gd name="T28" fmla="*/ 232 w 582"/>
                <a:gd name="T29" fmla="*/ 7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2" h="220">
                  <a:moveTo>
                    <a:pt x="232" y="0"/>
                  </a:moveTo>
                  <a:lnTo>
                    <a:pt x="232" y="0"/>
                  </a:lnTo>
                  <a:lnTo>
                    <a:pt x="232" y="74"/>
                  </a:lnTo>
                  <a:lnTo>
                    <a:pt x="117" y="74"/>
                  </a:lnTo>
                  <a:lnTo>
                    <a:pt x="117" y="146"/>
                  </a:lnTo>
                  <a:lnTo>
                    <a:pt x="14" y="146"/>
                  </a:lnTo>
                  <a:lnTo>
                    <a:pt x="0" y="146"/>
                  </a:lnTo>
                  <a:lnTo>
                    <a:pt x="0" y="220"/>
                  </a:lnTo>
                  <a:lnTo>
                    <a:pt x="117" y="220"/>
                  </a:lnTo>
                  <a:lnTo>
                    <a:pt x="582" y="220"/>
                  </a:lnTo>
                  <a:lnTo>
                    <a:pt x="232" y="0"/>
                  </a:lnTo>
                  <a:close/>
                  <a:moveTo>
                    <a:pt x="232" y="74"/>
                  </a:moveTo>
                  <a:lnTo>
                    <a:pt x="234" y="74"/>
                  </a:lnTo>
                  <a:lnTo>
                    <a:pt x="232" y="74"/>
                  </a:lnTo>
                  <a:lnTo>
                    <a:pt x="232" y="74"/>
                  </a:lnTo>
                  <a:close/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6"/>
            <p:cNvSpPr>
              <a:spLocks/>
            </p:cNvSpPr>
            <p:nvPr/>
          </p:nvSpPr>
          <p:spPr bwMode="auto">
            <a:xfrm>
              <a:off x="2355850" y="5041900"/>
              <a:ext cx="133350" cy="131762"/>
            </a:xfrm>
            <a:custGeom>
              <a:avLst/>
              <a:gdLst>
                <a:gd name="T0" fmla="*/ 34 w 44"/>
                <a:gd name="T1" fmla="*/ 42 h 44"/>
                <a:gd name="T2" fmla="*/ 0 w 44"/>
                <a:gd name="T3" fmla="*/ 8 h 44"/>
                <a:gd name="T4" fmla="*/ 8 w 44"/>
                <a:gd name="T5" fmla="*/ 0 h 44"/>
                <a:gd name="T6" fmla="*/ 42 w 44"/>
                <a:gd name="T7" fmla="*/ 34 h 44"/>
                <a:gd name="T8" fmla="*/ 42 w 44"/>
                <a:gd name="T9" fmla="*/ 42 h 44"/>
                <a:gd name="T10" fmla="*/ 34 w 44"/>
                <a:gd name="T11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34" y="4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4" y="36"/>
                    <a:pt x="44" y="40"/>
                    <a:pt x="42" y="42"/>
                  </a:cubicBezTo>
                  <a:cubicBezTo>
                    <a:pt x="40" y="44"/>
                    <a:pt x="36" y="44"/>
                    <a:pt x="34" y="42"/>
                  </a:cubicBezTo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7"/>
            <p:cNvSpPr>
              <a:spLocks noEditPoints="1"/>
            </p:cNvSpPr>
            <p:nvPr/>
          </p:nvSpPr>
          <p:spPr bwMode="auto">
            <a:xfrm>
              <a:off x="2155825" y="4845050"/>
              <a:ext cx="258762" cy="260350"/>
            </a:xfrm>
            <a:custGeom>
              <a:avLst/>
              <a:gdLst>
                <a:gd name="T0" fmla="*/ 2 w 85"/>
                <a:gd name="T1" fmla="*/ 39 h 86"/>
                <a:gd name="T2" fmla="*/ 47 w 85"/>
                <a:gd name="T3" fmla="*/ 3 h 86"/>
                <a:gd name="T4" fmla="*/ 83 w 85"/>
                <a:gd name="T5" fmla="*/ 47 h 86"/>
                <a:gd name="T6" fmla="*/ 38 w 85"/>
                <a:gd name="T7" fmla="*/ 83 h 86"/>
                <a:gd name="T8" fmla="*/ 2 w 85"/>
                <a:gd name="T9" fmla="*/ 39 h 86"/>
                <a:gd name="T10" fmla="*/ 39 w 85"/>
                <a:gd name="T11" fmla="*/ 76 h 86"/>
                <a:gd name="T12" fmla="*/ 75 w 85"/>
                <a:gd name="T13" fmla="*/ 46 h 86"/>
                <a:gd name="T14" fmla="*/ 46 w 85"/>
                <a:gd name="T15" fmla="*/ 10 h 86"/>
                <a:gd name="T16" fmla="*/ 9 w 85"/>
                <a:gd name="T17" fmla="*/ 39 h 86"/>
                <a:gd name="T18" fmla="*/ 39 w 85"/>
                <a:gd name="T1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6">
                  <a:moveTo>
                    <a:pt x="2" y="39"/>
                  </a:moveTo>
                  <a:cubicBezTo>
                    <a:pt x="4" y="16"/>
                    <a:pt x="24" y="0"/>
                    <a:pt x="47" y="3"/>
                  </a:cubicBezTo>
                  <a:cubicBezTo>
                    <a:pt x="69" y="5"/>
                    <a:pt x="85" y="25"/>
                    <a:pt x="83" y="47"/>
                  </a:cubicBezTo>
                  <a:cubicBezTo>
                    <a:pt x="80" y="70"/>
                    <a:pt x="60" y="86"/>
                    <a:pt x="38" y="83"/>
                  </a:cubicBezTo>
                  <a:cubicBezTo>
                    <a:pt x="16" y="81"/>
                    <a:pt x="0" y="61"/>
                    <a:pt x="2" y="39"/>
                  </a:cubicBezTo>
                  <a:moveTo>
                    <a:pt x="39" y="76"/>
                  </a:moveTo>
                  <a:cubicBezTo>
                    <a:pt x="57" y="78"/>
                    <a:pt x="73" y="65"/>
                    <a:pt x="75" y="46"/>
                  </a:cubicBezTo>
                  <a:cubicBezTo>
                    <a:pt x="77" y="28"/>
                    <a:pt x="64" y="12"/>
                    <a:pt x="46" y="10"/>
                  </a:cubicBezTo>
                  <a:cubicBezTo>
                    <a:pt x="28" y="8"/>
                    <a:pt x="11" y="21"/>
                    <a:pt x="9" y="39"/>
                  </a:cubicBezTo>
                  <a:cubicBezTo>
                    <a:pt x="7" y="58"/>
                    <a:pt x="21" y="74"/>
                    <a:pt x="39" y="76"/>
                  </a:cubicBezTo>
                </a:path>
              </a:pathLst>
            </a:custGeom>
            <a:solidFill>
              <a:srgbClr val="007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8"/>
            <p:cNvSpPr>
              <a:spLocks/>
            </p:cNvSpPr>
            <p:nvPr/>
          </p:nvSpPr>
          <p:spPr bwMode="auto">
            <a:xfrm>
              <a:off x="2246313" y="4945063"/>
              <a:ext cx="36512" cy="30162"/>
            </a:xfrm>
            <a:custGeom>
              <a:avLst/>
              <a:gdLst>
                <a:gd name="T0" fmla="*/ 9 w 12"/>
                <a:gd name="T1" fmla="*/ 0 h 10"/>
                <a:gd name="T2" fmla="*/ 0 w 12"/>
                <a:gd name="T3" fmla="*/ 10 h 10"/>
                <a:gd name="T4" fmla="*/ 12 w 12"/>
                <a:gd name="T5" fmla="*/ 10 h 10"/>
                <a:gd name="T6" fmla="*/ 9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9" y="0"/>
                  </a:moveTo>
                  <a:cubicBezTo>
                    <a:pt x="6" y="3"/>
                    <a:pt x="2" y="6"/>
                    <a:pt x="0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C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9"/>
            <p:cNvSpPr>
              <a:spLocks noEditPoints="1"/>
            </p:cNvSpPr>
            <p:nvPr/>
          </p:nvSpPr>
          <p:spPr bwMode="auto">
            <a:xfrm>
              <a:off x="2228850" y="4975225"/>
              <a:ext cx="53975" cy="38100"/>
            </a:xfrm>
            <a:custGeom>
              <a:avLst/>
              <a:gdLst>
                <a:gd name="T0" fmla="*/ 18 w 18"/>
                <a:gd name="T1" fmla="*/ 0 h 13"/>
                <a:gd name="T2" fmla="*/ 18 w 18"/>
                <a:gd name="T3" fmla="*/ 0 h 13"/>
                <a:gd name="T4" fmla="*/ 18 w 18"/>
                <a:gd name="T5" fmla="*/ 0 h 13"/>
                <a:gd name="T6" fmla="*/ 18 w 18"/>
                <a:gd name="T7" fmla="*/ 0 h 13"/>
                <a:gd name="T8" fmla="*/ 6 w 18"/>
                <a:gd name="T9" fmla="*/ 0 h 13"/>
                <a:gd name="T10" fmla="*/ 0 w 18"/>
                <a:gd name="T11" fmla="*/ 13 h 13"/>
                <a:gd name="T12" fmla="*/ 18 w 18"/>
                <a:gd name="T13" fmla="*/ 0 h 13"/>
                <a:gd name="T14" fmla="*/ 6 w 1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3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6" y="0"/>
                  </a:moveTo>
                  <a:cubicBezTo>
                    <a:pt x="3" y="4"/>
                    <a:pt x="1" y="8"/>
                    <a:pt x="0" y="1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3C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0"/>
            <p:cNvSpPr>
              <a:spLocks/>
            </p:cNvSpPr>
            <p:nvPr/>
          </p:nvSpPr>
          <p:spPr bwMode="auto">
            <a:xfrm>
              <a:off x="2225675" y="4975225"/>
              <a:ext cx="57150" cy="93662"/>
            </a:xfrm>
            <a:custGeom>
              <a:avLst/>
              <a:gdLst>
                <a:gd name="T0" fmla="*/ 19 w 19"/>
                <a:gd name="T1" fmla="*/ 0 h 31"/>
                <a:gd name="T2" fmla="*/ 19 w 19"/>
                <a:gd name="T3" fmla="*/ 0 h 31"/>
                <a:gd name="T4" fmla="*/ 1 w 19"/>
                <a:gd name="T5" fmla="*/ 13 h 31"/>
                <a:gd name="T6" fmla="*/ 0 w 19"/>
                <a:gd name="T7" fmla="*/ 18 h 31"/>
                <a:gd name="T8" fmla="*/ 0 w 19"/>
                <a:gd name="T9" fmla="*/ 27 h 31"/>
                <a:gd name="T10" fmla="*/ 9 w 19"/>
                <a:gd name="T11" fmla="*/ 31 h 31"/>
                <a:gd name="T12" fmla="*/ 19 w 19"/>
                <a:gd name="T13" fmla="*/ 0 h 31"/>
                <a:gd name="T14" fmla="*/ 19 w 19"/>
                <a:gd name="T15" fmla="*/ 0 h 31"/>
                <a:gd name="T16" fmla="*/ 19 w 19"/>
                <a:gd name="T17" fmla="*/ 0 h 31"/>
                <a:gd name="T18" fmla="*/ 19 w 1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31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1" y="16"/>
                    <a:pt x="0" y="18"/>
                  </a:cubicBezTo>
                  <a:cubicBezTo>
                    <a:pt x="0" y="21"/>
                    <a:pt x="0" y="24"/>
                    <a:pt x="0" y="27"/>
                  </a:cubicBezTo>
                  <a:cubicBezTo>
                    <a:pt x="3" y="29"/>
                    <a:pt x="6" y="30"/>
                    <a:pt x="9" y="3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F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1"/>
            <p:cNvSpPr>
              <a:spLocks/>
            </p:cNvSpPr>
            <p:nvPr/>
          </p:nvSpPr>
          <p:spPr bwMode="auto">
            <a:xfrm>
              <a:off x="2252663" y="4975225"/>
              <a:ext cx="133350" cy="100012"/>
            </a:xfrm>
            <a:custGeom>
              <a:avLst/>
              <a:gdLst>
                <a:gd name="T0" fmla="*/ 44 w 44"/>
                <a:gd name="T1" fmla="*/ 0 h 33"/>
                <a:gd name="T2" fmla="*/ 44 w 44"/>
                <a:gd name="T3" fmla="*/ 0 h 33"/>
                <a:gd name="T4" fmla="*/ 10 w 44"/>
                <a:gd name="T5" fmla="*/ 0 h 33"/>
                <a:gd name="T6" fmla="*/ 0 w 44"/>
                <a:gd name="T7" fmla="*/ 31 h 33"/>
                <a:gd name="T8" fmla="*/ 11 w 44"/>
                <a:gd name="T9" fmla="*/ 33 h 33"/>
                <a:gd name="T10" fmla="*/ 44 w 44"/>
                <a:gd name="T11" fmla="*/ 0 h 33"/>
                <a:gd name="T12" fmla="*/ 44 w 4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33"/>
                    <a:pt x="7" y="33"/>
                    <a:pt x="11" y="33"/>
                  </a:cubicBezTo>
                  <a:cubicBezTo>
                    <a:pt x="29" y="33"/>
                    <a:pt x="44" y="18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47C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2"/>
            <p:cNvSpPr>
              <a:spLocks/>
            </p:cNvSpPr>
            <p:nvPr/>
          </p:nvSpPr>
          <p:spPr bwMode="auto">
            <a:xfrm>
              <a:off x="2274888" y="4919663"/>
              <a:ext cx="111125" cy="55562"/>
            </a:xfrm>
            <a:custGeom>
              <a:avLst/>
              <a:gdLst>
                <a:gd name="T0" fmla="*/ 25 w 37"/>
                <a:gd name="T1" fmla="*/ 0 h 18"/>
                <a:gd name="T2" fmla="*/ 0 w 37"/>
                <a:gd name="T3" fmla="*/ 8 h 18"/>
                <a:gd name="T4" fmla="*/ 3 w 37"/>
                <a:gd name="T5" fmla="*/ 18 h 18"/>
                <a:gd name="T6" fmla="*/ 3 w 37"/>
                <a:gd name="T7" fmla="*/ 18 h 18"/>
                <a:gd name="T8" fmla="*/ 3 w 37"/>
                <a:gd name="T9" fmla="*/ 18 h 18"/>
                <a:gd name="T10" fmla="*/ 3 w 37"/>
                <a:gd name="T11" fmla="*/ 18 h 18"/>
                <a:gd name="T12" fmla="*/ 3 w 37"/>
                <a:gd name="T13" fmla="*/ 18 h 18"/>
                <a:gd name="T14" fmla="*/ 37 w 37"/>
                <a:gd name="T15" fmla="*/ 18 h 18"/>
                <a:gd name="T16" fmla="*/ 37 w 37"/>
                <a:gd name="T17" fmla="*/ 18 h 18"/>
                <a:gd name="T18" fmla="*/ 35 w 37"/>
                <a:gd name="T19" fmla="*/ 8 h 18"/>
                <a:gd name="T20" fmla="*/ 31 w 37"/>
                <a:gd name="T21" fmla="*/ 0 h 18"/>
                <a:gd name="T22" fmla="*/ 29 w 37"/>
                <a:gd name="T23" fmla="*/ 0 h 18"/>
                <a:gd name="T24" fmla="*/ 25 w 37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8">
                  <a:moveTo>
                    <a:pt x="25" y="0"/>
                  </a:moveTo>
                  <a:cubicBezTo>
                    <a:pt x="16" y="0"/>
                    <a:pt x="7" y="3"/>
                    <a:pt x="0" y="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4"/>
                    <a:pt x="36" y="11"/>
                    <a:pt x="35" y="8"/>
                  </a:cubicBezTo>
                  <a:cubicBezTo>
                    <a:pt x="34" y="5"/>
                    <a:pt x="33" y="2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8" y="0"/>
                    <a:pt x="26" y="0"/>
                    <a:pt x="25" y="0"/>
                  </a:cubicBezTo>
                </a:path>
              </a:pathLst>
            </a:custGeom>
            <a:solidFill>
              <a:srgbClr val="47A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"/>
            <p:cNvSpPr>
              <a:spLocks/>
            </p:cNvSpPr>
            <p:nvPr/>
          </p:nvSpPr>
          <p:spPr bwMode="auto">
            <a:xfrm>
              <a:off x="2182813" y="4878388"/>
              <a:ext cx="92075" cy="96837"/>
            </a:xfrm>
            <a:custGeom>
              <a:avLst/>
              <a:gdLst>
                <a:gd name="T0" fmla="*/ 23 w 30"/>
                <a:gd name="T1" fmla="*/ 0 h 32"/>
                <a:gd name="T2" fmla="*/ 0 w 30"/>
                <a:gd name="T3" fmla="*/ 32 h 32"/>
                <a:gd name="T4" fmla="*/ 21 w 30"/>
                <a:gd name="T5" fmla="*/ 32 h 32"/>
                <a:gd name="T6" fmla="*/ 30 w 30"/>
                <a:gd name="T7" fmla="*/ 22 h 32"/>
                <a:gd name="T8" fmla="*/ 23 w 3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3" y="0"/>
                  </a:moveTo>
                  <a:cubicBezTo>
                    <a:pt x="9" y="5"/>
                    <a:pt x="0" y="17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28"/>
                    <a:pt x="27" y="25"/>
                    <a:pt x="30" y="22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FD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4"/>
            <p:cNvSpPr>
              <a:spLocks/>
            </p:cNvSpPr>
            <p:nvPr/>
          </p:nvSpPr>
          <p:spPr bwMode="auto">
            <a:xfrm>
              <a:off x="2182813" y="4975225"/>
              <a:ext cx="63500" cy="57150"/>
            </a:xfrm>
            <a:custGeom>
              <a:avLst/>
              <a:gdLst>
                <a:gd name="T0" fmla="*/ 0 w 21"/>
                <a:gd name="T1" fmla="*/ 0 h 19"/>
                <a:gd name="T2" fmla="*/ 7 w 21"/>
                <a:gd name="T3" fmla="*/ 19 h 19"/>
                <a:gd name="T4" fmla="*/ 15 w 21"/>
                <a:gd name="T5" fmla="*/ 13 h 19"/>
                <a:gd name="T6" fmla="*/ 21 w 21"/>
                <a:gd name="T7" fmla="*/ 0 h 19"/>
                <a:gd name="T8" fmla="*/ 0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0" y="0"/>
                  </a:moveTo>
                  <a:cubicBezTo>
                    <a:pt x="0" y="7"/>
                    <a:pt x="2" y="14"/>
                    <a:pt x="7" y="1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8"/>
                    <a:pt x="18" y="4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DD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5"/>
            <p:cNvSpPr>
              <a:spLocks/>
            </p:cNvSpPr>
            <p:nvPr/>
          </p:nvSpPr>
          <p:spPr bwMode="auto">
            <a:xfrm>
              <a:off x="2201863" y="5013325"/>
              <a:ext cx="26987" cy="42862"/>
            </a:xfrm>
            <a:custGeom>
              <a:avLst/>
              <a:gdLst>
                <a:gd name="T0" fmla="*/ 9 w 9"/>
                <a:gd name="T1" fmla="*/ 0 h 14"/>
                <a:gd name="T2" fmla="*/ 1 w 9"/>
                <a:gd name="T3" fmla="*/ 6 h 14"/>
                <a:gd name="T4" fmla="*/ 0 w 9"/>
                <a:gd name="T5" fmla="*/ 7 h 14"/>
                <a:gd name="T6" fmla="*/ 8 w 9"/>
                <a:gd name="T7" fmla="*/ 14 h 14"/>
                <a:gd name="T8" fmla="*/ 8 w 9"/>
                <a:gd name="T9" fmla="*/ 5 h 14"/>
                <a:gd name="T10" fmla="*/ 9 w 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9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0"/>
                    <a:pt x="5" y="12"/>
                    <a:pt x="8" y="14"/>
                  </a:cubicBezTo>
                  <a:cubicBezTo>
                    <a:pt x="8" y="11"/>
                    <a:pt x="8" y="8"/>
                    <a:pt x="8" y="5"/>
                  </a:cubicBezTo>
                  <a:cubicBezTo>
                    <a:pt x="9" y="3"/>
                    <a:pt x="9" y="2"/>
                    <a:pt x="9" y="0"/>
                  </a:cubicBezTo>
                </a:path>
              </a:pathLst>
            </a:custGeom>
            <a:solidFill>
              <a:srgbClr val="FFF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6"/>
            <p:cNvSpPr>
              <a:spLocks/>
            </p:cNvSpPr>
            <p:nvPr/>
          </p:nvSpPr>
          <p:spPr bwMode="auto">
            <a:xfrm>
              <a:off x="2252663" y="4875213"/>
              <a:ext cx="115887" cy="69850"/>
            </a:xfrm>
            <a:custGeom>
              <a:avLst/>
              <a:gdLst>
                <a:gd name="T0" fmla="*/ 10 w 38"/>
                <a:gd name="T1" fmla="*/ 0 h 23"/>
                <a:gd name="T2" fmla="*/ 0 w 38"/>
                <a:gd name="T3" fmla="*/ 1 h 23"/>
                <a:gd name="T4" fmla="*/ 7 w 38"/>
                <a:gd name="T5" fmla="*/ 23 h 23"/>
                <a:gd name="T6" fmla="*/ 32 w 38"/>
                <a:gd name="T7" fmla="*/ 15 h 23"/>
                <a:gd name="T8" fmla="*/ 36 w 38"/>
                <a:gd name="T9" fmla="*/ 15 h 23"/>
                <a:gd name="T10" fmla="*/ 38 w 38"/>
                <a:gd name="T11" fmla="*/ 15 h 23"/>
                <a:gd name="T12" fmla="*/ 10 w 38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3">
                  <a:moveTo>
                    <a:pt x="10" y="0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4" y="18"/>
                    <a:pt x="23" y="15"/>
                    <a:pt x="32" y="15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7" y="15"/>
                    <a:pt x="38" y="15"/>
                    <a:pt x="38" y="15"/>
                  </a:cubicBezTo>
                  <a:cubicBezTo>
                    <a:pt x="32" y="6"/>
                    <a:pt x="22" y="0"/>
                    <a:pt x="10" y="0"/>
                  </a:cubicBezTo>
                </a:path>
              </a:pathLst>
            </a:custGeom>
            <a:solidFill>
              <a:srgbClr val="7A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8"/>
            <p:cNvSpPr>
              <a:spLocks/>
            </p:cNvSpPr>
            <p:nvPr/>
          </p:nvSpPr>
          <p:spPr bwMode="auto">
            <a:xfrm>
              <a:off x="1549400" y="5965825"/>
              <a:ext cx="39687" cy="20637"/>
            </a:xfrm>
            <a:custGeom>
              <a:avLst/>
              <a:gdLst>
                <a:gd name="T0" fmla="*/ 0 w 13"/>
                <a:gd name="T1" fmla="*/ 0 h 7"/>
                <a:gd name="T2" fmla="*/ 3 w 13"/>
                <a:gd name="T3" fmla="*/ 7 h 7"/>
                <a:gd name="T4" fmla="*/ 9 w 13"/>
                <a:gd name="T5" fmla="*/ 7 h 7"/>
                <a:gd name="T6" fmla="*/ 13 w 13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3" y="4"/>
                    <a:pt x="2" y="4"/>
                    <a:pt x="3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5"/>
                    <a:pt x="9" y="3"/>
                    <a:pt x="13" y="4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9"/>
            <p:cNvSpPr>
              <a:spLocks/>
            </p:cNvSpPr>
            <p:nvPr/>
          </p:nvSpPr>
          <p:spPr bwMode="auto">
            <a:xfrm>
              <a:off x="1546225" y="5942013"/>
              <a:ext cx="123825" cy="47625"/>
            </a:xfrm>
            <a:custGeom>
              <a:avLst/>
              <a:gdLst>
                <a:gd name="T0" fmla="*/ 2 w 41"/>
                <a:gd name="T1" fmla="*/ 0 h 16"/>
                <a:gd name="T2" fmla="*/ 0 w 41"/>
                <a:gd name="T3" fmla="*/ 7 h 16"/>
                <a:gd name="T4" fmla="*/ 4 w 41"/>
                <a:gd name="T5" fmla="*/ 10 h 16"/>
                <a:gd name="T6" fmla="*/ 18 w 41"/>
                <a:gd name="T7" fmla="*/ 14 h 16"/>
                <a:gd name="T8" fmla="*/ 28 w 41"/>
                <a:gd name="T9" fmla="*/ 15 h 16"/>
                <a:gd name="T10" fmla="*/ 37 w 41"/>
                <a:gd name="T11" fmla="*/ 15 h 16"/>
                <a:gd name="T12" fmla="*/ 39 w 41"/>
                <a:gd name="T13" fmla="*/ 13 h 16"/>
                <a:gd name="T14" fmla="*/ 21 w 41"/>
                <a:gd name="T15" fmla="*/ 6 h 16"/>
                <a:gd name="T16" fmla="*/ 2 w 41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6">
                  <a:moveTo>
                    <a:pt x="2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2" y="9"/>
                    <a:pt x="4" y="1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5"/>
                    <a:pt x="25" y="15"/>
                    <a:pt x="28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41" y="16"/>
                    <a:pt x="40" y="13"/>
                    <a:pt x="39" y="13"/>
                  </a:cubicBezTo>
                  <a:cubicBezTo>
                    <a:pt x="35" y="12"/>
                    <a:pt x="28" y="9"/>
                    <a:pt x="21" y="6"/>
                  </a:cubicBezTo>
                  <a:cubicBezTo>
                    <a:pt x="16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0"/>
            <p:cNvSpPr>
              <a:spLocks/>
            </p:cNvSpPr>
            <p:nvPr/>
          </p:nvSpPr>
          <p:spPr bwMode="auto">
            <a:xfrm>
              <a:off x="1552575" y="5926138"/>
              <a:ext cx="77787" cy="42862"/>
            </a:xfrm>
            <a:custGeom>
              <a:avLst/>
              <a:gdLst>
                <a:gd name="T0" fmla="*/ 2 w 26"/>
                <a:gd name="T1" fmla="*/ 0 h 14"/>
                <a:gd name="T2" fmla="*/ 0 w 26"/>
                <a:gd name="T3" fmla="*/ 5 h 14"/>
                <a:gd name="T4" fmla="*/ 22 w 26"/>
                <a:gd name="T5" fmla="*/ 14 h 14"/>
                <a:gd name="T6" fmla="*/ 25 w 26"/>
                <a:gd name="T7" fmla="*/ 14 h 14"/>
                <a:gd name="T8" fmla="*/ 10 w 26"/>
                <a:gd name="T9" fmla="*/ 2 h 14"/>
                <a:gd name="T10" fmla="*/ 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" y="0"/>
                  </a:moveTo>
                  <a:cubicBezTo>
                    <a:pt x="2" y="2"/>
                    <a:pt x="0" y="4"/>
                    <a:pt x="0" y="5"/>
                  </a:cubicBezTo>
                  <a:cubicBezTo>
                    <a:pt x="0" y="7"/>
                    <a:pt x="22" y="14"/>
                    <a:pt x="22" y="14"/>
                  </a:cubicBezTo>
                  <a:cubicBezTo>
                    <a:pt x="23" y="14"/>
                    <a:pt x="26" y="14"/>
                    <a:pt x="25" y="14"/>
                  </a:cubicBezTo>
                  <a:cubicBezTo>
                    <a:pt x="20" y="11"/>
                    <a:pt x="10" y="4"/>
                    <a:pt x="1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31"/>
            <p:cNvSpPr>
              <a:spLocks/>
            </p:cNvSpPr>
            <p:nvPr/>
          </p:nvSpPr>
          <p:spPr bwMode="auto">
            <a:xfrm>
              <a:off x="1352550" y="6086475"/>
              <a:ext cx="41275" cy="20637"/>
            </a:xfrm>
            <a:custGeom>
              <a:avLst/>
              <a:gdLst>
                <a:gd name="T0" fmla="*/ 0 w 14"/>
                <a:gd name="T1" fmla="*/ 0 h 7"/>
                <a:gd name="T2" fmla="*/ 4 w 14"/>
                <a:gd name="T3" fmla="*/ 7 h 7"/>
                <a:gd name="T4" fmla="*/ 9 w 14"/>
                <a:gd name="T5" fmla="*/ 7 h 7"/>
                <a:gd name="T6" fmla="*/ 14 w 14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cubicBezTo>
                    <a:pt x="3" y="3"/>
                    <a:pt x="3" y="3"/>
                    <a:pt x="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10" y="3"/>
                    <a:pt x="14" y="4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2"/>
            <p:cNvSpPr>
              <a:spLocks/>
            </p:cNvSpPr>
            <p:nvPr/>
          </p:nvSpPr>
          <p:spPr bwMode="auto">
            <a:xfrm>
              <a:off x="1352550" y="6062663"/>
              <a:ext cx="123825" cy="44450"/>
            </a:xfrm>
            <a:custGeom>
              <a:avLst/>
              <a:gdLst>
                <a:gd name="T0" fmla="*/ 1 w 41"/>
                <a:gd name="T1" fmla="*/ 0 h 15"/>
                <a:gd name="T2" fmla="*/ 0 w 41"/>
                <a:gd name="T3" fmla="*/ 6 h 15"/>
                <a:gd name="T4" fmla="*/ 3 w 41"/>
                <a:gd name="T5" fmla="*/ 9 h 15"/>
                <a:gd name="T6" fmla="*/ 18 w 41"/>
                <a:gd name="T7" fmla="*/ 13 h 15"/>
                <a:gd name="T8" fmla="*/ 28 w 41"/>
                <a:gd name="T9" fmla="*/ 15 h 15"/>
                <a:gd name="T10" fmla="*/ 36 w 41"/>
                <a:gd name="T11" fmla="*/ 15 h 15"/>
                <a:gd name="T12" fmla="*/ 38 w 41"/>
                <a:gd name="T13" fmla="*/ 12 h 15"/>
                <a:gd name="T14" fmla="*/ 21 w 41"/>
                <a:gd name="T15" fmla="*/ 5 h 15"/>
                <a:gd name="T16" fmla="*/ 1 w 41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5">
                  <a:moveTo>
                    <a:pt x="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9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1" y="14"/>
                    <a:pt x="25" y="15"/>
                    <a:pt x="28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1" y="15"/>
                    <a:pt x="39" y="12"/>
                    <a:pt x="38" y="12"/>
                  </a:cubicBezTo>
                  <a:cubicBezTo>
                    <a:pt x="35" y="11"/>
                    <a:pt x="27" y="9"/>
                    <a:pt x="21" y="5"/>
                  </a:cubicBezTo>
                  <a:cubicBezTo>
                    <a:pt x="16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33"/>
            <p:cNvSpPr>
              <a:spLocks/>
            </p:cNvSpPr>
            <p:nvPr/>
          </p:nvSpPr>
          <p:spPr bwMode="auto">
            <a:xfrm>
              <a:off x="1354138" y="6046788"/>
              <a:ext cx="82550" cy="42862"/>
            </a:xfrm>
            <a:custGeom>
              <a:avLst/>
              <a:gdLst>
                <a:gd name="T0" fmla="*/ 2 w 27"/>
                <a:gd name="T1" fmla="*/ 0 h 14"/>
                <a:gd name="T2" fmla="*/ 0 w 27"/>
                <a:gd name="T3" fmla="*/ 5 h 14"/>
                <a:gd name="T4" fmla="*/ 23 w 27"/>
                <a:gd name="T5" fmla="*/ 13 h 14"/>
                <a:gd name="T6" fmla="*/ 26 w 27"/>
                <a:gd name="T7" fmla="*/ 13 h 14"/>
                <a:gd name="T8" fmla="*/ 11 w 27"/>
                <a:gd name="T9" fmla="*/ 1 h 14"/>
                <a:gd name="T10" fmla="*/ 2 w 2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4">
                  <a:moveTo>
                    <a:pt x="2" y="0"/>
                  </a:moveTo>
                  <a:cubicBezTo>
                    <a:pt x="2" y="2"/>
                    <a:pt x="0" y="4"/>
                    <a:pt x="0" y="5"/>
                  </a:cubicBezTo>
                  <a:cubicBezTo>
                    <a:pt x="0" y="7"/>
                    <a:pt x="23" y="13"/>
                    <a:pt x="23" y="13"/>
                  </a:cubicBezTo>
                  <a:cubicBezTo>
                    <a:pt x="23" y="14"/>
                    <a:pt x="27" y="14"/>
                    <a:pt x="26" y="13"/>
                  </a:cubicBezTo>
                  <a:cubicBezTo>
                    <a:pt x="20" y="10"/>
                    <a:pt x="10" y="4"/>
                    <a:pt x="11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4"/>
            <p:cNvSpPr>
              <a:spLocks/>
            </p:cNvSpPr>
            <p:nvPr/>
          </p:nvSpPr>
          <p:spPr bwMode="auto">
            <a:xfrm>
              <a:off x="1387475" y="5621338"/>
              <a:ext cx="234950" cy="127000"/>
            </a:xfrm>
            <a:custGeom>
              <a:avLst/>
              <a:gdLst>
                <a:gd name="T0" fmla="*/ 71 w 77"/>
                <a:gd name="T1" fmla="*/ 26 h 42"/>
                <a:gd name="T2" fmla="*/ 75 w 77"/>
                <a:gd name="T3" fmla="*/ 35 h 42"/>
                <a:gd name="T4" fmla="*/ 66 w 77"/>
                <a:gd name="T5" fmla="*/ 40 h 42"/>
                <a:gd name="T6" fmla="*/ 10 w 77"/>
                <a:gd name="T7" fmla="*/ 27 h 42"/>
                <a:gd name="T8" fmla="*/ 2 w 77"/>
                <a:gd name="T9" fmla="*/ 11 h 42"/>
                <a:gd name="T10" fmla="*/ 18 w 77"/>
                <a:gd name="T11" fmla="*/ 3 h 42"/>
                <a:gd name="T12" fmla="*/ 71 w 77"/>
                <a:gd name="T13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42">
                  <a:moveTo>
                    <a:pt x="71" y="26"/>
                  </a:moveTo>
                  <a:cubicBezTo>
                    <a:pt x="75" y="27"/>
                    <a:pt x="77" y="31"/>
                    <a:pt x="75" y="35"/>
                  </a:cubicBezTo>
                  <a:cubicBezTo>
                    <a:pt x="74" y="39"/>
                    <a:pt x="70" y="42"/>
                    <a:pt x="66" y="40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3" y="25"/>
                    <a:pt x="0" y="17"/>
                    <a:pt x="2" y="11"/>
                  </a:cubicBezTo>
                  <a:cubicBezTo>
                    <a:pt x="4" y="4"/>
                    <a:pt x="12" y="0"/>
                    <a:pt x="18" y="3"/>
                  </a:cubicBezTo>
                  <a:lnTo>
                    <a:pt x="71" y="26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5"/>
            <p:cNvSpPr>
              <a:spLocks/>
            </p:cNvSpPr>
            <p:nvPr/>
          </p:nvSpPr>
          <p:spPr bwMode="auto">
            <a:xfrm>
              <a:off x="1360488" y="5815013"/>
              <a:ext cx="61912" cy="250825"/>
            </a:xfrm>
            <a:custGeom>
              <a:avLst/>
              <a:gdLst>
                <a:gd name="T0" fmla="*/ 0 w 20"/>
                <a:gd name="T1" fmla="*/ 80 h 83"/>
                <a:gd name="T2" fmla="*/ 8 w 20"/>
                <a:gd name="T3" fmla="*/ 80 h 83"/>
                <a:gd name="T4" fmla="*/ 19 w 20"/>
                <a:gd name="T5" fmla="*/ 9 h 83"/>
                <a:gd name="T6" fmla="*/ 12 w 20"/>
                <a:gd name="T7" fmla="*/ 0 h 83"/>
                <a:gd name="T8" fmla="*/ 4 w 20"/>
                <a:gd name="T9" fmla="*/ 8 h 83"/>
                <a:gd name="T10" fmla="*/ 0 w 20"/>
                <a:gd name="T11" fmla="*/ 8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3">
                  <a:moveTo>
                    <a:pt x="0" y="80"/>
                  </a:moveTo>
                  <a:cubicBezTo>
                    <a:pt x="0" y="82"/>
                    <a:pt x="8" y="83"/>
                    <a:pt x="8" y="8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5"/>
                    <a:pt x="16" y="1"/>
                    <a:pt x="12" y="0"/>
                  </a:cubicBezTo>
                  <a:cubicBezTo>
                    <a:pt x="8" y="0"/>
                    <a:pt x="4" y="3"/>
                    <a:pt x="4" y="8"/>
                  </a:cubicBezTo>
                  <a:cubicBezTo>
                    <a:pt x="0" y="30"/>
                    <a:pt x="3" y="50"/>
                    <a:pt x="0" y="80"/>
                  </a:cubicBez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36"/>
            <p:cNvSpPr>
              <a:spLocks/>
            </p:cNvSpPr>
            <p:nvPr/>
          </p:nvSpPr>
          <p:spPr bwMode="auto">
            <a:xfrm>
              <a:off x="1570038" y="5695950"/>
              <a:ext cx="49212" cy="49212"/>
            </a:xfrm>
            <a:custGeom>
              <a:avLst/>
              <a:gdLst>
                <a:gd name="T0" fmla="*/ 16 w 16"/>
                <a:gd name="T1" fmla="*/ 8 h 16"/>
                <a:gd name="T2" fmla="*/ 7 w 16"/>
                <a:gd name="T3" fmla="*/ 15 h 16"/>
                <a:gd name="T4" fmla="*/ 0 w 16"/>
                <a:gd name="T5" fmla="*/ 7 h 16"/>
                <a:gd name="T6" fmla="*/ 9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5" y="13"/>
                    <a:pt x="12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B89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7"/>
            <p:cNvSpPr>
              <a:spLocks/>
            </p:cNvSpPr>
            <p:nvPr/>
          </p:nvSpPr>
          <p:spPr bwMode="auto">
            <a:xfrm>
              <a:off x="1555750" y="5695950"/>
              <a:ext cx="63500" cy="247650"/>
            </a:xfrm>
            <a:custGeom>
              <a:avLst/>
              <a:gdLst>
                <a:gd name="T0" fmla="*/ 0 w 21"/>
                <a:gd name="T1" fmla="*/ 79 h 82"/>
                <a:gd name="T2" fmla="*/ 9 w 21"/>
                <a:gd name="T3" fmla="*/ 80 h 82"/>
                <a:gd name="T4" fmla="*/ 21 w 21"/>
                <a:gd name="T5" fmla="*/ 8 h 82"/>
                <a:gd name="T6" fmla="*/ 14 w 21"/>
                <a:gd name="T7" fmla="*/ 0 h 82"/>
                <a:gd name="T8" fmla="*/ 5 w 21"/>
                <a:gd name="T9" fmla="*/ 7 h 82"/>
                <a:gd name="T10" fmla="*/ 0 w 21"/>
                <a:gd name="T11" fmla="*/ 7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2">
                  <a:moveTo>
                    <a:pt x="0" y="79"/>
                  </a:moveTo>
                  <a:cubicBezTo>
                    <a:pt x="0" y="81"/>
                    <a:pt x="9" y="82"/>
                    <a:pt x="9" y="8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4"/>
                    <a:pt x="18" y="0"/>
                    <a:pt x="14" y="0"/>
                  </a:cubicBezTo>
                  <a:cubicBezTo>
                    <a:pt x="9" y="0"/>
                    <a:pt x="6" y="3"/>
                    <a:pt x="5" y="7"/>
                  </a:cubicBezTo>
                  <a:cubicBezTo>
                    <a:pt x="1" y="29"/>
                    <a:pt x="4" y="50"/>
                    <a:pt x="0" y="79"/>
                  </a:cubicBezTo>
                  <a:close/>
                </a:path>
              </a:pathLst>
            </a:custGeom>
            <a:solidFill>
              <a:srgbClr val="B897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8"/>
            <p:cNvSpPr>
              <a:spLocks/>
            </p:cNvSpPr>
            <p:nvPr/>
          </p:nvSpPr>
          <p:spPr bwMode="auto">
            <a:xfrm>
              <a:off x="1370013" y="5815013"/>
              <a:ext cx="52387" cy="47625"/>
            </a:xfrm>
            <a:custGeom>
              <a:avLst/>
              <a:gdLst>
                <a:gd name="T0" fmla="*/ 16 w 17"/>
                <a:gd name="T1" fmla="*/ 9 h 16"/>
                <a:gd name="T2" fmla="*/ 8 w 17"/>
                <a:gd name="T3" fmla="*/ 16 h 16"/>
                <a:gd name="T4" fmla="*/ 1 w 17"/>
                <a:gd name="T5" fmla="*/ 8 h 16"/>
                <a:gd name="T6" fmla="*/ 9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6" y="13"/>
                    <a:pt x="12" y="16"/>
                    <a:pt x="8" y="16"/>
                  </a:cubicBezTo>
                  <a:cubicBezTo>
                    <a:pt x="4" y="16"/>
                    <a:pt x="0" y="12"/>
                    <a:pt x="1" y="8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1"/>
                    <a:pt x="17" y="5"/>
                    <a:pt x="16" y="9"/>
                  </a:cubicBez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9"/>
            <p:cNvSpPr>
              <a:spLocks/>
            </p:cNvSpPr>
            <p:nvPr/>
          </p:nvSpPr>
          <p:spPr bwMode="auto">
            <a:xfrm>
              <a:off x="1346200" y="5627688"/>
              <a:ext cx="80962" cy="234950"/>
            </a:xfrm>
            <a:custGeom>
              <a:avLst/>
              <a:gdLst>
                <a:gd name="T0" fmla="*/ 24 w 27"/>
                <a:gd name="T1" fmla="*/ 70 h 78"/>
                <a:gd name="T2" fmla="*/ 17 w 27"/>
                <a:gd name="T3" fmla="*/ 78 h 78"/>
                <a:gd name="T4" fmla="*/ 9 w 27"/>
                <a:gd name="T5" fmla="*/ 71 h 78"/>
                <a:gd name="T6" fmla="*/ 1 w 27"/>
                <a:gd name="T7" fmla="*/ 14 h 78"/>
                <a:gd name="T8" fmla="*/ 13 w 27"/>
                <a:gd name="T9" fmla="*/ 1 h 78"/>
                <a:gd name="T10" fmla="*/ 27 w 27"/>
                <a:gd name="T11" fmla="*/ 13 h 78"/>
                <a:gd name="T12" fmla="*/ 24 w 27"/>
                <a:gd name="T13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78">
                  <a:moveTo>
                    <a:pt x="24" y="70"/>
                  </a:moveTo>
                  <a:cubicBezTo>
                    <a:pt x="24" y="74"/>
                    <a:pt x="21" y="78"/>
                    <a:pt x="17" y="78"/>
                  </a:cubicBezTo>
                  <a:cubicBezTo>
                    <a:pt x="13" y="78"/>
                    <a:pt x="9" y="75"/>
                    <a:pt x="9" y="7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7"/>
                    <a:pt x="6" y="1"/>
                    <a:pt x="13" y="1"/>
                  </a:cubicBezTo>
                  <a:cubicBezTo>
                    <a:pt x="20" y="0"/>
                    <a:pt x="26" y="6"/>
                    <a:pt x="27" y="13"/>
                  </a:cubicBezTo>
                  <a:lnTo>
                    <a:pt x="24" y="7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0"/>
            <p:cNvSpPr>
              <a:spLocks/>
            </p:cNvSpPr>
            <p:nvPr/>
          </p:nvSpPr>
          <p:spPr bwMode="auto">
            <a:xfrm>
              <a:off x="1296988" y="5614988"/>
              <a:ext cx="55562" cy="117475"/>
            </a:xfrm>
            <a:custGeom>
              <a:avLst/>
              <a:gdLst>
                <a:gd name="T0" fmla="*/ 1 w 18"/>
                <a:gd name="T1" fmla="*/ 17 h 39"/>
                <a:gd name="T2" fmla="*/ 5 w 18"/>
                <a:gd name="T3" fmla="*/ 32 h 39"/>
                <a:gd name="T4" fmla="*/ 8 w 18"/>
                <a:gd name="T5" fmla="*/ 34 h 39"/>
                <a:gd name="T6" fmla="*/ 12 w 18"/>
                <a:gd name="T7" fmla="*/ 37 h 39"/>
                <a:gd name="T8" fmla="*/ 15 w 18"/>
                <a:gd name="T9" fmla="*/ 38 h 39"/>
                <a:gd name="T10" fmla="*/ 14 w 18"/>
                <a:gd name="T11" fmla="*/ 35 h 39"/>
                <a:gd name="T12" fmla="*/ 15 w 18"/>
                <a:gd name="T13" fmla="*/ 31 h 39"/>
                <a:gd name="T14" fmla="*/ 14 w 18"/>
                <a:gd name="T15" fmla="*/ 27 h 39"/>
                <a:gd name="T16" fmla="*/ 18 w 18"/>
                <a:gd name="T17" fmla="*/ 27 h 39"/>
                <a:gd name="T18" fmla="*/ 12 w 18"/>
                <a:gd name="T19" fmla="*/ 18 h 39"/>
                <a:gd name="T20" fmla="*/ 11 w 18"/>
                <a:gd name="T21" fmla="*/ 17 h 39"/>
                <a:gd name="T22" fmla="*/ 8 w 18"/>
                <a:gd name="T23" fmla="*/ 0 h 39"/>
                <a:gd name="T24" fmla="*/ 0 w 18"/>
                <a:gd name="T25" fmla="*/ 6 h 39"/>
                <a:gd name="T26" fmla="*/ 1 w 18"/>
                <a:gd name="T2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9">
                  <a:moveTo>
                    <a:pt x="1" y="17"/>
                  </a:moveTo>
                  <a:cubicBezTo>
                    <a:pt x="1" y="24"/>
                    <a:pt x="2" y="26"/>
                    <a:pt x="5" y="32"/>
                  </a:cubicBezTo>
                  <a:cubicBezTo>
                    <a:pt x="7" y="36"/>
                    <a:pt x="8" y="36"/>
                    <a:pt x="8" y="34"/>
                  </a:cubicBezTo>
                  <a:cubicBezTo>
                    <a:pt x="9" y="38"/>
                    <a:pt x="12" y="39"/>
                    <a:pt x="12" y="37"/>
                  </a:cubicBezTo>
                  <a:cubicBezTo>
                    <a:pt x="12" y="38"/>
                    <a:pt x="14" y="39"/>
                    <a:pt x="15" y="38"/>
                  </a:cubicBezTo>
                  <a:cubicBezTo>
                    <a:pt x="16" y="37"/>
                    <a:pt x="15" y="35"/>
                    <a:pt x="14" y="35"/>
                  </a:cubicBezTo>
                  <a:cubicBezTo>
                    <a:pt x="15" y="35"/>
                    <a:pt x="16" y="34"/>
                    <a:pt x="15" y="31"/>
                  </a:cubicBezTo>
                  <a:cubicBezTo>
                    <a:pt x="14" y="29"/>
                    <a:pt x="14" y="27"/>
                    <a:pt x="14" y="27"/>
                  </a:cubicBezTo>
                  <a:cubicBezTo>
                    <a:pt x="16" y="29"/>
                    <a:pt x="17" y="29"/>
                    <a:pt x="18" y="27"/>
                  </a:cubicBezTo>
                  <a:cubicBezTo>
                    <a:pt x="16" y="25"/>
                    <a:pt x="14" y="21"/>
                    <a:pt x="12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41"/>
            <p:cNvSpPr>
              <a:spLocks/>
            </p:cNvSpPr>
            <p:nvPr/>
          </p:nvSpPr>
          <p:spPr bwMode="auto">
            <a:xfrm>
              <a:off x="1346200" y="5661025"/>
              <a:ext cx="106362" cy="382587"/>
            </a:xfrm>
            <a:custGeom>
              <a:avLst/>
              <a:gdLst>
                <a:gd name="T0" fmla="*/ 36 w 67"/>
                <a:gd name="T1" fmla="*/ 241 h 241"/>
                <a:gd name="T2" fmla="*/ 0 w 67"/>
                <a:gd name="T3" fmla="*/ 241 h 241"/>
                <a:gd name="T4" fmla="*/ 5 w 67"/>
                <a:gd name="T5" fmla="*/ 121 h 241"/>
                <a:gd name="T6" fmla="*/ 0 w 67"/>
                <a:gd name="T7" fmla="*/ 0 h 241"/>
                <a:gd name="T8" fmla="*/ 67 w 67"/>
                <a:gd name="T9" fmla="*/ 0 h 241"/>
                <a:gd name="T10" fmla="*/ 48 w 67"/>
                <a:gd name="T11" fmla="*/ 121 h 241"/>
                <a:gd name="T12" fmla="*/ 36 w 67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41">
                  <a:moveTo>
                    <a:pt x="36" y="241"/>
                  </a:moveTo>
                  <a:lnTo>
                    <a:pt x="0" y="241"/>
                  </a:lnTo>
                  <a:lnTo>
                    <a:pt x="5" y="121"/>
                  </a:lnTo>
                  <a:lnTo>
                    <a:pt x="0" y="0"/>
                  </a:lnTo>
                  <a:lnTo>
                    <a:pt x="67" y="0"/>
                  </a:lnTo>
                  <a:lnTo>
                    <a:pt x="48" y="121"/>
                  </a:lnTo>
                  <a:lnTo>
                    <a:pt x="36" y="241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2"/>
            <p:cNvSpPr>
              <a:spLocks/>
            </p:cNvSpPr>
            <p:nvPr/>
          </p:nvSpPr>
          <p:spPr bwMode="auto">
            <a:xfrm>
              <a:off x="1412875" y="5627688"/>
              <a:ext cx="214312" cy="307975"/>
            </a:xfrm>
            <a:custGeom>
              <a:avLst/>
              <a:gdLst>
                <a:gd name="T0" fmla="*/ 44 w 71"/>
                <a:gd name="T1" fmla="*/ 102 h 102"/>
                <a:gd name="T2" fmla="*/ 63 w 71"/>
                <a:gd name="T3" fmla="*/ 100 h 102"/>
                <a:gd name="T4" fmla="*/ 70 w 71"/>
                <a:gd name="T5" fmla="*/ 33 h 102"/>
                <a:gd name="T6" fmla="*/ 63 w 71"/>
                <a:gd name="T7" fmla="*/ 21 h 102"/>
                <a:gd name="T8" fmla="*/ 9 w 71"/>
                <a:gd name="T9" fmla="*/ 0 h 102"/>
                <a:gd name="T10" fmla="*/ 0 w 71"/>
                <a:gd name="T11" fmla="*/ 30 h 102"/>
                <a:gd name="T12" fmla="*/ 48 w 71"/>
                <a:gd name="T13" fmla="*/ 42 h 102"/>
                <a:gd name="T14" fmla="*/ 44 w 7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02">
                  <a:moveTo>
                    <a:pt x="44" y="102"/>
                  </a:moveTo>
                  <a:cubicBezTo>
                    <a:pt x="63" y="100"/>
                    <a:pt x="63" y="100"/>
                    <a:pt x="63" y="100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8"/>
                    <a:pt x="68" y="23"/>
                    <a:pt x="63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4" y="102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3"/>
            <p:cNvSpPr>
              <a:spLocks/>
            </p:cNvSpPr>
            <p:nvPr/>
          </p:nvSpPr>
          <p:spPr bwMode="auto">
            <a:xfrm>
              <a:off x="1330325" y="5387975"/>
              <a:ext cx="88900" cy="296862"/>
            </a:xfrm>
            <a:custGeom>
              <a:avLst/>
              <a:gdLst>
                <a:gd name="T0" fmla="*/ 54 w 56"/>
                <a:gd name="T1" fmla="*/ 185 h 187"/>
                <a:gd name="T2" fmla="*/ 0 w 56"/>
                <a:gd name="T3" fmla="*/ 187 h 187"/>
                <a:gd name="T4" fmla="*/ 12 w 56"/>
                <a:gd name="T5" fmla="*/ 113 h 187"/>
                <a:gd name="T6" fmla="*/ 2 w 56"/>
                <a:gd name="T7" fmla="*/ 46 h 187"/>
                <a:gd name="T8" fmla="*/ 10 w 56"/>
                <a:gd name="T9" fmla="*/ 0 h 187"/>
                <a:gd name="T10" fmla="*/ 54 w 56"/>
                <a:gd name="T11" fmla="*/ 0 h 187"/>
                <a:gd name="T12" fmla="*/ 56 w 56"/>
                <a:gd name="T13" fmla="*/ 172 h 187"/>
                <a:gd name="T14" fmla="*/ 54 w 56"/>
                <a:gd name="T15" fmla="*/ 18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7">
                  <a:moveTo>
                    <a:pt x="54" y="185"/>
                  </a:moveTo>
                  <a:lnTo>
                    <a:pt x="0" y="187"/>
                  </a:lnTo>
                  <a:lnTo>
                    <a:pt x="12" y="113"/>
                  </a:lnTo>
                  <a:lnTo>
                    <a:pt x="2" y="46"/>
                  </a:lnTo>
                  <a:lnTo>
                    <a:pt x="10" y="0"/>
                  </a:lnTo>
                  <a:lnTo>
                    <a:pt x="54" y="0"/>
                  </a:lnTo>
                  <a:lnTo>
                    <a:pt x="56" y="172"/>
                  </a:lnTo>
                  <a:lnTo>
                    <a:pt x="54" y="185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44"/>
            <p:cNvSpPr>
              <a:spLocks/>
            </p:cNvSpPr>
            <p:nvPr/>
          </p:nvSpPr>
          <p:spPr bwMode="auto">
            <a:xfrm>
              <a:off x="1257300" y="5518150"/>
              <a:ext cx="55562" cy="53975"/>
            </a:xfrm>
            <a:custGeom>
              <a:avLst/>
              <a:gdLst>
                <a:gd name="T0" fmla="*/ 13 w 18"/>
                <a:gd name="T1" fmla="*/ 2 h 18"/>
                <a:gd name="T2" fmla="*/ 16 w 18"/>
                <a:gd name="T3" fmla="*/ 12 h 18"/>
                <a:gd name="T4" fmla="*/ 6 w 18"/>
                <a:gd name="T5" fmla="*/ 16 h 18"/>
                <a:gd name="T6" fmla="*/ 2 w 18"/>
                <a:gd name="T7" fmla="*/ 5 h 18"/>
                <a:gd name="T8" fmla="*/ 13 w 18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2"/>
                  </a:moveTo>
                  <a:cubicBezTo>
                    <a:pt x="17" y="4"/>
                    <a:pt x="18" y="8"/>
                    <a:pt x="16" y="12"/>
                  </a:cubicBezTo>
                  <a:cubicBezTo>
                    <a:pt x="14" y="16"/>
                    <a:pt x="10" y="18"/>
                    <a:pt x="6" y="16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5"/>
            <p:cNvSpPr>
              <a:spLocks/>
            </p:cNvSpPr>
            <p:nvPr/>
          </p:nvSpPr>
          <p:spPr bwMode="auto">
            <a:xfrm>
              <a:off x="1309688" y="5383213"/>
              <a:ext cx="76200" cy="77787"/>
            </a:xfrm>
            <a:custGeom>
              <a:avLst/>
              <a:gdLst>
                <a:gd name="T0" fmla="*/ 22 w 25"/>
                <a:gd name="T1" fmla="*/ 18 h 26"/>
                <a:gd name="T2" fmla="*/ 8 w 25"/>
                <a:gd name="T3" fmla="*/ 23 h 26"/>
                <a:gd name="T4" fmla="*/ 3 w 25"/>
                <a:gd name="T5" fmla="*/ 8 h 26"/>
                <a:gd name="T6" fmla="*/ 18 w 25"/>
                <a:gd name="T7" fmla="*/ 3 h 26"/>
                <a:gd name="T8" fmla="*/ 22 w 25"/>
                <a:gd name="T9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2" y="18"/>
                  </a:moveTo>
                  <a:cubicBezTo>
                    <a:pt x="20" y="23"/>
                    <a:pt x="13" y="26"/>
                    <a:pt x="8" y="23"/>
                  </a:cubicBezTo>
                  <a:cubicBezTo>
                    <a:pt x="2" y="20"/>
                    <a:pt x="0" y="13"/>
                    <a:pt x="3" y="8"/>
                  </a:cubicBezTo>
                  <a:cubicBezTo>
                    <a:pt x="6" y="3"/>
                    <a:pt x="12" y="0"/>
                    <a:pt x="18" y="3"/>
                  </a:cubicBezTo>
                  <a:cubicBezTo>
                    <a:pt x="23" y="6"/>
                    <a:pt x="25" y="13"/>
                    <a:pt x="22" y="18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46"/>
            <p:cNvSpPr>
              <a:spLocks/>
            </p:cNvSpPr>
            <p:nvPr/>
          </p:nvSpPr>
          <p:spPr bwMode="auto">
            <a:xfrm>
              <a:off x="1263650" y="5407025"/>
              <a:ext cx="115887" cy="147637"/>
            </a:xfrm>
            <a:custGeom>
              <a:avLst/>
              <a:gdLst>
                <a:gd name="T0" fmla="*/ 35 w 73"/>
                <a:gd name="T1" fmla="*/ 0 h 93"/>
                <a:gd name="T2" fmla="*/ 0 w 73"/>
                <a:gd name="T3" fmla="*/ 80 h 93"/>
                <a:gd name="T4" fmla="*/ 27 w 73"/>
                <a:gd name="T5" fmla="*/ 93 h 93"/>
                <a:gd name="T6" fmla="*/ 73 w 73"/>
                <a:gd name="T7" fmla="*/ 19 h 93"/>
                <a:gd name="T8" fmla="*/ 35 w 7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93">
                  <a:moveTo>
                    <a:pt x="35" y="0"/>
                  </a:moveTo>
                  <a:lnTo>
                    <a:pt x="0" y="80"/>
                  </a:lnTo>
                  <a:lnTo>
                    <a:pt x="27" y="93"/>
                  </a:lnTo>
                  <a:lnTo>
                    <a:pt x="73" y="1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7"/>
            <p:cNvSpPr>
              <a:spLocks/>
            </p:cNvSpPr>
            <p:nvPr/>
          </p:nvSpPr>
          <p:spPr bwMode="auto">
            <a:xfrm>
              <a:off x="1290638" y="5651500"/>
              <a:ext cx="39687" cy="17462"/>
            </a:xfrm>
            <a:custGeom>
              <a:avLst/>
              <a:gdLst>
                <a:gd name="T0" fmla="*/ 25 w 25"/>
                <a:gd name="T1" fmla="*/ 8 h 11"/>
                <a:gd name="T2" fmla="*/ 2 w 25"/>
                <a:gd name="T3" fmla="*/ 11 h 11"/>
                <a:gd name="T4" fmla="*/ 0 w 25"/>
                <a:gd name="T5" fmla="*/ 6 h 11"/>
                <a:gd name="T6" fmla="*/ 25 w 25"/>
                <a:gd name="T7" fmla="*/ 0 h 11"/>
                <a:gd name="T8" fmla="*/ 25 w 25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25" y="8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25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8"/>
            <p:cNvSpPr>
              <a:spLocks/>
            </p:cNvSpPr>
            <p:nvPr/>
          </p:nvSpPr>
          <p:spPr bwMode="auto">
            <a:xfrm>
              <a:off x="1257300" y="5518150"/>
              <a:ext cx="55562" cy="52387"/>
            </a:xfrm>
            <a:custGeom>
              <a:avLst/>
              <a:gdLst>
                <a:gd name="T0" fmla="*/ 11 w 18"/>
                <a:gd name="T1" fmla="*/ 16 h 17"/>
                <a:gd name="T2" fmla="*/ 1 w 18"/>
                <a:gd name="T3" fmla="*/ 11 h 17"/>
                <a:gd name="T4" fmla="*/ 7 w 18"/>
                <a:gd name="T5" fmla="*/ 1 h 17"/>
                <a:gd name="T6" fmla="*/ 17 w 18"/>
                <a:gd name="T7" fmla="*/ 7 h 17"/>
                <a:gd name="T8" fmla="*/ 11 w 18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1" y="16"/>
                  </a:moveTo>
                  <a:cubicBezTo>
                    <a:pt x="7" y="17"/>
                    <a:pt x="2" y="15"/>
                    <a:pt x="1" y="11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6" y="2"/>
                    <a:pt x="17" y="7"/>
                  </a:cubicBezTo>
                  <a:cubicBezTo>
                    <a:pt x="18" y="11"/>
                    <a:pt x="15" y="15"/>
                    <a:pt x="11" y="16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9"/>
            <p:cNvSpPr>
              <a:spLocks/>
            </p:cNvSpPr>
            <p:nvPr/>
          </p:nvSpPr>
          <p:spPr bwMode="auto">
            <a:xfrm>
              <a:off x="1260475" y="5540375"/>
              <a:ext cx="69850" cy="120650"/>
            </a:xfrm>
            <a:custGeom>
              <a:avLst/>
              <a:gdLst>
                <a:gd name="T0" fmla="*/ 44 w 44"/>
                <a:gd name="T1" fmla="*/ 70 h 76"/>
                <a:gd name="T2" fmla="*/ 31 w 44"/>
                <a:gd name="T3" fmla="*/ 0 h 76"/>
                <a:gd name="T4" fmla="*/ 0 w 44"/>
                <a:gd name="T5" fmla="*/ 7 h 76"/>
                <a:gd name="T6" fmla="*/ 17 w 44"/>
                <a:gd name="T7" fmla="*/ 76 h 76"/>
                <a:gd name="T8" fmla="*/ 44 w 44"/>
                <a:gd name="T9" fmla="*/ 7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44" y="70"/>
                  </a:moveTo>
                  <a:lnTo>
                    <a:pt x="31" y="0"/>
                  </a:lnTo>
                  <a:lnTo>
                    <a:pt x="0" y="7"/>
                  </a:lnTo>
                  <a:lnTo>
                    <a:pt x="17" y="76"/>
                  </a:lnTo>
                  <a:lnTo>
                    <a:pt x="44" y="70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0"/>
            <p:cNvSpPr>
              <a:spLocks/>
            </p:cNvSpPr>
            <p:nvPr/>
          </p:nvSpPr>
          <p:spPr bwMode="auto">
            <a:xfrm>
              <a:off x="1509713" y="5572125"/>
              <a:ext cx="50800" cy="122237"/>
            </a:xfrm>
            <a:custGeom>
              <a:avLst/>
              <a:gdLst>
                <a:gd name="T0" fmla="*/ 16 w 17"/>
                <a:gd name="T1" fmla="*/ 16 h 40"/>
                <a:gd name="T2" fmla="*/ 13 w 17"/>
                <a:gd name="T3" fmla="*/ 32 h 40"/>
                <a:gd name="T4" fmla="*/ 10 w 17"/>
                <a:gd name="T5" fmla="*/ 34 h 40"/>
                <a:gd name="T6" fmla="*/ 6 w 17"/>
                <a:gd name="T7" fmla="*/ 37 h 40"/>
                <a:gd name="T8" fmla="*/ 4 w 17"/>
                <a:gd name="T9" fmla="*/ 38 h 40"/>
                <a:gd name="T10" fmla="*/ 4 w 17"/>
                <a:gd name="T11" fmla="*/ 35 h 40"/>
                <a:gd name="T12" fmla="*/ 3 w 17"/>
                <a:gd name="T13" fmla="*/ 31 h 40"/>
                <a:gd name="T14" fmla="*/ 4 w 17"/>
                <a:gd name="T15" fmla="*/ 27 h 40"/>
                <a:gd name="T16" fmla="*/ 0 w 17"/>
                <a:gd name="T17" fmla="*/ 28 h 40"/>
                <a:gd name="T18" fmla="*/ 5 w 17"/>
                <a:gd name="T19" fmla="*/ 18 h 40"/>
                <a:gd name="T20" fmla="*/ 6 w 17"/>
                <a:gd name="T21" fmla="*/ 17 h 40"/>
                <a:gd name="T22" fmla="*/ 8 w 17"/>
                <a:gd name="T23" fmla="*/ 0 h 40"/>
                <a:gd name="T24" fmla="*/ 17 w 17"/>
                <a:gd name="T25" fmla="*/ 5 h 40"/>
                <a:gd name="T26" fmla="*/ 16 w 17"/>
                <a:gd name="T2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40">
                  <a:moveTo>
                    <a:pt x="16" y="16"/>
                  </a:moveTo>
                  <a:cubicBezTo>
                    <a:pt x="16" y="24"/>
                    <a:pt x="16" y="26"/>
                    <a:pt x="13" y="32"/>
                  </a:cubicBezTo>
                  <a:cubicBezTo>
                    <a:pt x="12" y="36"/>
                    <a:pt x="10" y="36"/>
                    <a:pt x="10" y="34"/>
                  </a:cubicBezTo>
                  <a:cubicBezTo>
                    <a:pt x="9" y="38"/>
                    <a:pt x="6" y="40"/>
                    <a:pt x="6" y="37"/>
                  </a:cubicBezTo>
                  <a:cubicBezTo>
                    <a:pt x="6" y="38"/>
                    <a:pt x="5" y="39"/>
                    <a:pt x="4" y="38"/>
                  </a:cubicBezTo>
                  <a:cubicBezTo>
                    <a:pt x="3" y="38"/>
                    <a:pt x="4" y="36"/>
                    <a:pt x="4" y="35"/>
                  </a:cubicBezTo>
                  <a:cubicBezTo>
                    <a:pt x="3" y="35"/>
                    <a:pt x="2" y="34"/>
                    <a:pt x="3" y="31"/>
                  </a:cubicBezTo>
                  <a:cubicBezTo>
                    <a:pt x="4" y="29"/>
                    <a:pt x="4" y="27"/>
                    <a:pt x="4" y="27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2" y="26"/>
                    <a:pt x="3" y="21"/>
                    <a:pt x="5" y="18"/>
                  </a:cubicBezTo>
                  <a:cubicBezTo>
                    <a:pt x="6" y="18"/>
                    <a:pt x="6" y="17"/>
                    <a:pt x="6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7" y="5"/>
                    <a:pt x="17" y="5"/>
                    <a:pt x="17" y="5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1"/>
            <p:cNvSpPr>
              <a:spLocks/>
            </p:cNvSpPr>
            <p:nvPr/>
          </p:nvSpPr>
          <p:spPr bwMode="auto">
            <a:xfrm>
              <a:off x="1536700" y="5484813"/>
              <a:ext cx="55562" cy="52387"/>
            </a:xfrm>
            <a:custGeom>
              <a:avLst/>
              <a:gdLst>
                <a:gd name="T0" fmla="*/ 4 w 18"/>
                <a:gd name="T1" fmla="*/ 3 h 17"/>
                <a:gd name="T2" fmla="*/ 3 w 18"/>
                <a:gd name="T3" fmla="*/ 14 h 17"/>
                <a:gd name="T4" fmla="*/ 15 w 18"/>
                <a:gd name="T5" fmla="*/ 14 h 17"/>
                <a:gd name="T6" fmla="*/ 15 w 18"/>
                <a:gd name="T7" fmla="*/ 3 h 17"/>
                <a:gd name="T8" fmla="*/ 4 w 18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4" y="3"/>
                  </a:moveTo>
                  <a:cubicBezTo>
                    <a:pt x="1" y="6"/>
                    <a:pt x="0" y="11"/>
                    <a:pt x="3" y="14"/>
                  </a:cubicBezTo>
                  <a:cubicBezTo>
                    <a:pt x="6" y="17"/>
                    <a:pt x="11" y="17"/>
                    <a:pt x="15" y="14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4" y="3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2"/>
            <p:cNvSpPr>
              <a:spLocks/>
            </p:cNvSpPr>
            <p:nvPr/>
          </p:nvSpPr>
          <p:spPr bwMode="auto">
            <a:xfrm>
              <a:off x="1443038" y="5383213"/>
              <a:ext cx="76200" cy="74612"/>
            </a:xfrm>
            <a:custGeom>
              <a:avLst/>
              <a:gdLst>
                <a:gd name="T0" fmla="*/ 4 w 25"/>
                <a:gd name="T1" fmla="*/ 20 h 25"/>
                <a:gd name="T2" fmla="*/ 20 w 25"/>
                <a:gd name="T3" fmla="*/ 21 h 25"/>
                <a:gd name="T4" fmla="*/ 21 w 25"/>
                <a:gd name="T5" fmla="*/ 5 h 25"/>
                <a:gd name="T6" fmla="*/ 5 w 25"/>
                <a:gd name="T7" fmla="*/ 5 h 25"/>
                <a:gd name="T8" fmla="*/ 4 w 25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4" y="20"/>
                  </a:moveTo>
                  <a:cubicBezTo>
                    <a:pt x="9" y="25"/>
                    <a:pt x="16" y="25"/>
                    <a:pt x="20" y="21"/>
                  </a:cubicBezTo>
                  <a:cubicBezTo>
                    <a:pt x="24" y="16"/>
                    <a:pt x="25" y="10"/>
                    <a:pt x="21" y="5"/>
                  </a:cubicBezTo>
                  <a:cubicBezTo>
                    <a:pt x="16" y="1"/>
                    <a:pt x="9" y="0"/>
                    <a:pt x="5" y="5"/>
                  </a:cubicBezTo>
                  <a:cubicBezTo>
                    <a:pt x="1" y="9"/>
                    <a:pt x="0" y="16"/>
                    <a:pt x="4" y="20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3"/>
            <p:cNvSpPr>
              <a:spLocks/>
            </p:cNvSpPr>
            <p:nvPr/>
          </p:nvSpPr>
          <p:spPr bwMode="auto">
            <a:xfrm>
              <a:off x="1455738" y="5397500"/>
              <a:ext cx="127000" cy="130175"/>
            </a:xfrm>
            <a:custGeom>
              <a:avLst/>
              <a:gdLst>
                <a:gd name="T0" fmla="*/ 30 w 80"/>
                <a:gd name="T1" fmla="*/ 0 h 82"/>
                <a:gd name="T2" fmla="*/ 80 w 80"/>
                <a:gd name="T3" fmla="*/ 61 h 82"/>
                <a:gd name="T4" fmla="*/ 57 w 80"/>
                <a:gd name="T5" fmla="*/ 82 h 82"/>
                <a:gd name="T6" fmla="*/ 0 w 80"/>
                <a:gd name="T7" fmla="*/ 29 h 82"/>
                <a:gd name="T8" fmla="*/ 30 w 80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2">
                  <a:moveTo>
                    <a:pt x="30" y="0"/>
                  </a:moveTo>
                  <a:lnTo>
                    <a:pt x="80" y="61"/>
                  </a:lnTo>
                  <a:lnTo>
                    <a:pt x="57" y="82"/>
                  </a:lnTo>
                  <a:lnTo>
                    <a:pt x="0" y="2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4"/>
            <p:cNvSpPr>
              <a:spLocks/>
            </p:cNvSpPr>
            <p:nvPr/>
          </p:nvSpPr>
          <p:spPr bwMode="auto">
            <a:xfrm>
              <a:off x="1527175" y="5608638"/>
              <a:ext cx="39687" cy="19050"/>
            </a:xfrm>
            <a:custGeom>
              <a:avLst/>
              <a:gdLst>
                <a:gd name="T0" fmla="*/ 0 w 25"/>
                <a:gd name="T1" fmla="*/ 8 h 12"/>
                <a:gd name="T2" fmla="*/ 23 w 25"/>
                <a:gd name="T3" fmla="*/ 12 h 12"/>
                <a:gd name="T4" fmla="*/ 25 w 25"/>
                <a:gd name="T5" fmla="*/ 4 h 12"/>
                <a:gd name="T6" fmla="*/ 0 w 25"/>
                <a:gd name="T7" fmla="*/ 0 h 12"/>
                <a:gd name="T8" fmla="*/ 0 w 25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">
                  <a:moveTo>
                    <a:pt x="0" y="8"/>
                  </a:moveTo>
                  <a:lnTo>
                    <a:pt x="23" y="12"/>
                  </a:lnTo>
                  <a:lnTo>
                    <a:pt x="25" y="4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5"/>
            <p:cNvSpPr>
              <a:spLocks/>
            </p:cNvSpPr>
            <p:nvPr/>
          </p:nvSpPr>
          <p:spPr bwMode="auto">
            <a:xfrm>
              <a:off x="1539875" y="5484813"/>
              <a:ext cx="52387" cy="52387"/>
            </a:xfrm>
            <a:custGeom>
              <a:avLst/>
              <a:gdLst>
                <a:gd name="T0" fmla="*/ 7 w 17"/>
                <a:gd name="T1" fmla="*/ 16 h 17"/>
                <a:gd name="T2" fmla="*/ 16 w 17"/>
                <a:gd name="T3" fmla="*/ 10 h 17"/>
                <a:gd name="T4" fmla="*/ 10 w 17"/>
                <a:gd name="T5" fmla="*/ 1 h 17"/>
                <a:gd name="T6" fmla="*/ 0 w 17"/>
                <a:gd name="T7" fmla="*/ 7 h 17"/>
                <a:gd name="T8" fmla="*/ 7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7" y="16"/>
                  </a:moveTo>
                  <a:cubicBezTo>
                    <a:pt x="11" y="17"/>
                    <a:pt x="15" y="14"/>
                    <a:pt x="16" y="10"/>
                  </a:cubicBezTo>
                  <a:cubicBezTo>
                    <a:pt x="17" y="6"/>
                    <a:pt x="14" y="1"/>
                    <a:pt x="10" y="1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11"/>
                    <a:pt x="2" y="16"/>
                    <a:pt x="7" y="16"/>
                  </a:cubicBez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6"/>
            <p:cNvSpPr>
              <a:spLocks/>
            </p:cNvSpPr>
            <p:nvPr/>
          </p:nvSpPr>
          <p:spPr bwMode="auto">
            <a:xfrm>
              <a:off x="1527175" y="5507038"/>
              <a:ext cx="61912" cy="107950"/>
            </a:xfrm>
            <a:custGeom>
              <a:avLst/>
              <a:gdLst>
                <a:gd name="T0" fmla="*/ 0 w 39"/>
                <a:gd name="T1" fmla="*/ 64 h 68"/>
                <a:gd name="T2" fmla="*/ 8 w 39"/>
                <a:gd name="T3" fmla="*/ 0 h 68"/>
                <a:gd name="T4" fmla="*/ 39 w 39"/>
                <a:gd name="T5" fmla="*/ 5 h 68"/>
                <a:gd name="T6" fmla="*/ 27 w 39"/>
                <a:gd name="T7" fmla="*/ 68 h 68"/>
                <a:gd name="T8" fmla="*/ 0 w 39"/>
                <a:gd name="T9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8">
                  <a:moveTo>
                    <a:pt x="0" y="64"/>
                  </a:moveTo>
                  <a:lnTo>
                    <a:pt x="8" y="0"/>
                  </a:lnTo>
                  <a:lnTo>
                    <a:pt x="39" y="5"/>
                  </a:lnTo>
                  <a:lnTo>
                    <a:pt x="27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7"/>
            <p:cNvSpPr>
              <a:spLocks/>
            </p:cNvSpPr>
            <p:nvPr/>
          </p:nvSpPr>
          <p:spPr bwMode="auto">
            <a:xfrm>
              <a:off x="1509713" y="5654675"/>
              <a:ext cx="12700" cy="9525"/>
            </a:xfrm>
            <a:custGeom>
              <a:avLst/>
              <a:gdLst>
                <a:gd name="T0" fmla="*/ 0 w 8"/>
                <a:gd name="T1" fmla="*/ 2 h 6"/>
                <a:gd name="T2" fmla="*/ 2 w 8"/>
                <a:gd name="T3" fmla="*/ 6 h 6"/>
                <a:gd name="T4" fmla="*/ 8 w 8"/>
                <a:gd name="T5" fmla="*/ 2 h 6"/>
                <a:gd name="T6" fmla="*/ 2 w 8"/>
                <a:gd name="T7" fmla="*/ 0 h 6"/>
                <a:gd name="T8" fmla="*/ 0 w 8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2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8"/>
            <p:cNvSpPr>
              <a:spLocks/>
            </p:cNvSpPr>
            <p:nvPr/>
          </p:nvSpPr>
          <p:spPr bwMode="auto">
            <a:xfrm>
              <a:off x="1349375" y="5654675"/>
              <a:ext cx="163512" cy="36512"/>
            </a:xfrm>
            <a:custGeom>
              <a:avLst/>
              <a:gdLst>
                <a:gd name="T0" fmla="*/ 103 w 103"/>
                <a:gd name="T1" fmla="*/ 0 h 23"/>
                <a:gd name="T2" fmla="*/ 46 w 103"/>
                <a:gd name="T3" fmla="*/ 17 h 23"/>
                <a:gd name="T4" fmla="*/ 44 w 103"/>
                <a:gd name="T5" fmla="*/ 4 h 23"/>
                <a:gd name="T6" fmla="*/ 42 w 103"/>
                <a:gd name="T7" fmla="*/ 17 h 23"/>
                <a:gd name="T8" fmla="*/ 0 w 103"/>
                <a:gd name="T9" fmla="*/ 19 h 23"/>
                <a:gd name="T10" fmla="*/ 0 w 103"/>
                <a:gd name="T11" fmla="*/ 23 h 23"/>
                <a:gd name="T12" fmla="*/ 46 w 103"/>
                <a:gd name="T13" fmla="*/ 21 h 23"/>
                <a:gd name="T14" fmla="*/ 103 w 103"/>
                <a:gd name="T15" fmla="*/ 0 h 23"/>
                <a:gd name="T16" fmla="*/ 103 w 10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23">
                  <a:moveTo>
                    <a:pt x="103" y="0"/>
                  </a:moveTo>
                  <a:lnTo>
                    <a:pt x="46" y="17"/>
                  </a:lnTo>
                  <a:lnTo>
                    <a:pt x="44" y="4"/>
                  </a:lnTo>
                  <a:lnTo>
                    <a:pt x="42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46" y="21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9"/>
            <p:cNvSpPr>
              <a:spLocks/>
            </p:cNvSpPr>
            <p:nvPr/>
          </p:nvSpPr>
          <p:spPr bwMode="auto">
            <a:xfrm>
              <a:off x="1439863" y="5711825"/>
              <a:ext cx="119062" cy="42862"/>
            </a:xfrm>
            <a:custGeom>
              <a:avLst/>
              <a:gdLst>
                <a:gd name="T0" fmla="*/ 0 w 75"/>
                <a:gd name="T1" fmla="*/ 8 h 27"/>
                <a:gd name="T2" fmla="*/ 2 w 75"/>
                <a:gd name="T3" fmla="*/ 0 h 27"/>
                <a:gd name="T4" fmla="*/ 75 w 75"/>
                <a:gd name="T5" fmla="*/ 27 h 27"/>
                <a:gd name="T6" fmla="*/ 0 w 75"/>
                <a:gd name="T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7">
                  <a:moveTo>
                    <a:pt x="0" y="8"/>
                  </a:moveTo>
                  <a:lnTo>
                    <a:pt x="2" y="0"/>
                  </a:lnTo>
                  <a:lnTo>
                    <a:pt x="75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8"/>
            <p:cNvSpPr>
              <a:spLocks/>
            </p:cNvSpPr>
            <p:nvPr/>
          </p:nvSpPr>
          <p:spPr bwMode="auto">
            <a:xfrm>
              <a:off x="1416050" y="5387975"/>
              <a:ext cx="96837" cy="293687"/>
            </a:xfrm>
            <a:custGeom>
              <a:avLst/>
              <a:gdLst>
                <a:gd name="T0" fmla="*/ 4 w 61"/>
                <a:gd name="T1" fmla="*/ 185 h 185"/>
                <a:gd name="T2" fmla="*/ 61 w 61"/>
                <a:gd name="T3" fmla="*/ 168 h 185"/>
                <a:gd name="T4" fmla="*/ 42 w 61"/>
                <a:gd name="T5" fmla="*/ 113 h 185"/>
                <a:gd name="T6" fmla="*/ 55 w 61"/>
                <a:gd name="T7" fmla="*/ 37 h 185"/>
                <a:gd name="T8" fmla="*/ 40 w 61"/>
                <a:gd name="T9" fmla="*/ 0 h 185"/>
                <a:gd name="T10" fmla="*/ 0 w 61"/>
                <a:gd name="T11" fmla="*/ 0 h 185"/>
                <a:gd name="T12" fmla="*/ 2 w 61"/>
                <a:gd name="T13" fmla="*/ 172 h 185"/>
                <a:gd name="T14" fmla="*/ 4 w 61"/>
                <a:gd name="T15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85">
                  <a:moveTo>
                    <a:pt x="4" y="185"/>
                  </a:moveTo>
                  <a:lnTo>
                    <a:pt x="61" y="168"/>
                  </a:lnTo>
                  <a:lnTo>
                    <a:pt x="42" y="113"/>
                  </a:lnTo>
                  <a:lnTo>
                    <a:pt x="55" y="37"/>
                  </a:lnTo>
                  <a:lnTo>
                    <a:pt x="40" y="0"/>
                  </a:lnTo>
                  <a:lnTo>
                    <a:pt x="0" y="0"/>
                  </a:lnTo>
                  <a:lnTo>
                    <a:pt x="2" y="172"/>
                  </a:lnTo>
                  <a:lnTo>
                    <a:pt x="4" y="185"/>
                  </a:lnTo>
                  <a:close/>
                </a:path>
              </a:pathLst>
            </a:custGeom>
            <a:solidFill>
              <a:srgbClr val="2D3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9"/>
            <p:cNvSpPr>
              <a:spLocks/>
            </p:cNvSpPr>
            <p:nvPr/>
          </p:nvSpPr>
          <p:spPr bwMode="auto">
            <a:xfrm>
              <a:off x="1390650" y="5346700"/>
              <a:ext cx="52387" cy="111125"/>
            </a:xfrm>
            <a:custGeom>
              <a:avLst/>
              <a:gdLst>
                <a:gd name="T0" fmla="*/ 17 w 17"/>
                <a:gd name="T1" fmla="*/ 0 h 37"/>
                <a:gd name="T2" fmla="*/ 0 w 17"/>
                <a:gd name="T3" fmla="*/ 1 h 37"/>
                <a:gd name="T4" fmla="*/ 0 w 17"/>
                <a:gd name="T5" fmla="*/ 17 h 37"/>
                <a:gd name="T6" fmla="*/ 8 w 17"/>
                <a:gd name="T7" fmla="*/ 37 h 37"/>
                <a:gd name="T8" fmla="*/ 16 w 17"/>
                <a:gd name="T9" fmla="*/ 17 h 37"/>
                <a:gd name="T10" fmla="*/ 17 w 1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17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37"/>
                    <a:pt x="8" y="37"/>
                  </a:cubicBezTo>
                  <a:cubicBezTo>
                    <a:pt x="15" y="37"/>
                    <a:pt x="16" y="17"/>
                    <a:pt x="16" y="1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0"/>
            <p:cNvSpPr>
              <a:spLocks/>
            </p:cNvSpPr>
            <p:nvPr/>
          </p:nvSpPr>
          <p:spPr bwMode="auto">
            <a:xfrm>
              <a:off x="1400175" y="5343525"/>
              <a:ext cx="42862" cy="20637"/>
            </a:xfrm>
            <a:custGeom>
              <a:avLst/>
              <a:gdLst>
                <a:gd name="T0" fmla="*/ 1 w 14"/>
                <a:gd name="T1" fmla="*/ 0 h 7"/>
                <a:gd name="T2" fmla="*/ 14 w 14"/>
                <a:gd name="T3" fmla="*/ 7 h 7"/>
                <a:gd name="T4" fmla="*/ 14 w 14"/>
                <a:gd name="T5" fmla="*/ 2 h 7"/>
                <a:gd name="T6" fmla="*/ 1 w 1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0" y="6"/>
                    <a:pt x="4" y="7"/>
                    <a:pt x="14" y="7"/>
                  </a:cubicBezTo>
                  <a:cubicBezTo>
                    <a:pt x="14" y="2"/>
                    <a:pt x="14" y="2"/>
                    <a:pt x="14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1"/>
            <p:cNvSpPr>
              <a:spLocks/>
            </p:cNvSpPr>
            <p:nvPr/>
          </p:nvSpPr>
          <p:spPr bwMode="auto">
            <a:xfrm>
              <a:off x="1416050" y="5384800"/>
              <a:ext cx="33337" cy="215900"/>
            </a:xfrm>
            <a:custGeom>
              <a:avLst/>
              <a:gdLst>
                <a:gd name="T0" fmla="*/ 0 w 21"/>
                <a:gd name="T1" fmla="*/ 27 h 136"/>
                <a:gd name="T2" fmla="*/ 0 w 21"/>
                <a:gd name="T3" fmla="*/ 136 h 136"/>
                <a:gd name="T4" fmla="*/ 13 w 21"/>
                <a:gd name="T5" fmla="*/ 58 h 136"/>
                <a:gd name="T6" fmla="*/ 21 w 21"/>
                <a:gd name="T7" fmla="*/ 25 h 136"/>
                <a:gd name="T8" fmla="*/ 9 w 21"/>
                <a:gd name="T9" fmla="*/ 0 h 136"/>
                <a:gd name="T10" fmla="*/ 9 w 21"/>
                <a:gd name="T11" fmla="*/ 8 h 136"/>
                <a:gd name="T12" fmla="*/ 0 w 21"/>
                <a:gd name="T1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6">
                  <a:moveTo>
                    <a:pt x="0" y="27"/>
                  </a:moveTo>
                  <a:lnTo>
                    <a:pt x="0" y="136"/>
                  </a:lnTo>
                  <a:lnTo>
                    <a:pt x="13" y="58"/>
                  </a:lnTo>
                  <a:lnTo>
                    <a:pt x="21" y="25"/>
                  </a:lnTo>
                  <a:lnTo>
                    <a:pt x="9" y="0"/>
                  </a:lnTo>
                  <a:lnTo>
                    <a:pt x="9" y="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2"/>
            <p:cNvSpPr>
              <a:spLocks/>
            </p:cNvSpPr>
            <p:nvPr/>
          </p:nvSpPr>
          <p:spPr bwMode="auto">
            <a:xfrm>
              <a:off x="1382713" y="5387975"/>
              <a:ext cx="33337" cy="212725"/>
            </a:xfrm>
            <a:custGeom>
              <a:avLst/>
              <a:gdLst>
                <a:gd name="T0" fmla="*/ 21 w 21"/>
                <a:gd name="T1" fmla="*/ 25 h 134"/>
                <a:gd name="T2" fmla="*/ 21 w 21"/>
                <a:gd name="T3" fmla="*/ 134 h 134"/>
                <a:gd name="T4" fmla="*/ 9 w 21"/>
                <a:gd name="T5" fmla="*/ 59 h 134"/>
                <a:gd name="T6" fmla="*/ 0 w 21"/>
                <a:gd name="T7" fmla="*/ 25 h 134"/>
                <a:gd name="T8" fmla="*/ 13 w 21"/>
                <a:gd name="T9" fmla="*/ 0 h 134"/>
                <a:gd name="T10" fmla="*/ 13 w 21"/>
                <a:gd name="T11" fmla="*/ 6 h 134"/>
                <a:gd name="T12" fmla="*/ 21 w 21"/>
                <a:gd name="T13" fmla="*/ 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4">
                  <a:moveTo>
                    <a:pt x="21" y="25"/>
                  </a:moveTo>
                  <a:lnTo>
                    <a:pt x="21" y="134"/>
                  </a:lnTo>
                  <a:lnTo>
                    <a:pt x="9" y="59"/>
                  </a:lnTo>
                  <a:lnTo>
                    <a:pt x="0" y="25"/>
                  </a:lnTo>
                  <a:lnTo>
                    <a:pt x="13" y="0"/>
                  </a:lnTo>
                  <a:lnTo>
                    <a:pt x="13" y="6"/>
                  </a:lnTo>
                  <a:lnTo>
                    <a:pt x="2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3"/>
            <p:cNvSpPr>
              <a:spLocks/>
            </p:cNvSpPr>
            <p:nvPr/>
          </p:nvSpPr>
          <p:spPr bwMode="auto">
            <a:xfrm>
              <a:off x="1363663" y="5380038"/>
              <a:ext cx="52387" cy="220662"/>
            </a:xfrm>
            <a:custGeom>
              <a:avLst/>
              <a:gdLst>
                <a:gd name="T0" fmla="*/ 1 w 17"/>
                <a:gd name="T1" fmla="*/ 6 h 73"/>
                <a:gd name="T2" fmla="*/ 3 w 17"/>
                <a:gd name="T3" fmla="*/ 11 h 73"/>
                <a:gd name="T4" fmla="*/ 0 w 17"/>
                <a:gd name="T5" fmla="*/ 13 h 73"/>
                <a:gd name="T6" fmla="*/ 17 w 17"/>
                <a:gd name="T7" fmla="*/ 73 h 73"/>
                <a:gd name="T8" fmla="*/ 17 w 17"/>
                <a:gd name="T9" fmla="*/ 67 h 73"/>
                <a:gd name="T10" fmla="*/ 9 w 17"/>
                <a:gd name="T11" fmla="*/ 0 h 73"/>
                <a:gd name="T12" fmla="*/ 1 w 17"/>
                <a:gd name="T13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3">
                  <a:moveTo>
                    <a:pt x="1" y="6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30"/>
                    <a:pt x="17" y="73"/>
                    <a:pt x="17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4" y="51"/>
                    <a:pt x="9" y="0"/>
                    <a:pt x="9" y="0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4"/>
            <p:cNvSpPr>
              <a:spLocks/>
            </p:cNvSpPr>
            <p:nvPr/>
          </p:nvSpPr>
          <p:spPr bwMode="auto">
            <a:xfrm>
              <a:off x="1416050" y="5380038"/>
              <a:ext cx="50800" cy="220662"/>
            </a:xfrm>
            <a:custGeom>
              <a:avLst/>
              <a:gdLst>
                <a:gd name="T0" fmla="*/ 15 w 17"/>
                <a:gd name="T1" fmla="*/ 6 h 73"/>
                <a:gd name="T2" fmla="*/ 14 w 17"/>
                <a:gd name="T3" fmla="*/ 11 h 73"/>
                <a:gd name="T4" fmla="*/ 17 w 17"/>
                <a:gd name="T5" fmla="*/ 13 h 73"/>
                <a:gd name="T6" fmla="*/ 0 w 17"/>
                <a:gd name="T7" fmla="*/ 73 h 73"/>
                <a:gd name="T8" fmla="*/ 0 w 17"/>
                <a:gd name="T9" fmla="*/ 67 h 73"/>
                <a:gd name="T10" fmla="*/ 9 w 17"/>
                <a:gd name="T11" fmla="*/ 0 h 73"/>
                <a:gd name="T12" fmla="*/ 15 w 17"/>
                <a:gd name="T13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73">
                  <a:moveTo>
                    <a:pt x="15" y="6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1" y="30"/>
                    <a:pt x="0" y="73"/>
                    <a:pt x="0" y="7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51"/>
                    <a:pt x="9" y="0"/>
                    <a:pt x="9" y="0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396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5"/>
            <p:cNvSpPr>
              <a:spLocks/>
            </p:cNvSpPr>
            <p:nvPr/>
          </p:nvSpPr>
          <p:spPr bwMode="auto">
            <a:xfrm>
              <a:off x="1379538" y="5370513"/>
              <a:ext cx="23812" cy="63500"/>
            </a:xfrm>
            <a:custGeom>
              <a:avLst/>
              <a:gdLst>
                <a:gd name="T0" fmla="*/ 7 w 15"/>
                <a:gd name="T1" fmla="*/ 0 h 40"/>
                <a:gd name="T2" fmla="*/ 5 w 15"/>
                <a:gd name="T3" fmla="*/ 8 h 40"/>
                <a:gd name="T4" fmla="*/ 0 w 15"/>
                <a:gd name="T5" fmla="*/ 40 h 40"/>
                <a:gd name="T6" fmla="*/ 15 w 15"/>
                <a:gd name="T7" fmla="*/ 11 h 40"/>
                <a:gd name="T8" fmla="*/ 7 w 1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0">
                  <a:moveTo>
                    <a:pt x="7" y="0"/>
                  </a:moveTo>
                  <a:lnTo>
                    <a:pt x="5" y="8"/>
                  </a:lnTo>
                  <a:lnTo>
                    <a:pt x="0" y="40"/>
                  </a:lnTo>
                  <a:lnTo>
                    <a:pt x="15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6"/>
            <p:cNvSpPr>
              <a:spLocks/>
            </p:cNvSpPr>
            <p:nvPr/>
          </p:nvSpPr>
          <p:spPr bwMode="auto">
            <a:xfrm>
              <a:off x="1430338" y="5370513"/>
              <a:ext cx="19050" cy="57150"/>
            </a:xfrm>
            <a:custGeom>
              <a:avLst/>
              <a:gdLst>
                <a:gd name="T0" fmla="*/ 0 w 12"/>
                <a:gd name="T1" fmla="*/ 9 h 36"/>
                <a:gd name="T2" fmla="*/ 6 w 12"/>
                <a:gd name="T3" fmla="*/ 0 h 36"/>
                <a:gd name="T4" fmla="*/ 10 w 12"/>
                <a:gd name="T5" fmla="*/ 8 h 36"/>
                <a:gd name="T6" fmla="*/ 12 w 12"/>
                <a:gd name="T7" fmla="*/ 36 h 36"/>
                <a:gd name="T8" fmla="*/ 0 w 12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6">
                  <a:moveTo>
                    <a:pt x="0" y="9"/>
                  </a:moveTo>
                  <a:lnTo>
                    <a:pt x="6" y="0"/>
                  </a:lnTo>
                  <a:lnTo>
                    <a:pt x="10" y="8"/>
                  </a:lnTo>
                  <a:lnTo>
                    <a:pt x="12" y="3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77"/>
            <p:cNvSpPr>
              <a:spLocks/>
            </p:cNvSpPr>
            <p:nvPr/>
          </p:nvSpPr>
          <p:spPr bwMode="auto">
            <a:xfrm>
              <a:off x="1352550" y="5230813"/>
              <a:ext cx="120650" cy="127000"/>
            </a:xfrm>
            <a:custGeom>
              <a:avLst/>
              <a:gdLst>
                <a:gd name="T0" fmla="*/ 29 w 40"/>
                <a:gd name="T1" fmla="*/ 14 h 42"/>
                <a:gd name="T2" fmla="*/ 0 w 40"/>
                <a:gd name="T3" fmla="*/ 22 h 42"/>
                <a:gd name="T4" fmla="*/ 19 w 40"/>
                <a:gd name="T5" fmla="*/ 41 h 42"/>
                <a:gd name="T6" fmla="*/ 36 w 40"/>
                <a:gd name="T7" fmla="*/ 37 h 42"/>
                <a:gd name="T8" fmla="*/ 39 w 40"/>
                <a:gd name="T9" fmla="*/ 34 h 42"/>
                <a:gd name="T10" fmla="*/ 35 w 40"/>
                <a:gd name="T11" fmla="*/ 23 h 42"/>
                <a:gd name="T12" fmla="*/ 37 w 40"/>
                <a:gd name="T13" fmla="*/ 20 h 42"/>
                <a:gd name="T14" fmla="*/ 30 w 40"/>
                <a:gd name="T15" fmla="*/ 15 h 42"/>
                <a:gd name="T16" fmla="*/ 29 w 40"/>
                <a:gd name="T17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2">
                  <a:moveTo>
                    <a:pt x="29" y="14"/>
                  </a:moveTo>
                  <a:cubicBezTo>
                    <a:pt x="17" y="0"/>
                    <a:pt x="0" y="9"/>
                    <a:pt x="0" y="22"/>
                  </a:cubicBezTo>
                  <a:cubicBezTo>
                    <a:pt x="0" y="35"/>
                    <a:pt x="11" y="40"/>
                    <a:pt x="19" y="41"/>
                  </a:cubicBezTo>
                  <a:cubicBezTo>
                    <a:pt x="26" y="42"/>
                    <a:pt x="33" y="38"/>
                    <a:pt x="36" y="37"/>
                  </a:cubicBezTo>
                  <a:cubicBezTo>
                    <a:pt x="40" y="35"/>
                    <a:pt x="39" y="34"/>
                    <a:pt x="39" y="34"/>
                  </a:cubicBezTo>
                  <a:cubicBezTo>
                    <a:pt x="38" y="32"/>
                    <a:pt x="35" y="25"/>
                    <a:pt x="35" y="23"/>
                  </a:cubicBezTo>
                  <a:cubicBezTo>
                    <a:pt x="39" y="21"/>
                    <a:pt x="37" y="20"/>
                    <a:pt x="37" y="20"/>
                  </a:cubicBezTo>
                  <a:cubicBezTo>
                    <a:pt x="36" y="19"/>
                    <a:pt x="30" y="16"/>
                    <a:pt x="30" y="15"/>
                  </a:cubicBezTo>
                  <a:cubicBezTo>
                    <a:pt x="29" y="15"/>
                    <a:pt x="29" y="14"/>
                    <a:pt x="29" y="14"/>
                  </a:cubicBezTo>
                  <a:close/>
                </a:path>
              </a:pathLst>
            </a:custGeom>
            <a:solidFill>
              <a:srgbClr val="F0B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478"/>
            <p:cNvSpPr>
              <a:spLocks noChangeArrowheads="1"/>
            </p:cNvSpPr>
            <p:nvPr/>
          </p:nvSpPr>
          <p:spPr bwMode="auto">
            <a:xfrm>
              <a:off x="1409700" y="5354638"/>
              <a:ext cx="1587" cy="1587"/>
            </a:xfrm>
            <a:prstGeom prst="rect">
              <a:avLst/>
            </a:prstGeom>
            <a:solidFill>
              <a:srgbClr val="5D2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9"/>
            <p:cNvSpPr>
              <a:spLocks/>
            </p:cNvSpPr>
            <p:nvPr/>
          </p:nvSpPr>
          <p:spPr bwMode="auto">
            <a:xfrm>
              <a:off x="1409700" y="5289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0"/>
            <p:cNvSpPr>
              <a:spLocks/>
            </p:cNvSpPr>
            <p:nvPr/>
          </p:nvSpPr>
          <p:spPr bwMode="auto">
            <a:xfrm>
              <a:off x="1397000" y="5307013"/>
              <a:ext cx="12700" cy="20637"/>
            </a:xfrm>
            <a:custGeom>
              <a:avLst/>
              <a:gdLst>
                <a:gd name="T0" fmla="*/ 2 w 4"/>
                <a:gd name="T1" fmla="*/ 0 h 7"/>
                <a:gd name="T2" fmla="*/ 0 w 4"/>
                <a:gd name="T3" fmla="*/ 1 h 7"/>
                <a:gd name="T4" fmla="*/ 2 w 4"/>
                <a:gd name="T5" fmla="*/ 5 h 7"/>
                <a:gd name="T6" fmla="*/ 4 w 4"/>
                <a:gd name="T7" fmla="*/ 7 h 7"/>
                <a:gd name="T8" fmla="*/ 2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3" y="6"/>
                    <a:pt x="3" y="6"/>
                    <a:pt x="4" y="7"/>
                  </a:cubicBezTo>
                  <a:cubicBezTo>
                    <a:pt x="3" y="5"/>
                    <a:pt x="1" y="2"/>
                    <a:pt x="2" y="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1"/>
            <p:cNvSpPr>
              <a:spLocks/>
            </p:cNvSpPr>
            <p:nvPr/>
          </p:nvSpPr>
          <p:spPr bwMode="auto">
            <a:xfrm>
              <a:off x="1309688" y="5237163"/>
              <a:ext cx="133350" cy="123825"/>
            </a:xfrm>
            <a:custGeom>
              <a:avLst/>
              <a:gdLst>
                <a:gd name="T0" fmla="*/ 34 w 44"/>
                <a:gd name="T1" fmla="*/ 31 h 41"/>
                <a:gd name="T2" fmla="*/ 34 w 44"/>
                <a:gd name="T3" fmla="*/ 39 h 41"/>
                <a:gd name="T4" fmla="*/ 33 w 44"/>
                <a:gd name="T5" fmla="*/ 39 h 41"/>
                <a:gd name="T6" fmla="*/ 19 w 44"/>
                <a:gd name="T7" fmla="*/ 37 h 41"/>
                <a:gd name="T8" fmla="*/ 17 w 44"/>
                <a:gd name="T9" fmla="*/ 38 h 41"/>
                <a:gd name="T10" fmla="*/ 2 w 44"/>
                <a:gd name="T11" fmla="*/ 33 h 41"/>
                <a:gd name="T12" fmla="*/ 8 w 44"/>
                <a:gd name="T13" fmla="*/ 18 h 41"/>
                <a:gd name="T14" fmla="*/ 10 w 44"/>
                <a:gd name="T15" fmla="*/ 17 h 41"/>
                <a:gd name="T16" fmla="*/ 12 w 44"/>
                <a:gd name="T17" fmla="*/ 10 h 41"/>
                <a:gd name="T18" fmla="*/ 18 w 44"/>
                <a:gd name="T19" fmla="*/ 4 h 41"/>
                <a:gd name="T20" fmla="*/ 32 w 44"/>
                <a:gd name="T21" fmla="*/ 2 h 41"/>
                <a:gd name="T22" fmla="*/ 42 w 44"/>
                <a:gd name="T23" fmla="*/ 4 h 41"/>
                <a:gd name="T24" fmla="*/ 43 w 44"/>
                <a:gd name="T25" fmla="*/ 12 h 41"/>
                <a:gd name="T26" fmla="*/ 43 w 44"/>
                <a:gd name="T27" fmla="*/ 12 h 41"/>
                <a:gd name="T28" fmla="*/ 36 w 44"/>
                <a:gd name="T29" fmla="*/ 14 h 41"/>
                <a:gd name="T30" fmla="*/ 31 w 44"/>
                <a:gd name="T31" fmla="*/ 13 h 41"/>
                <a:gd name="T32" fmla="*/ 31 w 44"/>
                <a:gd name="T33" fmla="*/ 13 h 41"/>
                <a:gd name="T34" fmla="*/ 37 w 44"/>
                <a:gd name="T35" fmla="*/ 23 h 41"/>
                <a:gd name="T36" fmla="*/ 35 w 44"/>
                <a:gd name="T37" fmla="*/ 24 h 41"/>
                <a:gd name="T38" fmla="*/ 31 w 44"/>
                <a:gd name="T39" fmla="*/ 23 h 41"/>
                <a:gd name="T40" fmla="*/ 29 w 44"/>
                <a:gd name="T41" fmla="*/ 24 h 41"/>
                <a:gd name="T42" fmla="*/ 31 w 44"/>
                <a:gd name="T43" fmla="*/ 28 h 41"/>
                <a:gd name="T44" fmla="*/ 33 w 44"/>
                <a:gd name="T45" fmla="*/ 30 h 41"/>
                <a:gd name="T46" fmla="*/ 34 w 44"/>
                <a:gd name="T47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1">
                  <a:moveTo>
                    <a:pt x="34" y="31"/>
                  </a:moveTo>
                  <a:cubicBezTo>
                    <a:pt x="34" y="31"/>
                    <a:pt x="37" y="36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28" y="40"/>
                    <a:pt x="23" y="40"/>
                    <a:pt x="19" y="37"/>
                  </a:cubicBezTo>
                  <a:cubicBezTo>
                    <a:pt x="18" y="37"/>
                    <a:pt x="18" y="38"/>
                    <a:pt x="17" y="38"/>
                  </a:cubicBezTo>
                  <a:cubicBezTo>
                    <a:pt x="12" y="41"/>
                    <a:pt x="5" y="38"/>
                    <a:pt x="2" y="33"/>
                  </a:cubicBezTo>
                  <a:cubicBezTo>
                    <a:pt x="0" y="27"/>
                    <a:pt x="2" y="21"/>
                    <a:pt x="8" y="18"/>
                  </a:cubicBezTo>
                  <a:cubicBezTo>
                    <a:pt x="8" y="18"/>
                    <a:pt x="9" y="17"/>
                    <a:pt x="10" y="17"/>
                  </a:cubicBezTo>
                  <a:cubicBezTo>
                    <a:pt x="10" y="15"/>
                    <a:pt x="11" y="13"/>
                    <a:pt x="12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22" y="2"/>
                    <a:pt x="27" y="1"/>
                    <a:pt x="32" y="2"/>
                  </a:cubicBezTo>
                  <a:cubicBezTo>
                    <a:pt x="35" y="0"/>
                    <a:pt x="40" y="1"/>
                    <a:pt x="42" y="4"/>
                  </a:cubicBezTo>
                  <a:cubicBezTo>
                    <a:pt x="44" y="7"/>
                    <a:pt x="44" y="10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0" y="14"/>
                    <a:pt x="38" y="15"/>
                    <a:pt x="36" y="14"/>
                  </a:cubicBezTo>
                  <a:cubicBezTo>
                    <a:pt x="33" y="14"/>
                    <a:pt x="32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4"/>
                    <a:pt x="35" y="24"/>
                    <a:pt x="35" y="24"/>
                  </a:cubicBezTo>
                  <a:cubicBezTo>
                    <a:pt x="35" y="24"/>
                    <a:pt x="33" y="23"/>
                    <a:pt x="31" y="23"/>
                  </a:cubicBezTo>
                  <a:cubicBezTo>
                    <a:pt x="30" y="23"/>
                    <a:pt x="29" y="23"/>
                    <a:pt x="29" y="24"/>
                  </a:cubicBezTo>
                  <a:cubicBezTo>
                    <a:pt x="29" y="25"/>
                    <a:pt x="30" y="27"/>
                    <a:pt x="31" y="28"/>
                  </a:cubicBezTo>
                  <a:cubicBezTo>
                    <a:pt x="32" y="29"/>
                    <a:pt x="32" y="29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lose/>
                </a:path>
              </a:pathLst>
            </a:custGeom>
            <a:solidFill>
              <a:srgbClr val="87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82"/>
            <p:cNvSpPr>
              <a:spLocks/>
            </p:cNvSpPr>
            <p:nvPr/>
          </p:nvSpPr>
          <p:spPr bwMode="auto">
            <a:xfrm>
              <a:off x="1430338" y="5289550"/>
              <a:ext cx="6350" cy="4762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1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83"/>
            <p:cNvSpPr>
              <a:spLocks/>
            </p:cNvSpPr>
            <p:nvPr/>
          </p:nvSpPr>
          <p:spPr bwMode="auto">
            <a:xfrm>
              <a:off x="1449388" y="5316538"/>
              <a:ext cx="14287" cy="6350"/>
            </a:xfrm>
            <a:custGeom>
              <a:avLst/>
              <a:gdLst>
                <a:gd name="T0" fmla="*/ 0 w 5"/>
                <a:gd name="T1" fmla="*/ 2 h 2"/>
                <a:gd name="T2" fmla="*/ 3 w 5"/>
                <a:gd name="T3" fmla="*/ 1 h 2"/>
                <a:gd name="T4" fmla="*/ 5 w 5"/>
                <a:gd name="T5" fmla="*/ 0 h 2"/>
                <a:gd name="T6" fmla="*/ 5 w 5"/>
                <a:gd name="T7" fmla="*/ 0 h 2"/>
                <a:gd name="T8" fmla="*/ 5 w 5"/>
                <a:gd name="T9" fmla="*/ 1 h 2"/>
                <a:gd name="T10" fmla="*/ 5 w 5"/>
                <a:gd name="T11" fmla="*/ 1 h 2"/>
                <a:gd name="T12" fmla="*/ 3 w 5"/>
                <a:gd name="T13" fmla="*/ 2 h 2"/>
                <a:gd name="T14" fmla="*/ 0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0" y="2"/>
                    <a:pt x="1" y="2"/>
                    <a:pt x="3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84"/>
            <p:cNvSpPr>
              <a:spLocks/>
            </p:cNvSpPr>
            <p:nvPr/>
          </p:nvSpPr>
          <p:spPr bwMode="auto">
            <a:xfrm>
              <a:off x="1449388" y="5319713"/>
              <a:ext cx="14287" cy="3175"/>
            </a:xfrm>
            <a:custGeom>
              <a:avLst/>
              <a:gdLst>
                <a:gd name="T0" fmla="*/ 0 w 5"/>
                <a:gd name="T1" fmla="*/ 1 h 1"/>
                <a:gd name="T2" fmla="*/ 3 w 5"/>
                <a:gd name="T3" fmla="*/ 0 h 1"/>
                <a:gd name="T4" fmla="*/ 5 w 5"/>
                <a:gd name="T5" fmla="*/ 0 h 1"/>
                <a:gd name="T6" fmla="*/ 5 w 5"/>
                <a:gd name="T7" fmla="*/ 0 h 1"/>
                <a:gd name="T8" fmla="*/ 5 w 5"/>
                <a:gd name="T9" fmla="*/ 0 h 1"/>
                <a:gd name="T10" fmla="*/ 5 w 5"/>
                <a:gd name="T11" fmla="*/ 0 h 1"/>
                <a:gd name="T12" fmla="*/ 3 w 5"/>
                <a:gd name="T13" fmla="*/ 1 h 1"/>
                <a:gd name="T14" fmla="*/ 0 w 5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1"/>
                    <a:pt x="1" y="1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Partnership</a:t>
            </a:r>
          </a:p>
        </p:txBody>
      </p:sp>
    </p:spTree>
    <p:extLst>
      <p:ext uri="{BB962C8B-B14F-4D97-AF65-F5344CB8AC3E}">
        <p14:creationId xmlns:p14="http://schemas.microsoft.com/office/powerpoint/2010/main" val="313552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20" y="401917"/>
            <a:ext cx="11784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Industry Expertise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Demystifying Microsoft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Building Connections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Resolving Issues</a:t>
            </a:r>
          </a:p>
        </p:txBody>
      </p:sp>
    </p:spTree>
    <p:extLst>
      <p:ext uri="{BB962C8B-B14F-4D97-AF65-F5344CB8AC3E}">
        <p14:creationId xmlns:p14="http://schemas.microsoft.com/office/powerpoint/2010/main" val="401707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-50800"/>
            <a:ext cx="9918700" cy="6907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50" y="5397500"/>
            <a:ext cx="7931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Envisioning</a:t>
            </a:r>
          </a:p>
        </p:txBody>
      </p:sp>
    </p:spTree>
    <p:extLst>
      <p:ext uri="{BB962C8B-B14F-4D97-AF65-F5344CB8AC3E}">
        <p14:creationId xmlns:p14="http://schemas.microsoft.com/office/powerpoint/2010/main" val="5777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Jackson</dc:creator>
  <cp:lastModifiedBy>Adam Jackson</cp:lastModifiedBy>
  <cp:revision>8</cp:revision>
  <dcterms:created xsi:type="dcterms:W3CDTF">2016-09-08T06:48:54Z</dcterms:created>
  <dcterms:modified xsi:type="dcterms:W3CDTF">2016-09-08T07:28:11Z</dcterms:modified>
</cp:coreProperties>
</file>