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4"/>
  </p:sldMasterIdLst>
  <p:notesMasterIdLst>
    <p:notesMasterId r:id="rId34"/>
  </p:notesMasterIdLst>
  <p:handoutMasterIdLst>
    <p:handoutMasterId r:id="rId35"/>
  </p:handoutMasterIdLst>
  <p:sldIdLst>
    <p:sldId id="329" r:id="rId5"/>
    <p:sldId id="350" r:id="rId6"/>
    <p:sldId id="351" r:id="rId7"/>
    <p:sldId id="363" r:id="rId8"/>
    <p:sldId id="362" r:id="rId9"/>
    <p:sldId id="364" r:id="rId10"/>
    <p:sldId id="353" r:id="rId11"/>
    <p:sldId id="365" r:id="rId12"/>
    <p:sldId id="366" r:id="rId13"/>
    <p:sldId id="386" r:id="rId14"/>
    <p:sldId id="387" r:id="rId15"/>
    <p:sldId id="354" r:id="rId16"/>
    <p:sldId id="389" r:id="rId17"/>
    <p:sldId id="388" r:id="rId18"/>
    <p:sldId id="390" r:id="rId19"/>
    <p:sldId id="391" r:id="rId20"/>
    <p:sldId id="392" r:id="rId21"/>
    <p:sldId id="385" r:id="rId22"/>
    <p:sldId id="355" r:id="rId23"/>
    <p:sldId id="374" r:id="rId24"/>
    <p:sldId id="375" r:id="rId25"/>
    <p:sldId id="377" r:id="rId26"/>
    <p:sldId id="378" r:id="rId27"/>
    <p:sldId id="393" r:id="rId28"/>
    <p:sldId id="394" r:id="rId29"/>
    <p:sldId id="359" r:id="rId30"/>
    <p:sldId id="360" r:id="rId31"/>
    <p:sldId id="384" r:id="rId32"/>
    <p:sldId id="36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92DDF5-F9C7-40E1-A4D0-EAB325BD6EEA}">
          <p14:sldIdLst>
            <p14:sldId id="329"/>
            <p14:sldId id="350"/>
            <p14:sldId id="351"/>
            <p14:sldId id="363"/>
            <p14:sldId id="362"/>
            <p14:sldId id="364"/>
            <p14:sldId id="353"/>
            <p14:sldId id="365"/>
            <p14:sldId id="366"/>
            <p14:sldId id="386"/>
            <p14:sldId id="387"/>
            <p14:sldId id="354"/>
            <p14:sldId id="389"/>
            <p14:sldId id="388"/>
            <p14:sldId id="390"/>
            <p14:sldId id="391"/>
            <p14:sldId id="392"/>
            <p14:sldId id="385"/>
            <p14:sldId id="355"/>
            <p14:sldId id="374"/>
            <p14:sldId id="375"/>
            <p14:sldId id="377"/>
            <p14:sldId id="378"/>
            <p14:sldId id="393"/>
            <p14:sldId id="394"/>
            <p14:sldId id="359"/>
            <p14:sldId id="360"/>
            <p14:sldId id="384"/>
            <p14:sldId id="3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74" autoAdjust="0"/>
  </p:normalViewPr>
  <p:slideViewPr>
    <p:cSldViewPr snapToGrid="0">
      <p:cViewPr varScale="1">
        <p:scale>
          <a:sx n="78" d="100"/>
          <a:sy n="78" d="100"/>
        </p:scale>
        <p:origin x="878" y="91"/>
      </p:cViewPr>
      <p:guideLst/>
    </p:cSldViewPr>
  </p:slideViewPr>
  <p:outlineViewPr>
    <p:cViewPr>
      <p:scale>
        <a:sx n="33" d="100"/>
        <a:sy n="33" d="100"/>
      </p:scale>
      <p:origin x="0" y="-1037"/>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A1D659-9682-BE2B-7FE8-67902A1244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DC9DD43-96CB-5A3C-DDAC-DDED88E718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58D1BA-8333-4060-BE89-08083514E197}" type="datetimeFigureOut">
              <a:rPr lang="en-US" smtClean="0"/>
              <a:t>7/7/2024</a:t>
            </a:fld>
            <a:endParaRPr lang="en-US" dirty="0"/>
          </a:p>
        </p:txBody>
      </p:sp>
      <p:sp>
        <p:nvSpPr>
          <p:cNvPr id="4" name="Footer Placeholder 3">
            <a:extLst>
              <a:ext uri="{FF2B5EF4-FFF2-40B4-BE49-F238E27FC236}">
                <a16:creationId xmlns:a16="http://schemas.microsoft.com/office/drawing/2014/main" id="{244C9BD9-497A-49AE-566B-AE7A53D6FC9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46ABFDD-E1A7-7283-43F9-290FFE047F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83D930-11DD-4CC7-B456-986AFD28BEA3}" type="slidenum">
              <a:rPr lang="en-US" smtClean="0"/>
              <a:t>‹#›</a:t>
            </a:fld>
            <a:endParaRPr lang="en-US" dirty="0"/>
          </a:p>
        </p:txBody>
      </p:sp>
    </p:spTree>
    <p:extLst>
      <p:ext uri="{BB962C8B-B14F-4D97-AF65-F5344CB8AC3E}">
        <p14:creationId xmlns:p14="http://schemas.microsoft.com/office/powerpoint/2010/main" val="3730994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F1824D-16BB-6842-B177-66C991E75B96}" type="datetimeFigureOut">
              <a:rPr lang="en-US" smtClean="0"/>
              <a:t>7/7/2024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B95E6C-1521-6645-A89B-0D424B85A347}" type="slidenum">
              <a:rPr lang="en-US" smtClean="0"/>
              <a:t>‹#›</a:t>
            </a:fld>
            <a:endParaRPr lang="en-US" dirty="0"/>
          </a:p>
        </p:txBody>
      </p:sp>
    </p:spTree>
    <p:extLst>
      <p:ext uri="{BB962C8B-B14F-4D97-AF65-F5344CB8AC3E}">
        <p14:creationId xmlns:p14="http://schemas.microsoft.com/office/powerpoint/2010/main" val="2046504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1</a:t>
            </a:fld>
            <a:endParaRPr lang="en-US" dirty="0"/>
          </a:p>
        </p:txBody>
      </p:sp>
    </p:spTree>
    <p:extLst>
      <p:ext uri="{BB962C8B-B14F-4D97-AF65-F5344CB8AC3E}">
        <p14:creationId xmlns:p14="http://schemas.microsoft.com/office/powerpoint/2010/main" val="3122667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10</a:t>
            </a:fld>
            <a:endParaRPr lang="en-US" dirty="0"/>
          </a:p>
        </p:txBody>
      </p:sp>
    </p:spTree>
    <p:extLst>
      <p:ext uri="{BB962C8B-B14F-4D97-AF65-F5344CB8AC3E}">
        <p14:creationId xmlns:p14="http://schemas.microsoft.com/office/powerpoint/2010/main" val="4113980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11</a:t>
            </a:fld>
            <a:endParaRPr lang="en-US" dirty="0"/>
          </a:p>
        </p:txBody>
      </p:sp>
    </p:spTree>
    <p:extLst>
      <p:ext uri="{BB962C8B-B14F-4D97-AF65-F5344CB8AC3E}">
        <p14:creationId xmlns:p14="http://schemas.microsoft.com/office/powerpoint/2010/main" val="2542165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12</a:t>
            </a:fld>
            <a:endParaRPr lang="en-US" dirty="0"/>
          </a:p>
        </p:txBody>
      </p:sp>
    </p:spTree>
    <p:extLst>
      <p:ext uri="{BB962C8B-B14F-4D97-AF65-F5344CB8AC3E}">
        <p14:creationId xmlns:p14="http://schemas.microsoft.com/office/powerpoint/2010/main" val="3657885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13</a:t>
            </a:fld>
            <a:endParaRPr lang="en-US" dirty="0"/>
          </a:p>
        </p:txBody>
      </p:sp>
    </p:spTree>
    <p:extLst>
      <p:ext uri="{BB962C8B-B14F-4D97-AF65-F5344CB8AC3E}">
        <p14:creationId xmlns:p14="http://schemas.microsoft.com/office/powerpoint/2010/main" val="3231122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14</a:t>
            </a:fld>
            <a:endParaRPr lang="en-US" dirty="0"/>
          </a:p>
        </p:txBody>
      </p:sp>
    </p:spTree>
    <p:extLst>
      <p:ext uri="{BB962C8B-B14F-4D97-AF65-F5344CB8AC3E}">
        <p14:creationId xmlns:p14="http://schemas.microsoft.com/office/powerpoint/2010/main" val="2030025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15</a:t>
            </a:fld>
            <a:endParaRPr lang="en-US" dirty="0"/>
          </a:p>
        </p:txBody>
      </p:sp>
    </p:spTree>
    <p:extLst>
      <p:ext uri="{BB962C8B-B14F-4D97-AF65-F5344CB8AC3E}">
        <p14:creationId xmlns:p14="http://schemas.microsoft.com/office/powerpoint/2010/main" val="4241981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16</a:t>
            </a:fld>
            <a:endParaRPr lang="en-US" dirty="0"/>
          </a:p>
        </p:txBody>
      </p:sp>
    </p:spTree>
    <p:extLst>
      <p:ext uri="{BB962C8B-B14F-4D97-AF65-F5344CB8AC3E}">
        <p14:creationId xmlns:p14="http://schemas.microsoft.com/office/powerpoint/2010/main" val="40290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17</a:t>
            </a:fld>
            <a:endParaRPr lang="en-US" dirty="0"/>
          </a:p>
        </p:txBody>
      </p:sp>
    </p:spTree>
    <p:extLst>
      <p:ext uri="{BB962C8B-B14F-4D97-AF65-F5344CB8AC3E}">
        <p14:creationId xmlns:p14="http://schemas.microsoft.com/office/powerpoint/2010/main" val="927975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18</a:t>
            </a:fld>
            <a:endParaRPr lang="en-US" dirty="0"/>
          </a:p>
        </p:txBody>
      </p:sp>
    </p:spTree>
    <p:extLst>
      <p:ext uri="{BB962C8B-B14F-4D97-AF65-F5344CB8AC3E}">
        <p14:creationId xmlns:p14="http://schemas.microsoft.com/office/powerpoint/2010/main" val="830623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19</a:t>
            </a:fld>
            <a:endParaRPr lang="en-US" dirty="0"/>
          </a:p>
        </p:txBody>
      </p:sp>
    </p:spTree>
    <p:extLst>
      <p:ext uri="{BB962C8B-B14F-4D97-AF65-F5344CB8AC3E}">
        <p14:creationId xmlns:p14="http://schemas.microsoft.com/office/powerpoint/2010/main" val="1732685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2</a:t>
            </a:fld>
            <a:endParaRPr lang="en-US" dirty="0"/>
          </a:p>
        </p:txBody>
      </p:sp>
    </p:spTree>
    <p:extLst>
      <p:ext uri="{BB962C8B-B14F-4D97-AF65-F5344CB8AC3E}">
        <p14:creationId xmlns:p14="http://schemas.microsoft.com/office/powerpoint/2010/main" val="3893243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20</a:t>
            </a:fld>
            <a:endParaRPr lang="en-US" dirty="0"/>
          </a:p>
        </p:txBody>
      </p:sp>
    </p:spTree>
    <p:extLst>
      <p:ext uri="{BB962C8B-B14F-4D97-AF65-F5344CB8AC3E}">
        <p14:creationId xmlns:p14="http://schemas.microsoft.com/office/powerpoint/2010/main" val="3073767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21</a:t>
            </a:fld>
            <a:endParaRPr lang="en-US" dirty="0"/>
          </a:p>
        </p:txBody>
      </p:sp>
    </p:spTree>
    <p:extLst>
      <p:ext uri="{BB962C8B-B14F-4D97-AF65-F5344CB8AC3E}">
        <p14:creationId xmlns:p14="http://schemas.microsoft.com/office/powerpoint/2010/main" val="23201834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22</a:t>
            </a:fld>
            <a:endParaRPr lang="en-US" dirty="0"/>
          </a:p>
        </p:txBody>
      </p:sp>
    </p:spTree>
    <p:extLst>
      <p:ext uri="{BB962C8B-B14F-4D97-AF65-F5344CB8AC3E}">
        <p14:creationId xmlns:p14="http://schemas.microsoft.com/office/powerpoint/2010/main" val="2337755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23</a:t>
            </a:fld>
            <a:endParaRPr lang="en-US" dirty="0"/>
          </a:p>
        </p:txBody>
      </p:sp>
    </p:spTree>
    <p:extLst>
      <p:ext uri="{BB962C8B-B14F-4D97-AF65-F5344CB8AC3E}">
        <p14:creationId xmlns:p14="http://schemas.microsoft.com/office/powerpoint/2010/main" val="8340863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24</a:t>
            </a:fld>
            <a:endParaRPr lang="en-US" dirty="0"/>
          </a:p>
        </p:txBody>
      </p:sp>
    </p:spTree>
    <p:extLst>
      <p:ext uri="{BB962C8B-B14F-4D97-AF65-F5344CB8AC3E}">
        <p14:creationId xmlns:p14="http://schemas.microsoft.com/office/powerpoint/2010/main" val="1546736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25</a:t>
            </a:fld>
            <a:endParaRPr lang="en-US" dirty="0"/>
          </a:p>
        </p:txBody>
      </p:sp>
    </p:spTree>
    <p:extLst>
      <p:ext uri="{BB962C8B-B14F-4D97-AF65-F5344CB8AC3E}">
        <p14:creationId xmlns:p14="http://schemas.microsoft.com/office/powerpoint/2010/main" val="24302712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26</a:t>
            </a:fld>
            <a:endParaRPr lang="en-US" dirty="0"/>
          </a:p>
        </p:txBody>
      </p:sp>
    </p:spTree>
    <p:extLst>
      <p:ext uri="{BB962C8B-B14F-4D97-AF65-F5344CB8AC3E}">
        <p14:creationId xmlns:p14="http://schemas.microsoft.com/office/powerpoint/2010/main" val="19154969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27</a:t>
            </a:fld>
            <a:endParaRPr lang="en-US" dirty="0"/>
          </a:p>
        </p:txBody>
      </p:sp>
    </p:spTree>
    <p:extLst>
      <p:ext uri="{BB962C8B-B14F-4D97-AF65-F5344CB8AC3E}">
        <p14:creationId xmlns:p14="http://schemas.microsoft.com/office/powerpoint/2010/main" val="15084928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28</a:t>
            </a:fld>
            <a:endParaRPr lang="en-US" dirty="0"/>
          </a:p>
        </p:txBody>
      </p:sp>
    </p:spTree>
    <p:extLst>
      <p:ext uri="{BB962C8B-B14F-4D97-AF65-F5344CB8AC3E}">
        <p14:creationId xmlns:p14="http://schemas.microsoft.com/office/powerpoint/2010/main" val="27841300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29</a:t>
            </a:fld>
            <a:endParaRPr lang="en-US" dirty="0"/>
          </a:p>
        </p:txBody>
      </p:sp>
    </p:spTree>
    <p:extLst>
      <p:ext uri="{BB962C8B-B14F-4D97-AF65-F5344CB8AC3E}">
        <p14:creationId xmlns:p14="http://schemas.microsoft.com/office/powerpoint/2010/main" val="116976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3</a:t>
            </a:fld>
            <a:endParaRPr lang="en-US" dirty="0"/>
          </a:p>
        </p:txBody>
      </p:sp>
    </p:spTree>
    <p:extLst>
      <p:ext uri="{BB962C8B-B14F-4D97-AF65-F5344CB8AC3E}">
        <p14:creationId xmlns:p14="http://schemas.microsoft.com/office/powerpoint/2010/main" val="4029281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4</a:t>
            </a:fld>
            <a:endParaRPr lang="en-US" dirty="0"/>
          </a:p>
        </p:txBody>
      </p:sp>
    </p:spTree>
    <p:extLst>
      <p:ext uri="{BB962C8B-B14F-4D97-AF65-F5344CB8AC3E}">
        <p14:creationId xmlns:p14="http://schemas.microsoft.com/office/powerpoint/2010/main" val="1741474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5</a:t>
            </a:fld>
            <a:endParaRPr lang="en-US" dirty="0"/>
          </a:p>
        </p:txBody>
      </p:sp>
    </p:spTree>
    <p:extLst>
      <p:ext uri="{BB962C8B-B14F-4D97-AF65-F5344CB8AC3E}">
        <p14:creationId xmlns:p14="http://schemas.microsoft.com/office/powerpoint/2010/main" val="2289423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6</a:t>
            </a:fld>
            <a:endParaRPr lang="en-US" dirty="0"/>
          </a:p>
        </p:txBody>
      </p:sp>
    </p:spTree>
    <p:extLst>
      <p:ext uri="{BB962C8B-B14F-4D97-AF65-F5344CB8AC3E}">
        <p14:creationId xmlns:p14="http://schemas.microsoft.com/office/powerpoint/2010/main" val="3327450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7</a:t>
            </a:fld>
            <a:endParaRPr lang="en-US" dirty="0"/>
          </a:p>
        </p:txBody>
      </p:sp>
    </p:spTree>
    <p:extLst>
      <p:ext uri="{BB962C8B-B14F-4D97-AF65-F5344CB8AC3E}">
        <p14:creationId xmlns:p14="http://schemas.microsoft.com/office/powerpoint/2010/main" val="956402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8</a:t>
            </a:fld>
            <a:endParaRPr lang="en-US" dirty="0"/>
          </a:p>
        </p:txBody>
      </p:sp>
    </p:spTree>
    <p:extLst>
      <p:ext uri="{BB962C8B-B14F-4D97-AF65-F5344CB8AC3E}">
        <p14:creationId xmlns:p14="http://schemas.microsoft.com/office/powerpoint/2010/main" val="1677365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9</a:t>
            </a:fld>
            <a:endParaRPr lang="en-US" dirty="0"/>
          </a:p>
        </p:txBody>
      </p:sp>
    </p:spTree>
    <p:extLst>
      <p:ext uri="{BB962C8B-B14F-4D97-AF65-F5344CB8AC3E}">
        <p14:creationId xmlns:p14="http://schemas.microsoft.com/office/powerpoint/2010/main" val="2693634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5A44-E1AD-3345-B0DE-859020076B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3BF7A3-146E-84F5-DAB2-4322AC1E55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4E79B0-373C-31A1-9B6D-DBEA15AE9E4C}"/>
              </a:ext>
            </a:extLst>
          </p:cNvPr>
          <p:cNvSpPr>
            <a:spLocks noGrp="1"/>
          </p:cNvSpPr>
          <p:nvPr>
            <p:ph type="dt" sz="half" idx="10"/>
          </p:nvPr>
        </p:nvSpPr>
        <p:spPr/>
        <p:txBody>
          <a:bodyPr/>
          <a:lstStyle/>
          <a:p>
            <a:fld id="{903B6619-AE3E-4918-8797-014A0495F585}" type="datetimeFigureOut">
              <a:rPr lang="en-IN" smtClean="0"/>
              <a:t>07-07-2024</a:t>
            </a:fld>
            <a:endParaRPr lang="en-IN"/>
          </a:p>
        </p:txBody>
      </p:sp>
      <p:sp>
        <p:nvSpPr>
          <p:cNvPr id="5" name="Footer Placeholder 4">
            <a:extLst>
              <a:ext uri="{FF2B5EF4-FFF2-40B4-BE49-F238E27FC236}">
                <a16:creationId xmlns:a16="http://schemas.microsoft.com/office/drawing/2014/main" id="{979D744C-18B8-3243-FEAF-EA23E9D29D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B55C0B-CD72-4191-9179-2852E6C21780}"/>
              </a:ext>
            </a:extLst>
          </p:cNvPr>
          <p:cNvSpPr>
            <a:spLocks noGrp="1"/>
          </p:cNvSpPr>
          <p:nvPr>
            <p:ph type="sldNum" sz="quarter" idx="12"/>
          </p:nvPr>
        </p:nvSpPr>
        <p:spPr/>
        <p:txBody>
          <a:bodyPr/>
          <a:lstStyle/>
          <a:p>
            <a:fld id="{A6F1620A-4878-4F75-965C-1153DF58F4F6}" type="slidenum">
              <a:rPr lang="en-IN" smtClean="0"/>
              <a:t>‹#›</a:t>
            </a:fld>
            <a:endParaRPr lang="en-IN"/>
          </a:p>
        </p:txBody>
      </p:sp>
    </p:spTree>
    <p:extLst>
      <p:ext uri="{BB962C8B-B14F-4D97-AF65-F5344CB8AC3E}">
        <p14:creationId xmlns:p14="http://schemas.microsoft.com/office/powerpoint/2010/main" val="2696365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8B841-D19C-3441-DFEB-1B272BD402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7C69B0-2E20-8572-F587-F5D4A4E1F1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7C2C17-5B94-5798-047B-A41FC0000EB3}"/>
              </a:ext>
            </a:extLst>
          </p:cNvPr>
          <p:cNvSpPr>
            <a:spLocks noGrp="1"/>
          </p:cNvSpPr>
          <p:nvPr>
            <p:ph type="dt" sz="half" idx="10"/>
          </p:nvPr>
        </p:nvSpPr>
        <p:spPr/>
        <p:txBody>
          <a:bodyPr/>
          <a:lstStyle/>
          <a:p>
            <a:fld id="{903B6619-AE3E-4918-8797-014A0495F585}" type="datetimeFigureOut">
              <a:rPr lang="en-IN" smtClean="0"/>
              <a:t>07-07-2024</a:t>
            </a:fld>
            <a:endParaRPr lang="en-IN"/>
          </a:p>
        </p:txBody>
      </p:sp>
      <p:sp>
        <p:nvSpPr>
          <p:cNvPr id="5" name="Footer Placeholder 4">
            <a:extLst>
              <a:ext uri="{FF2B5EF4-FFF2-40B4-BE49-F238E27FC236}">
                <a16:creationId xmlns:a16="http://schemas.microsoft.com/office/drawing/2014/main" id="{DC3974AC-7634-C501-451E-7FD2FCF618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CF9167-2894-F392-DC77-918A492D2FFF}"/>
              </a:ext>
            </a:extLst>
          </p:cNvPr>
          <p:cNvSpPr>
            <a:spLocks noGrp="1"/>
          </p:cNvSpPr>
          <p:nvPr>
            <p:ph type="sldNum" sz="quarter" idx="12"/>
          </p:nvPr>
        </p:nvSpPr>
        <p:spPr/>
        <p:txBody>
          <a:bodyPr/>
          <a:lstStyle/>
          <a:p>
            <a:fld id="{A6F1620A-4878-4F75-965C-1153DF58F4F6}" type="slidenum">
              <a:rPr lang="en-IN" smtClean="0"/>
              <a:t>‹#›</a:t>
            </a:fld>
            <a:endParaRPr lang="en-IN"/>
          </a:p>
        </p:txBody>
      </p:sp>
    </p:spTree>
    <p:extLst>
      <p:ext uri="{BB962C8B-B14F-4D97-AF65-F5344CB8AC3E}">
        <p14:creationId xmlns:p14="http://schemas.microsoft.com/office/powerpoint/2010/main" val="1254374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FA9F31-62FA-905E-F37D-ECFE622BC6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C0B76A-EB6A-4C93-A439-93A2DD0D59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EEE78C-3BE4-0860-90E2-9C18315A66A0}"/>
              </a:ext>
            </a:extLst>
          </p:cNvPr>
          <p:cNvSpPr>
            <a:spLocks noGrp="1"/>
          </p:cNvSpPr>
          <p:nvPr>
            <p:ph type="dt" sz="half" idx="10"/>
          </p:nvPr>
        </p:nvSpPr>
        <p:spPr/>
        <p:txBody>
          <a:bodyPr/>
          <a:lstStyle/>
          <a:p>
            <a:fld id="{903B6619-AE3E-4918-8797-014A0495F585}" type="datetimeFigureOut">
              <a:rPr lang="en-IN" smtClean="0"/>
              <a:t>07-07-2024</a:t>
            </a:fld>
            <a:endParaRPr lang="en-IN"/>
          </a:p>
        </p:txBody>
      </p:sp>
      <p:sp>
        <p:nvSpPr>
          <p:cNvPr id="5" name="Footer Placeholder 4">
            <a:extLst>
              <a:ext uri="{FF2B5EF4-FFF2-40B4-BE49-F238E27FC236}">
                <a16:creationId xmlns:a16="http://schemas.microsoft.com/office/drawing/2014/main" id="{CEE68335-FACC-3CEA-7BFE-ED8FBA693B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86388B-F26B-CDE3-A6C2-28B09E793AFF}"/>
              </a:ext>
            </a:extLst>
          </p:cNvPr>
          <p:cNvSpPr>
            <a:spLocks noGrp="1"/>
          </p:cNvSpPr>
          <p:nvPr>
            <p:ph type="sldNum" sz="quarter" idx="12"/>
          </p:nvPr>
        </p:nvSpPr>
        <p:spPr/>
        <p:txBody>
          <a:bodyPr/>
          <a:lstStyle/>
          <a:p>
            <a:fld id="{A6F1620A-4878-4F75-965C-1153DF58F4F6}" type="slidenum">
              <a:rPr lang="en-IN" smtClean="0"/>
              <a:t>‹#›</a:t>
            </a:fld>
            <a:endParaRPr lang="en-IN"/>
          </a:p>
        </p:txBody>
      </p:sp>
    </p:spTree>
    <p:extLst>
      <p:ext uri="{BB962C8B-B14F-4D97-AF65-F5344CB8AC3E}">
        <p14:creationId xmlns:p14="http://schemas.microsoft.com/office/powerpoint/2010/main" val="1566668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105B8-FA74-BFE4-E87B-952F8C9E187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180284">
            <a:off x="8925362" y="-797841"/>
            <a:ext cx="2185022" cy="4033887"/>
          </a:xfrm>
          <a:prstGeom prst="rect">
            <a:avLst/>
          </a:prstGeom>
        </p:spPr>
      </p:pic>
      <p:pic>
        <p:nvPicPr>
          <p:cNvPr id="5" name="Graphic 4">
            <a:extLst>
              <a:ext uri="{FF2B5EF4-FFF2-40B4-BE49-F238E27FC236}">
                <a16:creationId xmlns:a16="http://schemas.microsoft.com/office/drawing/2014/main" id="{350CAB61-2CE4-1544-7C29-56035B106E3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667816" y="151458"/>
            <a:ext cx="4696585" cy="6883545"/>
          </a:xfrm>
          <a:prstGeom prst="rect">
            <a:avLst/>
          </a:prstGeom>
        </p:spPr>
      </p:pic>
      <p:sp>
        <p:nvSpPr>
          <p:cNvPr id="6" name="Rounded Rectangle 5">
            <a:extLst>
              <a:ext uri="{FF2B5EF4-FFF2-40B4-BE49-F238E27FC236}">
                <a16:creationId xmlns:a16="http://schemas.microsoft.com/office/drawing/2014/main" id="{F7F0F132-0A38-0910-9F59-FD05608FD910}"/>
              </a:ext>
              <a:ext uri="{C183D7F6-B498-43B3-948B-1728B52AA6E4}">
                <adec:decorative xmlns:adec="http://schemas.microsoft.com/office/drawing/2017/decorative" val="1"/>
              </a:ext>
            </a:extLst>
          </p:cNvPr>
          <p:cNvSpPr/>
          <p:nvPr userDrawn="1"/>
        </p:nvSpPr>
        <p:spPr>
          <a:xfrm>
            <a:off x="8928728" y="4744937"/>
            <a:ext cx="1576388" cy="1572768"/>
          </a:xfrm>
          <a:prstGeom prst="roundRect">
            <a:avLst>
              <a:gd name="adj" fmla="val 50000"/>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19">
            <a:extLst>
              <a:ext uri="{FF2B5EF4-FFF2-40B4-BE49-F238E27FC236}">
                <a16:creationId xmlns:a16="http://schemas.microsoft.com/office/drawing/2014/main" id="{0EB495D4-165D-1D97-941A-DF6328D17FEF}"/>
              </a:ext>
              <a:ext uri="{C183D7F6-B498-43B3-948B-1728B52AA6E4}">
                <adec:decorative xmlns:adec="http://schemas.microsoft.com/office/drawing/2017/decorative" val="1"/>
              </a:ext>
            </a:extLst>
          </p:cNvPr>
          <p:cNvSpPr/>
          <p:nvPr userDrawn="1"/>
        </p:nvSpPr>
        <p:spPr>
          <a:xfrm rot="2700000">
            <a:off x="3145265" y="-755509"/>
            <a:ext cx="3647766" cy="10430735"/>
          </a:xfrm>
          <a:custGeom>
            <a:avLst/>
            <a:gdLst>
              <a:gd name="connsiteX0" fmla="*/ 534203 w 3647766"/>
              <a:gd name="connsiteY0" fmla="*/ 534203 h 10430735"/>
              <a:gd name="connsiteX1" fmla="*/ 1823883 w 3647766"/>
              <a:gd name="connsiteY1" fmla="*/ 0 h 10430735"/>
              <a:gd name="connsiteX2" fmla="*/ 3647766 w 3647766"/>
              <a:gd name="connsiteY2" fmla="*/ 1823883 h 10430735"/>
              <a:gd name="connsiteX3" fmla="*/ 3647766 w 3647766"/>
              <a:gd name="connsiteY3" fmla="*/ 6782970 h 10430735"/>
              <a:gd name="connsiteX4" fmla="*/ 0 w 3647766"/>
              <a:gd name="connsiteY4" fmla="*/ 10430735 h 10430735"/>
              <a:gd name="connsiteX5" fmla="*/ 0 w 3647766"/>
              <a:gd name="connsiteY5" fmla="*/ 1823883 h 10430735"/>
              <a:gd name="connsiteX6" fmla="*/ 534203 w 3647766"/>
              <a:gd name="connsiteY6" fmla="*/ 534203 h 1043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47766" h="10430735">
                <a:moveTo>
                  <a:pt x="534203" y="534203"/>
                </a:moveTo>
                <a:cubicBezTo>
                  <a:pt x="864261" y="204145"/>
                  <a:pt x="1320232" y="0"/>
                  <a:pt x="1823883" y="0"/>
                </a:cubicBezTo>
                <a:cubicBezTo>
                  <a:pt x="2831186" y="0"/>
                  <a:pt x="3647766" y="816580"/>
                  <a:pt x="3647766" y="1823883"/>
                </a:cubicBezTo>
                <a:lnTo>
                  <a:pt x="3647766" y="6782970"/>
                </a:lnTo>
                <a:lnTo>
                  <a:pt x="0" y="10430735"/>
                </a:lnTo>
                <a:lnTo>
                  <a:pt x="0" y="1823883"/>
                </a:lnTo>
                <a:cubicBezTo>
                  <a:pt x="0" y="1320232"/>
                  <a:pt x="204145" y="864261"/>
                  <a:pt x="534203" y="534203"/>
                </a:cubicBez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FEC3CAC6-583F-07D1-4F38-5C4AFAA6D248}"/>
              </a:ext>
              <a:ext uri="{C183D7F6-B498-43B3-948B-1728B52AA6E4}">
                <adec:decorative xmlns:adec="http://schemas.microsoft.com/office/drawing/2017/decorative" val="1"/>
              </a:ext>
            </a:extLst>
          </p:cNvPr>
          <p:cNvSpPr/>
          <p:nvPr userDrawn="1"/>
        </p:nvSpPr>
        <p:spPr>
          <a:xfrm rot="2700000">
            <a:off x="-226263" y="3580387"/>
            <a:ext cx="1576388" cy="3165770"/>
          </a:xfrm>
          <a:custGeom>
            <a:avLst/>
            <a:gdLst>
              <a:gd name="connsiteX0" fmla="*/ 230857 w 1576388"/>
              <a:gd name="connsiteY0" fmla="*/ 230857 h 3165770"/>
              <a:gd name="connsiteX1" fmla="*/ 788194 w 1576388"/>
              <a:gd name="connsiteY1" fmla="*/ 0 h 3165770"/>
              <a:gd name="connsiteX2" fmla="*/ 1576388 w 1576388"/>
              <a:gd name="connsiteY2" fmla="*/ 788194 h 3165770"/>
              <a:gd name="connsiteX3" fmla="*/ 1576388 w 1576388"/>
              <a:gd name="connsiteY3" fmla="*/ 3165770 h 3165770"/>
              <a:gd name="connsiteX4" fmla="*/ 0 w 1576388"/>
              <a:gd name="connsiteY4" fmla="*/ 1589383 h 3165770"/>
              <a:gd name="connsiteX5" fmla="*/ 0 w 1576388"/>
              <a:gd name="connsiteY5" fmla="*/ 788194 h 3165770"/>
              <a:gd name="connsiteX6" fmla="*/ 230857 w 1576388"/>
              <a:gd name="connsiteY6" fmla="*/ 230857 h 316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6388" h="3165770">
                <a:moveTo>
                  <a:pt x="230857" y="230857"/>
                </a:moveTo>
                <a:cubicBezTo>
                  <a:pt x="373492" y="88222"/>
                  <a:pt x="570540" y="0"/>
                  <a:pt x="788194" y="0"/>
                </a:cubicBezTo>
                <a:cubicBezTo>
                  <a:pt x="1223502" y="0"/>
                  <a:pt x="1576388" y="352886"/>
                  <a:pt x="1576388" y="788194"/>
                </a:cubicBezTo>
                <a:lnTo>
                  <a:pt x="1576388" y="3165770"/>
                </a:lnTo>
                <a:lnTo>
                  <a:pt x="0" y="1589383"/>
                </a:lnTo>
                <a:lnTo>
                  <a:pt x="0" y="788194"/>
                </a:lnTo>
                <a:cubicBezTo>
                  <a:pt x="0" y="570540"/>
                  <a:pt x="88222" y="373492"/>
                  <a:pt x="230857" y="230857"/>
                </a:cubicBezTo>
                <a:close/>
              </a:path>
            </a:pathLst>
          </a:cu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Rounded Rectangle 15">
            <a:extLst>
              <a:ext uri="{FF2B5EF4-FFF2-40B4-BE49-F238E27FC236}">
                <a16:creationId xmlns:a16="http://schemas.microsoft.com/office/drawing/2014/main" id="{A8EE820E-E5BD-B48E-CD48-33690FF1E30B}"/>
              </a:ext>
              <a:ext uri="{C183D7F6-B498-43B3-948B-1728B52AA6E4}">
                <adec:decorative xmlns:adec="http://schemas.microsoft.com/office/drawing/2017/decorative" val="1"/>
              </a:ext>
            </a:extLst>
          </p:cNvPr>
          <p:cNvSpPr/>
          <p:nvPr userDrawn="1"/>
        </p:nvSpPr>
        <p:spPr>
          <a:xfrm>
            <a:off x="4122835" y="315152"/>
            <a:ext cx="906031" cy="903950"/>
          </a:xfrm>
          <a:prstGeom prst="roundRect">
            <a:avLst>
              <a:gd name="adj" fmla="val 50000"/>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830286" y="1221103"/>
            <a:ext cx="5428878" cy="4415795"/>
          </a:xfrm>
        </p:spPr>
        <p:txBody>
          <a:bodyPr anchor="ctr">
            <a:normAutofit/>
          </a:bodyPr>
          <a:lstStyle>
            <a:lvl1pPr algn="l">
              <a:lnSpc>
                <a:spcPct val="100000"/>
              </a:lnSpc>
              <a:defRPr sz="5400" b="1" cap="all" baseline="0"/>
            </a:lvl1pPr>
          </a:lstStyle>
          <a:p>
            <a:r>
              <a:rPr lang="en-US" dirty="0"/>
              <a:t>Click to add title</a:t>
            </a:r>
          </a:p>
        </p:txBody>
      </p:sp>
      <p:sp>
        <p:nvSpPr>
          <p:cNvPr id="14" name="Picture Placeholder 13">
            <a:extLst>
              <a:ext uri="{FF2B5EF4-FFF2-40B4-BE49-F238E27FC236}">
                <a16:creationId xmlns:a16="http://schemas.microsoft.com/office/drawing/2014/main" id="{1F678F28-657B-EB5D-2122-E904530003C6}"/>
              </a:ext>
            </a:extLst>
          </p:cNvPr>
          <p:cNvSpPr>
            <a:spLocks noGrp="1"/>
          </p:cNvSpPr>
          <p:nvPr>
            <p:ph type="pic" sz="quarter" idx="10" hasCustomPrompt="1"/>
          </p:nvPr>
        </p:nvSpPr>
        <p:spPr>
          <a:xfrm>
            <a:off x="6500366" y="1112107"/>
            <a:ext cx="4617720" cy="4617720"/>
          </a:xfrm>
          <a:prstGeom prst="ellipse">
            <a:avLst/>
          </a:prstGeom>
          <a:noFill/>
        </p:spPr>
        <p:txBody>
          <a:bodyPr>
            <a:normAutofit/>
          </a:bodyPr>
          <a:lstStyle>
            <a:lvl1pPr marL="0" indent="0" algn="ctr">
              <a:buNone/>
              <a:defRPr sz="2000"/>
            </a:lvl1pPr>
          </a:lstStyle>
          <a:p>
            <a:r>
              <a:rPr lang="en-US" dirty="0"/>
              <a:t>Click icon to add picture </a:t>
            </a:r>
          </a:p>
        </p:txBody>
      </p:sp>
    </p:spTree>
    <p:extLst>
      <p:ext uri="{BB962C8B-B14F-4D97-AF65-F5344CB8AC3E}">
        <p14:creationId xmlns:p14="http://schemas.microsoft.com/office/powerpoint/2010/main" val="3491282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959CC860-7AD2-181E-8740-F1A23EEF8BDC}"/>
              </a:ext>
              <a:ext uri="{C183D7F6-B498-43B3-948B-1728B52AA6E4}">
                <adec:decorative xmlns:adec="http://schemas.microsoft.com/office/drawing/2017/decorative" val="1"/>
              </a:ext>
            </a:extLst>
          </p:cNvPr>
          <p:cNvSpPr/>
          <p:nvPr userDrawn="1"/>
        </p:nvSpPr>
        <p:spPr>
          <a:xfrm>
            <a:off x="4951533" y="4056446"/>
            <a:ext cx="2496416" cy="2490682"/>
          </a:xfrm>
          <a:prstGeom prst="roundRect">
            <a:avLst>
              <a:gd name="adj" fmla="val 50000"/>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7281C8DE-1CE0-D1C2-FDF9-18B9C3D69E28}"/>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41026"/>
          <a:stretch/>
        </p:blipFill>
        <p:spPr>
          <a:xfrm>
            <a:off x="8045068" y="3116724"/>
            <a:ext cx="4328419" cy="3741276"/>
          </a:xfrm>
          <a:prstGeom prst="rect">
            <a:avLst/>
          </a:prstGeom>
        </p:spPr>
      </p:pic>
      <p:sp>
        <p:nvSpPr>
          <p:cNvPr id="16" name="Rounded Rectangle 14">
            <a:extLst>
              <a:ext uri="{FF2B5EF4-FFF2-40B4-BE49-F238E27FC236}">
                <a16:creationId xmlns:a16="http://schemas.microsoft.com/office/drawing/2014/main" id="{F2CFC212-BD96-550A-AC95-A514C6417141}"/>
              </a:ext>
              <a:ext uri="{C183D7F6-B498-43B3-948B-1728B52AA6E4}">
                <adec:decorative xmlns:adec="http://schemas.microsoft.com/office/drawing/2017/decorative" val="1"/>
              </a:ext>
            </a:extLst>
          </p:cNvPr>
          <p:cNvSpPr/>
          <p:nvPr userDrawn="1"/>
        </p:nvSpPr>
        <p:spPr>
          <a:xfrm>
            <a:off x="512510" y="4485800"/>
            <a:ext cx="1387442" cy="1384255"/>
          </a:xfrm>
          <a:prstGeom prst="roundRect">
            <a:avLst>
              <a:gd name="adj" fmla="val 50000"/>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5">
            <a:extLst>
              <a:ext uri="{FF2B5EF4-FFF2-40B4-BE49-F238E27FC236}">
                <a16:creationId xmlns:a16="http://schemas.microsoft.com/office/drawing/2014/main" id="{F99AEEAC-FF4A-0E33-26A8-2D963A6BAC0D}"/>
              </a:ext>
              <a:ext uri="{C183D7F6-B498-43B3-948B-1728B52AA6E4}">
                <adec:decorative xmlns:adec="http://schemas.microsoft.com/office/drawing/2017/decorative" val="1"/>
              </a:ext>
            </a:extLst>
          </p:cNvPr>
          <p:cNvSpPr/>
          <p:nvPr userDrawn="1"/>
        </p:nvSpPr>
        <p:spPr>
          <a:xfrm>
            <a:off x="2862900" y="3712319"/>
            <a:ext cx="3059474" cy="3145681"/>
          </a:xfrm>
          <a:custGeom>
            <a:avLst/>
            <a:gdLst>
              <a:gd name="connsiteX0" fmla="*/ 2216294 w 3059474"/>
              <a:gd name="connsiteY0" fmla="*/ 1963 h 3145681"/>
              <a:gd name="connsiteX1" fmla="*/ 2665245 w 3059474"/>
              <a:gd name="connsiteY1" fmla="*/ 105730 h 3145681"/>
              <a:gd name="connsiteX2" fmla="*/ 2953745 w 3059474"/>
              <a:gd name="connsiteY2" fmla="*/ 1182423 h 3145681"/>
              <a:gd name="connsiteX3" fmla="*/ 1820257 w 3059474"/>
              <a:gd name="connsiteY3" fmla="*/ 3145681 h 3145681"/>
              <a:gd name="connsiteX4" fmla="*/ 0 w 3059474"/>
              <a:gd name="connsiteY4" fmla="*/ 3145681 h 3145681"/>
              <a:gd name="connsiteX5" fmla="*/ 1588552 w 3059474"/>
              <a:gd name="connsiteY5" fmla="*/ 394229 h 3145681"/>
              <a:gd name="connsiteX6" fmla="*/ 2216294 w 3059474"/>
              <a:gd name="connsiteY6" fmla="*/ 1963 h 314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59474" h="3145681">
                <a:moveTo>
                  <a:pt x="2216294" y="1963"/>
                </a:moveTo>
                <a:cubicBezTo>
                  <a:pt x="2367730" y="-8739"/>
                  <a:pt x="2523875" y="24110"/>
                  <a:pt x="2665245" y="105730"/>
                </a:cubicBezTo>
                <a:cubicBezTo>
                  <a:pt x="3042233" y="323384"/>
                  <a:pt x="3171399" y="805435"/>
                  <a:pt x="2953745" y="1182423"/>
                </a:cubicBezTo>
                <a:lnTo>
                  <a:pt x="1820257" y="3145681"/>
                </a:lnTo>
                <a:lnTo>
                  <a:pt x="0" y="3145681"/>
                </a:lnTo>
                <a:lnTo>
                  <a:pt x="1588552" y="394229"/>
                </a:lnTo>
                <a:cubicBezTo>
                  <a:pt x="1724586" y="158612"/>
                  <a:pt x="1963900" y="19800"/>
                  <a:pt x="2216294" y="1963"/>
                </a:cubicBez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6643512" y="34509"/>
            <a:ext cx="4042719" cy="2771343"/>
          </a:xfrm>
        </p:spPr>
        <p:txBody>
          <a:bodyPr anchor="b">
            <a:noAutofit/>
          </a:bodyPr>
          <a:lstStyle>
            <a:lvl1pPr algn="ctr">
              <a:lnSpc>
                <a:spcPct val="100000"/>
              </a:lnSpc>
              <a:defRPr sz="3600" b="1" cap="all" baseline="0"/>
            </a:lvl1pPr>
          </a:lstStyle>
          <a:p>
            <a:r>
              <a:rPr lang="en-US"/>
              <a:t>Click to edit Master title style</a:t>
            </a:r>
            <a:endParaRPr lang="en-US" dirty="0"/>
          </a:p>
        </p:txBody>
      </p:sp>
      <p:sp>
        <p:nvSpPr>
          <p:cNvPr id="41" name="Picture Placeholder 40">
            <a:extLst>
              <a:ext uri="{FF2B5EF4-FFF2-40B4-BE49-F238E27FC236}">
                <a16:creationId xmlns:a16="http://schemas.microsoft.com/office/drawing/2014/main" id="{397632CB-D12B-61D5-AE6C-29B888CF5189}"/>
              </a:ext>
            </a:extLst>
          </p:cNvPr>
          <p:cNvSpPr>
            <a:spLocks noGrp="1"/>
          </p:cNvSpPr>
          <p:nvPr>
            <p:ph type="pic" sz="quarter" idx="11" hasCustomPrompt="1"/>
          </p:nvPr>
        </p:nvSpPr>
        <p:spPr>
          <a:xfrm>
            <a:off x="1021742" y="0"/>
            <a:ext cx="5455978" cy="4833388"/>
          </a:xfrm>
          <a:custGeom>
            <a:avLst/>
            <a:gdLst>
              <a:gd name="connsiteX0" fmla="*/ 5053562 w 5455978"/>
              <a:gd name="connsiteY0" fmla="*/ 697005 h 4833388"/>
              <a:gd name="connsiteX1" fmla="*/ 4555554 w 5455978"/>
              <a:gd name="connsiteY1" fmla="*/ 1559581 h 4833388"/>
              <a:gd name="connsiteX2" fmla="*/ 4520518 w 5455978"/>
              <a:gd name="connsiteY2" fmla="*/ 1446747 h 4833388"/>
              <a:gd name="connsiteX3" fmla="*/ 4507691 w 5455978"/>
              <a:gd name="connsiteY3" fmla="*/ 1319547 h 4833388"/>
              <a:gd name="connsiteX4" fmla="*/ 5011792 w 5455978"/>
              <a:gd name="connsiteY4" fmla="*/ 701215 h 4833388"/>
              <a:gd name="connsiteX5" fmla="*/ 1553707 w 5455978"/>
              <a:gd name="connsiteY5" fmla="*/ 0 h 4833388"/>
              <a:gd name="connsiteX6" fmla="*/ 5455978 w 5455978"/>
              <a:gd name="connsiteY6" fmla="*/ 0 h 4833388"/>
              <a:gd name="connsiteX7" fmla="*/ 5100963 w 5455978"/>
              <a:gd name="connsiteY7" fmla="*/ 614906 h 4833388"/>
              <a:gd name="connsiteX8" fmla="*/ 4996209 w 5455978"/>
              <a:gd name="connsiteY8" fmla="*/ 625463 h 4833388"/>
              <a:gd name="connsiteX9" fmla="*/ 4430368 w 5455978"/>
              <a:gd name="connsiteY9" fmla="*/ 1319547 h 4833388"/>
              <a:gd name="connsiteX10" fmla="*/ 4486058 w 5455978"/>
              <a:gd name="connsiteY10" fmla="*/ 1595319 h 4833388"/>
              <a:gd name="connsiteX11" fmla="*/ 4509739 w 5455978"/>
              <a:gd name="connsiteY11" fmla="*/ 1638936 h 4833388"/>
              <a:gd name="connsiteX12" fmla="*/ 3153367 w 5455978"/>
              <a:gd name="connsiteY12" fmla="*/ 3988240 h 4833388"/>
              <a:gd name="connsiteX13" fmla="*/ 845150 w 5455978"/>
              <a:gd name="connsiteY13" fmla="*/ 4606725 h 4833388"/>
              <a:gd name="connsiteX14" fmla="*/ 226664 w 5455978"/>
              <a:gd name="connsiteY14" fmla="*/ 2298507 h 4833388"/>
              <a:gd name="connsiteX15" fmla="*/ 329235 w 5455978"/>
              <a:gd name="connsiteY15" fmla="*/ 2120849 h 4833388"/>
              <a:gd name="connsiteX16" fmla="*/ 371252 w 5455978"/>
              <a:gd name="connsiteY16" fmla="*/ 2229458 h 4833388"/>
              <a:gd name="connsiteX17" fmla="*/ 559552 w 5455978"/>
              <a:gd name="connsiteY17" fmla="*/ 2626762 h 4833388"/>
              <a:gd name="connsiteX18" fmla="*/ 957839 w 5455978"/>
              <a:gd name="connsiteY18" fmla="*/ 2993841 h 4833388"/>
              <a:gd name="connsiteX19" fmla="*/ 995878 w 5455978"/>
              <a:gd name="connsiteY19" fmla="*/ 3008734 h 4833388"/>
              <a:gd name="connsiteX20" fmla="*/ 1019279 w 5455978"/>
              <a:gd name="connsiteY20" fmla="*/ 2937771 h 4833388"/>
              <a:gd name="connsiteX21" fmla="*/ 626913 w 5455978"/>
              <a:gd name="connsiteY21" fmla="*/ 1958089 h 4833388"/>
              <a:gd name="connsiteX22" fmla="*/ 521718 w 5455978"/>
              <a:gd name="connsiteY22" fmla="*/ 1853095 h 4833388"/>
              <a:gd name="connsiteX23" fmla="*/ 497773 w 5455978"/>
              <a:gd name="connsiteY23" fmla="*/ 1828933 h 4833388"/>
              <a:gd name="connsiteX24" fmla="*/ 723060 w 5455978"/>
              <a:gd name="connsiteY24" fmla="*/ 1438724 h 4833388"/>
              <a:gd name="connsiteX25" fmla="*/ 730945 w 5455978"/>
              <a:gd name="connsiteY25" fmla="*/ 1446043 h 4833388"/>
              <a:gd name="connsiteX26" fmla="*/ 813264 w 5455978"/>
              <a:gd name="connsiteY26" fmla="*/ 1496390 h 4833388"/>
              <a:gd name="connsiteX27" fmla="*/ 1064353 w 5455978"/>
              <a:gd name="connsiteY27" fmla="*/ 1518729 h 4833388"/>
              <a:gd name="connsiteX28" fmla="*/ 1103267 w 5455978"/>
              <a:gd name="connsiteY28" fmla="*/ 1237288 h 4833388"/>
              <a:gd name="connsiteX29" fmla="*/ 985448 w 5455978"/>
              <a:gd name="connsiteY29" fmla="*/ 1135252 h 4833388"/>
              <a:gd name="connsiteX30" fmla="*/ 915960 w 5455978"/>
              <a:gd name="connsiteY30" fmla="*/ 1104611 h 483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455978" h="4833388">
                <a:moveTo>
                  <a:pt x="5053562" y="697005"/>
                </a:moveTo>
                <a:lnTo>
                  <a:pt x="4555554" y="1559581"/>
                </a:lnTo>
                <a:lnTo>
                  <a:pt x="4520518" y="1446747"/>
                </a:lnTo>
                <a:cubicBezTo>
                  <a:pt x="4512108" y="1405660"/>
                  <a:pt x="4507691" y="1363119"/>
                  <a:pt x="4507691" y="1319547"/>
                </a:cubicBezTo>
                <a:cubicBezTo>
                  <a:pt x="4507691" y="1014542"/>
                  <a:pt x="4724102" y="760068"/>
                  <a:pt x="5011792" y="701215"/>
                </a:cubicBezTo>
                <a:close/>
                <a:moveTo>
                  <a:pt x="1553707" y="0"/>
                </a:moveTo>
                <a:lnTo>
                  <a:pt x="5455978" y="0"/>
                </a:lnTo>
                <a:lnTo>
                  <a:pt x="5100963" y="614906"/>
                </a:lnTo>
                <a:lnTo>
                  <a:pt x="4996209" y="625463"/>
                </a:lnTo>
                <a:cubicBezTo>
                  <a:pt x="4673284" y="691526"/>
                  <a:pt x="4430368" y="977175"/>
                  <a:pt x="4430368" y="1319547"/>
                </a:cubicBezTo>
                <a:cubicBezTo>
                  <a:pt x="4430368" y="1417368"/>
                  <a:pt x="4450198" y="1510558"/>
                  <a:pt x="4486058" y="1595319"/>
                </a:cubicBezTo>
                <a:lnTo>
                  <a:pt x="4509739" y="1638936"/>
                </a:lnTo>
                <a:lnTo>
                  <a:pt x="3153367" y="3988240"/>
                </a:lnTo>
                <a:cubicBezTo>
                  <a:pt x="2686760" y="4796427"/>
                  <a:pt x="1653336" y="5073332"/>
                  <a:pt x="845150" y="4606725"/>
                </a:cubicBezTo>
                <a:cubicBezTo>
                  <a:pt x="36963" y="4140118"/>
                  <a:pt x="-239943" y="3106694"/>
                  <a:pt x="226664" y="2298507"/>
                </a:cubicBezTo>
                <a:lnTo>
                  <a:pt x="329235" y="2120849"/>
                </a:lnTo>
                <a:lnTo>
                  <a:pt x="371252" y="2229458"/>
                </a:lnTo>
                <a:cubicBezTo>
                  <a:pt x="422650" y="2367223"/>
                  <a:pt x="474920" y="2506739"/>
                  <a:pt x="559552" y="2626762"/>
                </a:cubicBezTo>
                <a:cubicBezTo>
                  <a:pt x="664100" y="2775040"/>
                  <a:pt x="812390" y="2885864"/>
                  <a:pt x="957839" y="2993841"/>
                </a:cubicBezTo>
                <a:cubicBezTo>
                  <a:pt x="968982" y="3002164"/>
                  <a:pt x="982113" y="3010924"/>
                  <a:pt x="995878" y="3008734"/>
                </a:cubicBezTo>
                <a:cubicBezTo>
                  <a:pt x="1023452" y="3004135"/>
                  <a:pt x="1024981" y="2965150"/>
                  <a:pt x="1019279" y="2937771"/>
                </a:cubicBezTo>
                <a:cubicBezTo>
                  <a:pt x="947330" y="2588870"/>
                  <a:pt x="866401" y="2221571"/>
                  <a:pt x="626913" y="1958089"/>
                </a:cubicBezTo>
                <a:cubicBezTo>
                  <a:pt x="593561" y="1921403"/>
                  <a:pt x="557585" y="1887290"/>
                  <a:pt x="521718" y="1853095"/>
                </a:cubicBezTo>
                <a:lnTo>
                  <a:pt x="497773" y="1828933"/>
                </a:lnTo>
                <a:lnTo>
                  <a:pt x="723060" y="1438724"/>
                </a:lnTo>
                <a:lnTo>
                  <a:pt x="730945" y="1446043"/>
                </a:lnTo>
                <a:cubicBezTo>
                  <a:pt x="756833" y="1465071"/>
                  <a:pt x="784718" y="1481607"/>
                  <a:pt x="813264" y="1496390"/>
                </a:cubicBezTo>
                <a:cubicBezTo>
                  <a:pt x="891352" y="1536689"/>
                  <a:pt x="988887" y="1563849"/>
                  <a:pt x="1064353" y="1518729"/>
                </a:cubicBezTo>
                <a:cubicBezTo>
                  <a:pt x="1155333" y="1464192"/>
                  <a:pt x="1162980" y="1324896"/>
                  <a:pt x="1103267" y="1237288"/>
                </a:cubicBezTo>
                <a:cubicBezTo>
                  <a:pt x="1073421" y="1193484"/>
                  <a:pt x="1032143" y="1160466"/>
                  <a:pt x="985448" y="1135252"/>
                </a:cubicBezTo>
                <a:lnTo>
                  <a:pt x="915960" y="1104611"/>
                </a:lnTo>
                <a:close/>
              </a:path>
            </a:pathLst>
          </a:custGeom>
          <a:noFill/>
        </p:spPr>
        <p:txBody>
          <a:bodyPr wrap="square">
            <a:noAutofit/>
          </a:bodyPr>
          <a:lstStyle>
            <a:lvl1pPr marL="0" indent="0" algn="ctr">
              <a:buNone/>
              <a:defRPr sz="1800"/>
            </a:lvl1pPr>
          </a:lstStyle>
          <a:p>
            <a:r>
              <a:rPr lang="en-US" dirty="0"/>
              <a:t>Click to add picture</a:t>
            </a:r>
          </a:p>
        </p:txBody>
      </p:sp>
      <p:sp>
        <p:nvSpPr>
          <p:cNvPr id="15" name="Content Placeholder 2">
            <a:extLst>
              <a:ext uri="{FF2B5EF4-FFF2-40B4-BE49-F238E27FC236}">
                <a16:creationId xmlns:a16="http://schemas.microsoft.com/office/drawing/2014/main" id="{673E1CDE-B1E9-C63B-80D3-45CB15FC2671}"/>
              </a:ext>
            </a:extLst>
          </p:cNvPr>
          <p:cNvSpPr>
            <a:spLocks noGrp="1"/>
          </p:cNvSpPr>
          <p:nvPr>
            <p:ph idx="1" hasCustomPrompt="1"/>
          </p:nvPr>
        </p:nvSpPr>
        <p:spPr>
          <a:xfrm>
            <a:off x="6643512" y="2907616"/>
            <a:ext cx="4042719" cy="3216688"/>
          </a:xfrm>
        </p:spPr>
        <p:txBody>
          <a:bodyPr vert="horz" lIns="91440" tIns="45720" rIns="91440" bIns="45720" rtlCol="0" anchor="t">
            <a:normAutofit/>
          </a:bodyPr>
          <a:lstStyle>
            <a:lvl1pPr marL="0" indent="0" algn="ctr">
              <a:buNone/>
              <a:defRPr sz="2400"/>
            </a:lvl1pPr>
            <a:lvl2pPr marL="0" indent="0" algn="ctr">
              <a:buNone/>
              <a:defRPr sz="2000"/>
            </a:lvl2pPr>
            <a:lvl3pPr marL="0" indent="0" algn="ctr">
              <a:buNone/>
              <a:defRPr sz="1800"/>
            </a:lvl3pPr>
            <a:lvl4pPr marL="0" indent="0" algn="ctr">
              <a:buNone/>
              <a:defRPr sz="1600"/>
            </a:lvl4pPr>
            <a:lvl5pPr marL="0" indent="0" algn="ctr">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ircle: Hollow 3">
            <a:extLst>
              <a:ext uri="{FF2B5EF4-FFF2-40B4-BE49-F238E27FC236}">
                <a16:creationId xmlns:a16="http://schemas.microsoft.com/office/drawing/2014/main" id="{BB9B4C44-DD5A-5344-2D5C-F08BAC8BD011}"/>
              </a:ext>
            </a:extLst>
          </p:cNvPr>
          <p:cNvSpPr/>
          <p:nvPr userDrawn="1"/>
        </p:nvSpPr>
        <p:spPr>
          <a:xfrm>
            <a:off x="5452110" y="613411"/>
            <a:ext cx="1417320" cy="1416956"/>
          </a:xfrm>
          <a:prstGeom prst="donut">
            <a:avLst>
              <a:gd name="adj" fmla="val 5457"/>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Freeform: Shape 46">
            <a:extLst>
              <a:ext uri="{FF2B5EF4-FFF2-40B4-BE49-F238E27FC236}">
                <a16:creationId xmlns:a16="http://schemas.microsoft.com/office/drawing/2014/main" id="{7486F694-E877-CFAD-29E0-B4E6CBEFF61F}"/>
              </a:ext>
            </a:extLst>
          </p:cNvPr>
          <p:cNvSpPr/>
          <p:nvPr userDrawn="1"/>
        </p:nvSpPr>
        <p:spPr>
          <a:xfrm rot="10800000" flipH="1">
            <a:off x="0" y="0"/>
            <a:ext cx="2163417" cy="3009075"/>
          </a:xfrm>
          <a:custGeom>
            <a:avLst/>
            <a:gdLst>
              <a:gd name="connsiteX0" fmla="*/ 1493017 w 2163417"/>
              <a:gd name="connsiteY0" fmla="*/ 3009075 h 3009075"/>
              <a:gd name="connsiteX1" fmla="*/ 1872777 w 2163417"/>
              <a:gd name="connsiteY1" fmla="*/ 3009075 h 3009075"/>
              <a:gd name="connsiteX2" fmla="*/ 1913900 w 2163417"/>
              <a:gd name="connsiteY2" fmla="*/ 2952775 h 3009075"/>
              <a:gd name="connsiteX3" fmla="*/ 2084325 w 2163417"/>
              <a:gd name="connsiteY3" fmla="*/ 2522160 h 3009075"/>
              <a:gd name="connsiteX4" fmla="*/ 1761963 w 2163417"/>
              <a:gd name="connsiteY4" fmla="*/ 2620279 h 3009075"/>
              <a:gd name="connsiteX5" fmla="*/ 1555926 w 2163417"/>
              <a:gd name="connsiteY5" fmla="*/ 2902372 h 3009075"/>
              <a:gd name="connsiteX6" fmla="*/ 834010 w 2163417"/>
              <a:gd name="connsiteY6" fmla="*/ 3009075 h 3009075"/>
              <a:gd name="connsiteX7" fmla="*/ 948009 w 2163417"/>
              <a:gd name="connsiteY7" fmla="*/ 3009075 h 3009075"/>
              <a:gd name="connsiteX8" fmla="*/ 989692 w 2163417"/>
              <a:gd name="connsiteY8" fmla="*/ 2797901 h 3009075"/>
              <a:gd name="connsiteX9" fmla="*/ 986849 w 2163417"/>
              <a:gd name="connsiteY9" fmla="*/ 2611518 h 3009075"/>
              <a:gd name="connsiteX10" fmla="*/ 1262642 w 2163417"/>
              <a:gd name="connsiteY10" fmla="*/ 2219239 h 3009075"/>
              <a:gd name="connsiteX11" fmla="*/ 1549153 w 2163417"/>
              <a:gd name="connsiteY11" fmla="*/ 2007013 h 3009075"/>
              <a:gd name="connsiteX12" fmla="*/ 1856876 w 2163417"/>
              <a:gd name="connsiteY12" fmla="*/ 1929045 h 3009075"/>
              <a:gd name="connsiteX13" fmla="*/ 2125008 w 2163417"/>
              <a:gd name="connsiteY13" fmla="*/ 1771787 h 3009075"/>
              <a:gd name="connsiteX14" fmla="*/ 2086094 w 2163417"/>
              <a:gd name="connsiteY14" fmla="*/ 1490346 h 3009075"/>
              <a:gd name="connsiteX15" fmla="*/ 1835005 w 2163417"/>
              <a:gd name="connsiteY15" fmla="*/ 1512685 h 3009075"/>
              <a:gd name="connsiteX16" fmla="*/ 1682345 w 2163417"/>
              <a:gd name="connsiteY16" fmla="*/ 1628328 h 3009075"/>
              <a:gd name="connsiteX17" fmla="*/ 1575831 w 2163417"/>
              <a:gd name="connsiteY17" fmla="*/ 1813181 h 3009075"/>
              <a:gd name="connsiteX18" fmla="*/ 1151755 w 2163417"/>
              <a:gd name="connsiteY18" fmla="*/ 2268518 h 3009075"/>
              <a:gd name="connsiteX19" fmla="*/ 1084611 w 2163417"/>
              <a:gd name="connsiteY19" fmla="*/ 2294800 h 3009075"/>
              <a:gd name="connsiteX20" fmla="*/ 1438920 w 2163417"/>
              <a:gd name="connsiteY20" fmla="*/ 1261465 h 3009075"/>
              <a:gd name="connsiteX21" fmla="*/ 1648654 w 2163417"/>
              <a:gd name="connsiteY21" fmla="*/ 1050986 h 3009075"/>
              <a:gd name="connsiteX22" fmla="*/ 2041020 w 2163417"/>
              <a:gd name="connsiteY22" fmla="*/ 71304 h 3009075"/>
              <a:gd name="connsiteX23" fmla="*/ 2017619 w 2163417"/>
              <a:gd name="connsiteY23" fmla="*/ 341 h 3009075"/>
              <a:gd name="connsiteX24" fmla="*/ 1979580 w 2163417"/>
              <a:gd name="connsiteY24" fmla="*/ 15234 h 3009075"/>
              <a:gd name="connsiteX25" fmla="*/ 1581293 w 2163417"/>
              <a:gd name="connsiteY25" fmla="*/ 382313 h 3009075"/>
              <a:gd name="connsiteX26" fmla="*/ 1392993 w 2163417"/>
              <a:gd name="connsiteY26" fmla="*/ 779617 h 3009075"/>
              <a:gd name="connsiteX27" fmla="*/ 1164880 w 2163417"/>
              <a:gd name="connsiteY27" fmla="*/ 1442374 h 3009075"/>
              <a:gd name="connsiteX28" fmla="*/ 1048527 w 2163417"/>
              <a:gd name="connsiteY28" fmla="*/ 2002632 h 3009075"/>
              <a:gd name="connsiteX29" fmla="*/ 913146 w 2163417"/>
              <a:gd name="connsiteY29" fmla="*/ 2268080 h 3009075"/>
              <a:gd name="connsiteX30" fmla="*/ 856937 w 2163417"/>
              <a:gd name="connsiteY30" fmla="*/ 2219896 h 3009075"/>
              <a:gd name="connsiteX31" fmla="*/ 370747 w 2163417"/>
              <a:gd name="connsiteY31" fmla="*/ 856053 h 3009075"/>
              <a:gd name="connsiteX32" fmla="*/ 110511 w 2163417"/>
              <a:gd name="connsiteY32" fmla="*/ 404268 h 3009075"/>
              <a:gd name="connsiteX33" fmla="*/ 0 w 2163417"/>
              <a:gd name="connsiteY33" fmla="*/ 276682 h 3009075"/>
              <a:gd name="connsiteX34" fmla="*/ 0 w 2163417"/>
              <a:gd name="connsiteY34" fmla="*/ 1089858 h 3009075"/>
              <a:gd name="connsiteX35" fmla="*/ 70976 w 2163417"/>
              <a:gd name="connsiteY35" fmla="*/ 1225338 h 3009075"/>
              <a:gd name="connsiteX36" fmla="*/ 295948 w 2163417"/>
              <a:gd name="connsiteY36" fmla="*/ 1566999 h 3009075"/>
              <a:gd name="connsiteX37" fmla="*/ 514658 w 2163417"/>
              <a:gd name="connsiteY37" fmla="*/ 1845813 h 3009075"/>
              <a:gd name="connsiteX38" fmla="*/ 825662 w 2163417"/>
              <a:gd name="connsiteY38" fmla="*/ 2764392 h 3009075"/>
              <a:gd name="connsiteX39" fmla="*/ 837091 w 2163417"/>
              <a:gd name="connsiteY39" fmla="*/ 2992607 h 3009075"/>
              <a:gd name="connsiteX40" fmla="*/ 496733 w 2163417"/>
              <a:gd name="connsiteY40" fmla="*/ 3009075 h 3009075"/>
              <a:gd name="connsiteX41" fmla="*/ 596226 w 2163417"/>
              <a:gd name="connsiteY41" fmla="*/ 3009075 h 3009075"/>
              <a:gd name="connsiteX42" fmla="*/ 569498 w 2163417"/>
              <a:gd name="connsiteY42" fmla="*/ 2969555 h 3009075"/>
              <a:gd name="connsiteX43" fmla="*/ 434172 w 2163417"/>
              <a:gd name="connsiteY43" fmla="*/ 2684451 h 3009075"/>
              <a:gd name="connsiteX44" fmla="*/ 11408 w 2163417"/>
              <a:gd name="connsiteY44" fmla="*/ 2260195 h 3009075"/>
              <a:gd name="connsiteX45" fmla="*/ 0 w 2163417"/>
              <a:gd name="connsiteY45" fmla="*/ 2259556 h 3009075"/>
              <a:gd name="connsiteX46" fmla="*/ 0 w 2163417"/>
              <a:gd name="connsiteY46" fmla="*/ 2700555 h 3009075"/>
              <a:gd name="connsiteX47" fmla="*/ 95610 w 2163417"/>
              <a:gd name="connsiteY47" fmla="*/ 2774247 h 3009075"/>
              <a:gd name="connsiteX48" fmla="*/ 409240 w 2163417"/>
              <a:gd name="connsiteY48" fmla="*/ 2928873 h 3009075"/>
              <a:gd name="connsiteX49" fmla="*/ 477743 w 2163417"/>
              <a:gd name="connsiteY49" fmla="*/ 2986594 h 300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163417" h="3009075">
                <a:moveTo>
                  <a:pt x="1493017" y="3009075"/>
                </a:moveTo>
                <a:lnTo>
                  <a:pt x="1872777" y="3009075"/>
                </a:lnTo>
                <a:lnTo>
                  <a:pt x="1913900" y="2952775"/>
                </a:lnTo>
                <a:cubicBezTo>
                  <a:pt x="1999195" y="2822759"/>
                  <a:pt x="2058412" y="2675581"/>
                  <a:pt x="2084325" y="2522160"/>
                </a:cubicBezTo>
                <a:cubicBezTo>
                  <a:pt x="1970819" y="2493907"/>
                  <a:pt x="1849447" y="2542748"/>
                  <a:pt x="1761963" y="2620279"/>
                </a:cubicBezTo>
                <a:cubicBezTo>
                  <a:pt x="1674480" y="2697811"/>
                  <a:pt x="1614329" y="2801186"/>
                  <a:pt x="1555926" y="2902372"/>
                </a:cubicBezTo>
                <a:close/>
                <a:moveTo>
                  <a:pt x="834010" y="3009075"/>
                </a:moveTo>
                <a:lnTo>
                  <a:pt x="948009" y="3009075"/>
                </a:lnTo>
                <a:lnTo>
                  <a:pt x="989692" y="2797901"/>
                </a:lnTo>
                <a:cubicBezTo>
                  <a:pt x="1003033" y="2732853"/>
                  <a:pt x="973508" y="2676566"/>
                  <a:pt x="986849" y="2611518"/>
                </a:cubicBezTo>
                <a:cubicBezTo>
                  <a:pt x="1019219" y="2452294"/>
                  <a:pt x="1144102" y="2330521"/>
                  <a:pt x="1262642" y="2219239"/>
                </a:cubicBezTo>
                <a:cubicBezTo>
                  <a:pt x="1349907" y="2137546"/>
                  <a:pt x="1439359" y="2054101"/>
                  <a:pt x="1549153" y="2007013"/>
                </a:cubicBezTo>
                <a:cubicBezTo>
                  <a:pt x="1646469" y="1964964"/>
                  <a:pt x="1753857" y="1954234"/>
                  <a:pt x="1856876" y="1929045"/>
                </a:cubicBezTo>
                <a:cubicBezTo>
                  <a:pt x="1959894" y="1903856"/>
                  <a:pt x="2065316" y="1859396"/>
                  <a:pt x="2125008" y="1771787"/>
                </a:cubicBezTo>
                <a:cubicBezTo>
                  <a:pt x="2184721" y="1684179"/>
                  <a:pt x="2177074" y="1544883"/>
                  <a:pt x="2086094" y="1490346"/>
                </a:cubicBezTo>
                <a:cubicBezTo>
                  <a:pt x="2010628" y="1445226"/>
                  <a:pt x="1913093" y="1472386"/>
                  <a:pt x="1835005" y="1512685"/>
                </a:cubicBezTo>
                <a:cubicBezTo>
                  <a:pt x="1777913" y="1542252"/>
                  <a:pt x="1723465" y="1578828"/>
                  <a:pt x="1682345" y="1628328"/>
                </a:cubicBezTo>
                <a:cubicBezTo>
                  <a:pt x="1636855" y="1683084"/>
                  <a:pt x="1610178" y="1750760"/>
                  <a:pt x="1575831" y="1813181"/>
                </a:cubicBezTo>
                <a:cubicBezTo>
                  <a:pt x="1475445" y="1996281"/>
                  <a:pt x="1311850" y="2134480"/>
                  <a:pt x="1151755" y="2268518"/>
                </a:cubicBezTo>
                <a:cubicBezTo>
                  <a:pt x="1132509" y="2284506"/>
                  <a:pt x="1108669" y="2301808"/>
                  <a:pt x="1084611" y="2294800"/>
                </a:cubicBezTo>
                <a:cubicBezTo>
                  <a:pt x="1133601" y="1928167"/>
                  <a:pt x="1193092" y="1537651"/>
                  <a:pt x="1438920" y="1261465"/>
                </a:cubicBezTo>
                <a:cubicBezTo>
                  <a:pt x="1504751" y="1187438"/>
                  <a:pt x="1581949" y="1124359"/>
                  <a:pt x="1648654" y="1050986"/>
                </a:cubicBezTo>
                <a:cubicBezTo>
                  <a:pt x="1888142" y="787504"/>
                  <a:pt x="1969071" y="420205"/>
                  <a:pt x="2041020" y="71304"/>
                </a:cubicBezTo>
                <a:cubicBezTo>
                  <a:pt x="2046722" y="43925"/>
                  <a:pt x="2045193" y="4940"/>
                  <a:pt x="2017619" y="341"/>
                </a:cubicBezTo>
                <a:cubicBezTo>
                  <a:pt x="2003854" y="-1849"/>
                  <a:pt x="1990723" y="6911"/>
                  <a:pt x="1979580" y="15234"/>
                </a:cubicBezTo>
                <a:cubicBezTo>
                  <a:pt x="1834131" y="123211"/>
                  <a:pt x="1685841" y="234035"/>
                  <a:pt x="1581293" y="382313"/>
                </a:cubicBezTo>
                <a:cubicBezTo>
                  <a:pt x="1496661" y="502336"/>
                  <a:pt x="1444391" y="641852"/>
                  <a:pt x="1392993" y="779617"/>
                </a:cubicBezTo>
                <a:cubicBezTo>
                  <a:pt x="1311634" y="997761"/>
                  <a:pt x="1212341" y="1214372"/>
                  <a:pt x="1164880" y="1442374"/>
                </a:cubicBezTo>
                <a:cubicBezTo>
                  <a:pt x="1126170" y="1629199"/>
                  <a:pt x="1087239" y="1815805"/>
                  <a:pt x="1048527" y="2002632"/>
                </a:cubicBezTo>
                <a:cubicBezTo>
                  <a:pt x="1027749" y="2102723"/>
                  <a:pt x="999756" y="2213764"/>
                  <a:pt x="913146" y="2268080"/>
                </a:cubicBezTo>
                <a:cubicBezTo>
                  <a:pt x="888430" y="2263042"/>
                  <a:pt x="871154" y="2240922"/>
                  <a:pt x="856937" y="2219896"/>
                </a:cubicBezTo>
                <a:cubicBezTo>
                  <a:pt x="584863" y="1819090"/>
                  <a:pt x="556650" y="1303514"/>
                  <a:pt x="370747" y="856053"/>
                </a:cubicBezTo>
                <a:cubicBezTo>
                  <a:pt x="303931" y="695074"/>
                  <a:pt x="216010" y="542963"/>
                  <a:pt x="110511" y="404268"/>
                </a:cubicBezTo>
                <a:lnTo>
                  <a:pt x="0" y="276682"/>
                </a:lnTo>
                <a:lnTo>
                  <a:pt x="0" y="1089858"/>
                </a:lnTo>
                <a:lnTo>
                  <a:pt x="70976" y="1225338"/>
                </a:lnTo>
                <a:cubicBezTo>
                  <a:pt x="137808" y="1344185"/>
                  <a:pt x="212019" y="1458638"/>
                  <a:pt x="295948" y="1566999"/>
                </a:cubicBezTo>
                <a:cubicBezTo>
                  <a:pt x="368560" y="1660302"/>
                  <a:pt x="447732" y="1748567"/>
                  <a:pt x="514658" y="1845813"/>
                </a:cubicBezTo>
                <a:cubicBezTo>
                  <a:pt x="699466" y="2114550"/>
                  <a:pt x="781920" y="2440883"/>
                  <a:pt x="825662" y="2764392"/>
                </a:cubicBezTo>
                <a:cubicBezTo>
                  <a:pt x="835833" y="2838967"/>
                  <a:pt x="843160" y="2917430"/>
                  <a:pt x="837091" y="2992607"/>
                </a:cubicBezTo>
                <a:close/>
                <a:moveTo>
                  <a:pt x="496733" y="3009075"/>
                </a:moveTo>
                <a:lnTo>
                  <a:pt x="596226" y="3009075"/>
                </a:lnTo>
                <a:lnTo>
                  <a:pt x="569498" y="2969555"/>
                </a:lnTo>
                <a:cubicBezTo>
                  <a:pt x="518265" y="2878718"/>
                  <a:pt x="477585" y="2778957"/>
                  <a:pt x="434172" y="2684451"/>
                </a:cubicBezTo>
                <a:cubicBezTo>
                  <a:pt x="347346" y="2495440"/>
                  <a:pt x="215681" y="2297209"/>
                  <a:pt x="11408" y="2260195"/>
                </a:cubicBezTo>
                <a:lnTo>
                  <a:pt x="0" y="2259556"/>
                </a:lnTo>
                <a:lnTo>
                  <a:pt x="0" y="2700555"/>
                </a:lnTo>
                <a:lnTo>
                  <a:pt x="95610" y="2774247"/>
                </a:lnTo>
                <a:cubicBezTo>
                  <a:pt x="194905" y="2835572"/>
                  <a:pt x="313227" y="2862511"/>
                  <a:pt x="409240" y="2928873"/>
                </a:cubicBezTo>
                <a:cubicBezTo>
                  <a:pt x="433954" y="2945956"/>
                  <a:pt x="456727" y="2965366"/>
                  <a:pt x="477743" y="2986594"/>
                </a:cubicBezTo>
                <a:close/>
              </a:path>
            </a:pathLst>
          </a:custGeom>
          <a:solidFill>
            <a:schemeClr val="bg1"/>
          </a:solidFill>
          <a:ln w="0" cap="flat">
            <a:noFill/>
            <a:prstDash val="solid"/>
            <a:miter/>
          </a:ln>
        </p:spPr>
        <p:txBody>
          <a:bodyPr rtlCol="0" anchor="ctr"/>
          <a:lstStyle/>
          <a:p>
            <a:endParaRPr lang="en-US"/>
          </a:p>
        </p:txBody>
      </p:sp>
    </p:spTree>
    <p:extLst>
      <p:ext uri="{BB962C8B-B14F-4D97-AF65-F5344CB8AC3E}">
        <p14:creationId xmlns:p14="http://schemas.microsoft.com/office/powerpoint/2010/main" val="683476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5A99838A-BAEC-33DF-F234-3BE9E19DB860}"/>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8292"/>
          <a:stretch/>
        </p:blipFill>
        <p:spPr>
          <a:xfrm rot="16200000">
            <a:off x="8460658" y="2977669"/>
            <a:ext cx="2975009" cy="4487675"/>
          </a:xfrm>
          <a:prstGeom prst="rect">
            <a:avLst/>
          </a:prstGeom>
        </p:spPr>
      </p:pic>
      <p:pic>
        <p:nvPicPr>
          <p:cNvPr id="14" name="Graphic 13">
            <a:extLst>
              <a:ext uri="{FF2B5EF4-FFF2-40B4-BE49-F238E27FC236}">
                <a16:creationId xmlns:a16="http://schemas.microsoft.com/office/drawing/2014/main" id="{97F68367-2C07-B98F-1312-DE9F52974714}"/>
              </a:ext>
              <a:ext uri="{C183D7F6-B498-43B3-948B-1728B52AA6E4}">
                <adec:decorative xmlns:adec="http://schemas.microsoft.com/office/drawing/2017/decorative" val="1"/>
              </a:ext>
            </a:extLst>
          </p:cNvPr>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939" t="-1" b="50014"/>
          <a:stretch/>
        </p:blipFill>
        <p:spPr>
          <a:xfrm rot="10800000" flipH="1">
            <a:off x="-1118397" y="0"/>
            <a:ext cx="4787698" cy="3440798"/>
          </a:xfrm>
          <a:prstGeom prst="rect">
            <a:avLst/>
          </a:prstGeom>
        </p:spPr>
      </p:pic>
      <p:sp>
        <p:nvSpPr>
          <p:cNvPr id="15" name="Freeform 5">
            <a:extLst>
              <a:ext uri="{FF2B5EF4-FFF2-40B4-BE49-F238E27FC236}">
                <a16:creationId xmlns:a16="http://schemas.microsoft.com/office/drawing/2014/main" id="{EA4CF3B8-63C6-A7E6-1A16-A517CF1537E6}"/>
              </a:ext>
              <a:ext uri="{C183D7F6-B498-43B3-948B-1728B52AA6E4}">
                <adec:decorative xmlns:adec="http://schemas.microsoft.com/office/drawing/2017/decorative" val="1"/>
              </a:ext>
            </a:extLst>
          </p:cNvPr>
          <p:cNvSpPr/>
          <p:nvPr userDrawn="1"/>
        </p:nvSpPr>
        <p:spPr>
          <a:xfrm rot="8100000">
            <a:off x="8942561" y="-1269021"/>
            <a:ext cx="2169988" cy="3494471"/>
          </a:xfrm>
          <a:custGeom>
            <a:avLst/>
            <a:gdLst>
              <a:gd name="connsiteX0" fmla="*/ 2169988 w 2169988"/>
              <a:gd name="connsiteY0" fmla="*/ 3494471 h 3494471"/>
              <a:gd name="connsiteX1" fmla="*/ 0 w 2169988"/>
              <a:gd name="connsiteY1" fmla="*/ 1324484 h 3494471"/>
              <a:gd name="connsiteX2" fmla="*/ 0 w 2169988"/>
              <a:gd name="connsiteY2" fmla="*/ 1084994 h 3494471"/>
              <a:gd name="connsiteX3" fmla="*/ 1084994 w 2169988"/>
              <a:gd name="connsiteY3" fmla="*/ 0 h 3494471"/>
              <a:gd name="connsiteX4" fmla="*/ 2169988 w 2169988"/>
              <a:gd name="connsiteY4" fmla="*/ 1084994 h 3494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9988" h="3494471">
                <a:moveTo>
                  <a:pt x="2169988" y="3494471"/>
                </a:moveTo>
                <a:lnTo>
                  <a:pt x="0" y="1324484"/>
                </a:lnTo>
                <a:lnTo>
                  <a:pt x="0" y="1084994"/>
                </a:lnTo>
                <a:cubicBezTo>
                  <a:pt x="0" y="485768"/>
                  <a:pt x="485768" y="0"/>
                  <a:pt x="1084994" y="0"/>
                </a:cubicBezTo>
                <a:cubicBezTo>
                  <a:pt x="1684220" y="0"/>
                  <a:pt x="2169988" y="485768"/>
                  <a:pt x="2169988" y="1084994"/>
                </a:cubicBez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6">
            <a:extLst>
              <a:ext uri="{FF2B5EF4-FFF2-40B4-BE49-F238E27FC236}">
                <a16:creationId xmlns:a16="http://schemas.microsoft.com/office/drawing/2014/main" id="{E30E2D33-308E-4256-37BE-DE3B6C51891A}"/>
              </a:ext>
              <a:ext uri="{C183D7F6-B498-43B3-948B-1728B52AA6E4}">
                <adec:decorative xmlns:adec="http://schemas.microsoft.com/office/drawing/2017/decorative" val="1"/>
              </a:ext>
            </a:extLst>
          </p:cNvPr>
          <p:cNvSpPr/>
          <p:nvPr userDrawn="1"/>
        </p:nvSpPr>
        <p:spPr>
          <a:xfrm>
            <a:off x="314795" y="4285476"/>
            <a:ext cx="5195233" cy="2572525"/>
          </a:xfrm>
          <a:custGeom>
            <a:avLst/>
            <a:gdLst>
              <a:gd name="connsiteX0" fmla="*/ 1854535 w 5195233"/>
              <a:gd name="connsiteY0" fmla="*/ 0 h 2572525"/>
              <a:gd name="connsiteX1" fmla="*/ 3165888 w 5195233"/>
              <a:gd name="connsiteY1" fmla="*/ 543180 h 2572525"/>
              <a:gd name="connsiteX2" fmla="*/ 5195233 w 5195233"/>
              <a:gd name="connsiteY2" fmla="*/ 2572525 h 2572525"/>
              <a:gd name="connsiteX3" fmla="*/ 145137 w 5195233"/>
              <a:gd name="connsiteY3" fmla="*/ 2572525 h 2572525"/>
              <a:gd name="connsiteX4" fmla="*/ 135796 w 5195233"/>
              <a:gd name="connsiteY4" fmla="*/ 2552397 h 2572525"/>
              <a:gd name="connsiteX5" fmla="*/ 543181 w 5195233"/>
              <a:gd name="connsiteY5" fmla="*/ 543180 h 2572525"/>
              <a:gd name="connsiteX6" fmla="*/ 1854535 w 5195233"/>
              <a:gd name="connsiteY6" fmla="*/ 0 h 257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5233" h="2572525">
                <a:moveTo>
                  <a:pt x="1854535" y="0"/>
                </a:moveTo>
                <a:cubicBezTo>
                  <a:pt x="2329151" y="0"/>
                  <a:pt x="2803768" y="181060"/>
                  <a:pt x="3165888" y="543180"/>
                </a:cubicBezTo>
                <a:lnTo>
                  <a:pt x="5195233" y="2572525"/>
                </a:lnTo>
                <a:lnTo>
                  <a:pt x="145137" y="2572525"/>
                </a:lnTo>
                <a:lnTo>
                  <a:pt x="135796" y="2552397"/>
                </a:lnTo>
                <a:cubicBezTo>
                  <a:pt x="-135795" y="1882658"/>
                  <a:pt x="0" y="1086361"/>
                  <a:pt x="543181" y="543180"/>
                </a:cubicBezTo>
                <a:cubicBezTo>
                  <a:pt x="905301" y="181060"/>
                  <a:pt x="1379918" y="0"/>
                  <a:pt x="1854535" y="0"/>
                </a:cubicBez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1478280"/>
            <a:ext cx="11430000" cy="1941577"/>
          </a:xfrm>
        </p:spPr>
        <p:txBody>
          <a:bodyPr anchor="b">
            <a:noAutofit/>
          </a:bodyPr>
          <a:lstStyle>
            <a:lvl1pPr algn="ctr">
              <a:defRPr sz="5400"/>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524000" y="3566161"/>
            <a:ext cx="9144000" cy="2610802"/>
          </a:xfrm>
        </p:spPr>
        <p:txBody>
          <a:bodyPr>
            <a:normAutofit/>
          </a:bodyPr>
          <a:lstStyle>
            <a:lvl1pPr marL="0" indent="0" algn="ctr">
              <a:buNone/>
              <a:defRPr sz="2400"/>
            </a:lvl1pPr>
            <a:lvl2pPr marL="0" indent="0" algn="ctr">
              <a:buNone/>
              <a:defRPr sz="2000"/>
            </a:lvl2pPr>
            <a:lvl3pPr marL="0" indent="0" algn="ctr">
              <a:buNone/>
              <a:defRPr sz="1800"/>
            </a:lvl3pPr>
            <a:lvl4pPr marL="0" indent="0" algn="ctr">
              <a:buNone/>
              <a:defRPr sz="1600"/>
            </a:lvl4pPr>
            <a:lvl5pPr marL="0" indent="0" algn="ctr">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59A771C6-AE2A-169D-1961-6A9B07F65741}"/>
              </a:ext>
            </a:extLst>
          </p:cNvPr>
          <p:cNvSpPr>
            <a:spLocks noGrp="1"/>
          </p:cNvSpPr>
          <p:nvPr>
            <p:ph type="ftr" sz="quarter" idx="10"/>
          </p:nvPr>
        </p:nvSpPr>
        <p:spPr/>
        <p:txBody>
          <a:bodyPr/>
          <a:lstStyle/>
          <a:p>
            <a:r>
              <a:rPr lang="en-US"/>
              <a:t>Business marketing meeting</a:t>
            </a:r>
            <a:endParaRPr lang="en-US" dirty="0"/>
          </a:p>
        </p:txBody>
      </p:sp>
      <p:sp>
        <p:nvSpPr>
          <p:cNvPr id="5" name="Slide Number Placeholder 4">
            <a:extLst>
              <a:ext uri="{FF2B5EF4-FFF2-40B4-BE49-F238E27FC236}">
                <a16:creationId xmlns:a16="http://schemas.microsoft.com/office/drawing/2014/main" id="{B668C91C-57D3-9B9E-10DD-14689B45B716}"/>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27842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4" name="Rounded Rectangle 7">
            <a:extLst>
              <a:ext uri="{FF2B5EF4-FFF2-40B4-BE49-F238E27FC236}">
                <a16:creationId xmlns:a16="http://schemas.microsoft.com/office/drawing/2014/main" id="{59461A55-24E1-7568-7BA9-8A309336924B}"/>
              </a:ext>
              <a:ext uri="{C183D7F6-B498-43B3-948B-1728B52AA6E4}">
                <adec:decorative xmlns:adec="http://schemas.microsoft.com/office/drawing/2017/decorative" val="1"/>
              </a:ext>
            </a:extLst>
          </p:cNvPr>
          <p:cNvSpPr/>
          <p:nvPr userDrawn="1"/>
        </p:nvSpPr>
        <p:spPr>
          <a:xfrm>
            <a:off x="8343414" y="4494073"/>
            <a:ext cx="1987492" cy="1982927"/>
          </a:xfrm>
          <a:prstGeom prst="roundRect">
            <a:avLst>
              <a:gd name="adj" fmla="val 50000"/>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5">
            <a:extLst>
              <a:ext uri="{FF2B5EF4-FFF2-40B4-BE49-F238E27FC236}">
                <a16:creationId xmlns:a16="http://schemas.microsoft.com/office/drawing/2014/main" id="{4BAAB243-57F0-D7E3-BD79-EDEAFC03E6D4}"/>
              </a:ext>
              <a:ext uri="{C183D7F6-B498-43B3-948B-1728B52AA6E4}">
                <adec:decorative xmlns:adec="http://schemas.microsoft.com/office/drawing/2017/decorative" val="1"/>
              </a:ext>
            </a:extLst>
          </p:cNvPr>
          <p:cNvSpPr/>
          <p:nvPr userDrawn="1"/>
        </p:nvSpPr>
        <p:spPr>
          <a:xfrm>
            <a:off x="1577145" y="459664"/>
            <a:ext cx="1264173" cy="1222535"/>
          </a:xfrm>
          <a:prstGeom prst="roundRect">
            <a:avLst>
              <a:gd name="adj" fmla="val 50000"/>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F49DBD24-5A22-C1C0-861E-4CDC352F5244}"/>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9177" b="21401"/>
          <a:stretch/>
        </p:blipFill>
        <p:spPr>
          <a:xfrm rot="10800000">
            <a:off x="10330906" y="0"/>
            <a:ext cx="1869610" cy="4237825"/>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42672"/>
            <a:ext cx="11430000" cy="1941577"/>
          </a:xfrm>
        </p:spPr>
        <p:txBody>
          <a:bodyPr anchor="ctr">
            <a:noAutofit/>
          </a:bodyPr>
          <a:lstStyle>
            <a:lvl1pPr algn="ctr">
              <a:defRPr sz="4400"/>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93410" y="2103121"/>
            <a:ext cx="9805181" cy="3951179"/>
          </a:xfrm>
        </p:spPr>
        <p:txBody>
          <a:bodyPr>
            <a:normAutofit/>
          </a:bodyPr>
          <a:lstStyle>
            <a:lvl1pPr marL="0" indent="0" algn="l">
              <a:lnSpc>
                <a:spcPct val="100000"/>
              </a:lnSpc>
              <a:spcBef>
                <a:spcPts val="1000"/>
              </a:spcBef>
              <a:spcAft>
                <a:spcPts val="800"/>
              </a:spcAft>
              <a:buNone/>
              <a:defRPr sz="1800"/>
            </a:lvl1pPr>
            <a:lvl2pPr marL="742950" indent="-285750" algn="l">
              <a:lnSpc>
                <a:spcPct val="100000"/>
              </a:lnSpc>
              <a:spcBef>
                <a:spcPts val="1000"/>
              </a:spcBef>
              <a:spcAft>
                <a:spcPts val="800"/>
              </a:spcAft>
              <a:buFont typeface="Arial" panose="020B0604020202020204" pitchFamily="34" charset="0"/>
              <a:buChar char="•"/>
              <a:defRPr sz="1600"/>
            </a:lvl2pPr>
            <a:lvl3pPr marL="1200150" indent="-285750" algn="l">
              <a:lnSpc>
                <a:spcPct val="100000"/>
              </a:lnSpc>
              <a:spcBef>
                <a:spcPts val="1000"/>
              </a:spcBef>
              <a:spcAft>
                <a:spcPts val="800"/>
              </a:spcAft>
              <a:buFont typeface="Arial" panose="020B0604020202020204" pitchFamily="34" charset="0"/>
              <a:buChar char="•"/>
              <a:defRPr sz="1400"/>
            </a:lvl3pPr>
            <a:lvl4pPr marL="1543050" indent="-171450" algn="l">
              <a:lnSpc>
                <a:spcPct val="100000"/>
              </a:lnSpc>
              <a:spcBef>
                <a:spcPts val="1000"/>
              </a:spcBef>
              <a:spcAft>
                <a:spcPts val="800"/>
              </a:spcAft>
              <a:buFont typeface="Arial" panose="020B0604020202020204" pitchFamily="34" charset="0"/>
              <a:buChar char="•"/>
              <a:defRPr sz="1200"/>
            </a:lvl4pPr>
            <a:lvl5pPr marL="2000250" indent="-171450" algn="l">
              <a:lnSpc>
                <a:spcPct val="100000"/>
              </a:lnSpc>
              <a:spcBef>
                <a:spcPts val="1000"/>
              </a:spcBef>
              <a:spcAft>
                <a:spcPts val="800"/>
              </a:spcAft>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a:extLst>
              <a:ext uri="{FF2B5EF4-FFF2-40B4-BE49-F238E27FC236}">
                <a16:creationId xmlns:a16="http://schemas.microsoft.com/office/drawing/2014/main" id="{0099172E-C881-44E9-5467-BA33ECCD7A62}"/>
              </a:ext>
            </a:extLst>
          </p:cNvPr>
          <p:cNvSpPr>
            <a:spLocks noGrp="1"/>
          </p:cNvSpPr>
          <p:nvPr>
            <p:ph type="ftr" sz="quarter" idx="10"/>
          </p:nvPr>
        </p:nvSpPr>
        <p:spPr/>
        <p:txBody>
          <a:bodyPr/>
          <a:lstStyle/>
          <a:p>
            <a:r>
              <a:rPr lang="en-US"/>
              <a:t>Business marketing meeting</a:t>
            </a:r>
            <a:endParaRPr lang="en-US" dirty="0"/>
          </a:p>
        </p:txBody>
      </p:sp>
      <p:sp>
        <p:nvSpPr>
          <p:cNvPr id="8" name="Slide Number Placeholder 7">
            <a:extLst>
              <a:ext uri="{FF2B5EF4-FFF2-40B4-BE49-F238E27FC236}">
                <a16:creationId xmlns:a16="http://schemas.microsoft.com/office/drawing/2014/main" id="{7FDF938C-5CEB-5C7A-0721-D88C7A8A4531}"/>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63566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Content and Picture 1">
    <p:spTree>
      <p:nvGrpSpPr>
        <p:cNvPr id="1" name=""/>
        <p:cNvGrpSpPr/>
        <p:nvPr/>
      </p:nvGrpSpPr>
      <p:grpSpPr>
        <a:xfrm>
          <a:off x="0" y="0"/>
          <a:ext cx="0" cy="0"/>
          <a:chOff x="0" y="0"/>
          <a:chExt cx="0" cy="0"/>
        </a:xfrm>
      </p:grpSpPr>
      <p:sp>
        <p:nvSpPr>
          <p:cNvPr id="7" name="Freeform 3">
            <a:extLst>
              <a:ext uri="{FF2B5EF4-FFF2-40B4-BE49-F238E27FC236}">
                <a16:creationId xmlns:a16="http://schemas.microsoft.com/office/drawing/2014/main" id="{118CD2E6-847D-7319-53AD-33D7B5F46585}"/>
              </a:ext>
              <a:ext uri="{C183D7F6-B498-43B3-948B-1728B52AA6E4}">
                <adec:decorative xmlns:adec="http://schemas.microsoft.com/office/drawing/2017/decorative" val="1"/>
              </a:ext>
            </a:extLst>
          </p:cNvPr>
          <p:cNvSpPr/>
          <p:nvPr userDrawn="1"/>
        </p:nvSpPr>
        <p:spPr>
          <a:xfrm>
            <a:off x="2535937" y="0"/>
            <a:ext cx="7498230" cy="6858000"/>
          </a:xfrm>
          <a:custGeom>
            <a:avLst/>
            <a:gdLst>
              <a:gd name="connsiteX0" fmla="*/ 3959468 w 7498230"/>
              <a:gd name="connsiteY0" fmla="*/ 0 h 6858000"/>
              <a:gd name="connsiteX1" fmla="*/ 7498230 w 7498230"/>
              <a:gd name="connsiteY1" fmla="*/ 0 h 6858000"/>
              <a:gd name="connsiteX2" fmla="*/ 3538762 w 7498230"/>
              <a:gd name="connsiteY2" fmla="*/ 6858000 h 6858000"/>
              <a:gd name="connsiteX3" fmla="*/ 0 w 749823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98230" h="6858000">
                <a:moveTo>
                  <a:pt x="3959468" y="0"/>
                </a:moveTo>
                <a:lnTo>
                  <a:pt x="7498230" y="0"/>
                </a:lnTo>
                <a:lnTo>
                  <a:pt x="3538762" y="6858000"/>
                </a:lnTo>
                <a:lnTo>
                  <a:pt x="0" y="6858000"/>
                </a:ln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8" name="Graphic 7">
            <a:extLst>
              <a:ext uri="{FF2B5EF4-FFF2-40B4-BE49-F238E27FC236}">
                <a16:creationId xmlns:a16="http://schemas.microsoft.com/office/drawing/2014/main" id="{2ABDF0DF-C2C4-90E3-5019-F4F9496B0BAE}"/>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3700" b="63293"/>
          <a:stretch/>
        </p:blipFill>
        <p:spPr>
          <a:xfrm rot="5400000">
            <a:off x="-439665" y="431782"/>
            <a:ext cx="3388135" cy="2524571"/>
          </a:xfrm>
          <a:prstGeom prst="rect">
            <a:avLst/>
          </a:prstGeom>
        </p:spPr>
      </p:pic>
      <p:pic>
        <p:nvPicPr>
          <p:cNvPr id="10" name="Graphic 9">
            <a:extLst>
              <a:ext uri="{FF2B5EF4-FFF2-40B4-BE49-F238E27FC236}">
                <a16:creationId xmlns:a16="http://schemas.microsoft.com/office/drawing/2014/main" id="{906063E2-8FA6-3FA8-50F0-710C2DABE183}"/>
              </a:ext>
              <a:ext uri="{C183D7F6-B498-43B3-948B-1728B52AA6E4}">
                <adec:decorative xmlns:adec="http://schemas.microsoft.com/office/drawing/2017/decorative" val="1"/>
              </a:ext>
            </a:extLst>
          </p:cNvPr>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39907" b="26473"/>
          <a:stretch/>
        </p:blipFill>
        <p:spPr>
          <a:xfrm flipH="1">
            <a:off x="9858702" y="2673752"/>
            <a:ext cx="2333297" cy="4184248"/>
          </a:xfrm>
          <a:prstGeom prst="rect">
            <a:avLst/>
          </a:prstGeom>
        </p:spPr>
      </p:pic>
      <p:sp>
        <p:nvSpPr>
          <p:cNvPr id="11" name="Rounded Rectangle 7">
            <a:extLst>
              <a:ext uri="{FF2B5EF4-FFF2-40B4-BE49-F238E27FC236}">
                <a16:creationId xmlns:a16="http://schemas.microsoft.com/office/drawing/2014/main" id="{6DA7FCDE-54E0-5546-8AC9-AC281A4748AE}"/>
              </a:ext>
              <a:ext uri="{C183D7F6-B498-43B3-948B-1728B52AA6E4}">
                <adec:decorative xmlns:adec="http://schemas.microsoft.com/office/drawing/2017/decorative" val="1"/>
              </a:ext>
            </a:extLst>
          </p:cNvPr>
          <p:cNvSpPr/>
          <p:nvPr userDrawn="1"/>
        </p:nvSpPr>
        <p:spPr>
          <a:xfrm>
            <a:off x="11234253" y="909530"/>
            <a:ext cx="664855" cy="663328"/>
          </a:xfrm>
          <a:prstGeom prst="roundRect">
            <a:avLst>
              <a:gd name="adj" fmla="val 50000"/>
            </a:avLst>
          </a:prstGeom>
          <a:noFill/>
          <a:ln w="76200">
            <a:solidFill>
              <a:schemeClr val="bg1">
                <a:alpha val="68642"/>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092176" y="1188720"/>
            <a:ext cx="5815519" cy="3685032"/>
          </a:xfrm>
        </p:spPr>
        <p:txBody>
          <a:bodyPr anchor="b">
            <a:noAutofit/>
          </a:bodyPr>
          <a:lstStyle>
            <a:lvl1pPr algn="l">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093307" y="4896517"/>
            <a:ext cx="5814388" cy="1641443"/>
          </a:xfrm>
        </p:spPr>
        <p:txBody>
          <a:bodyPr>
            <a:normAutofit/>
          </a:bodyPr>
          <a:lstStyle>
            <a:lvl1pPr marL="0" indent="0" algn="l">
              <a:lnSpc>
                <a:spcPct val="100000"/>
              </a:lnSpc>
              <a:spcBef>
                <a:spcPts val="1000"/>
              </a:spcBef>
              <a:spcAft>
                <a:spcPts val="800"/>
              </a:spcAft>
              <a:buFont typeface="Arial" panose="020B0604020202020204" pitchFamily="34" charset="0"/>
              <a:buNone/>
              <a:defRPr sz="2400"/>
            </a:lvl1pPr>
            <a:lvl2pPr marL="800100" indent="-342900" algn="l">
              <a:lnSpc>
                <a:spcPct val="100000"/>
              </a:lnSpc>
              <a:spcBef>
                <a:spcPts val="1000"/>
              </a:spcBef>
              <a:spcAft>
                <a:spcPts val="800"/>
              </a:spcAft>
              <a:buFont typeface="Arial" panose="020B0604020202020204" pitchFamily="34" charset="0"/>
              <a:buChar char="•"/>
              <a:defRPr sz="2000"/>
            </a:lvl2pPr>
            <a:lvl3pPr marL="914400" indent="0" algn="l">
              <a:lnSpc>
                <a:spcPct val="100000"/>
              </a:lnSpc>
              <a:spcBef>
                <a:spcPts val="1000"/>
              </a:spcBef>
              <a:spcAft>
                <a:spcPts val="800"/>
              </a:spcAft>
              <a:buFont typeface="Arial" panose="020B0604020202020204" pitchFamily="34" charset="0"/>
              <a:buNone/>
              <a:defRPr sz="1800"/>
            </a:lvl3pPr>
            <a:lvl4pPr marL="1371600" indent="0" algn="l">
              <a:lnSpc>
                <a:spcPct val="100000"/>
              </a:lnSpc>
              <a:spcBef>
                <a:spcPts val="1000"/>
              </a:spcBef>
              <a:spcAft>
                <a:spcPts val="800"/>
              </a:spcAft>
              <a:buNone/>
              <a:defRPr sz="1200"/>
            </a:lvl4pPr>
            <a:lvl5pPr marL="1828800" indent="0" algn="l">
              <a:lnSpc>
                <a:spcPct val="100000"/>
              </a:lnSpc>
              <a:spcBef>
                <a:spcPts val="1000"/>
              </a:spcBef>
              <a:spcAft>
                <a:spcPts val="800"/>
              </a:spcAft>
              <a:buNone/>
              <a:defRPr sz="1200"/>
            </a:lvl5pPr>
          </a:lstStyle>
          <a:p>
            <a:pPr lvl="0"/>
            <a:r>
              <a:rPr lang="en-US" dirty="0"/>
              <a:t>Click to add content</a:t>
            </a:r>
          </a:p>
          <a:p>
            <a:pPr lvl="1"/>
            <a:r>
              <a:rPr lang="en-US" dirty="0"/>
              <a:t>Second level</a:t>
            </a:r>
          </a:p>
          <a:p>
            <a:pPr lvl="2"/>
            <a:endParaRPr lang="en-US" dirty="0"/>
          </a:p>
        </p:txBody>
      </p:sp>
      <p:sp>
        <p:nvSpPr>
          <p:cNvPr id="31" name="Picture Placeholder 30">
            <a:extLst>
              <a:ext uri="{FF2B5EF4-FFF2-40B4-BE49-F238E27FC236}">
                <a16:creationId xmlns:a16="http://schemas.microsoft.com/office/drawing/2014/main" id="{4BE4E254-2D24-97F7-EBB1-212D2F9D9A59}"/>
              </a:ext>
              <a:ext uri="{C183D7F6-B498-43B3-948B-1728B52AA6E4}">
                <adec:decorative xmlns:adec="http://schemas.microsoft.com/office/drawing/2017/decorative" val="0"/>
              </a:ext>
            </a:extLst>
          </p:cNvPr>
          <p:cNvSpPr>
            <a:spLocks noGrp="1"/>
          </p:cNvSpPr>
          <p:nvPr>
            <p:ph type="pic" sz="quarter" idx="10" hasCustomPrompt="1"/>
          </p:nvPr>
        </p:nvSpPr>
        <p:spPr>
          <a:xfrm>
            <a:off x="5627906" y="1709738"/>
            <a:ext cx="5829158" cy="5148262"/>
          </a:xfrm>
          <a:custGeom>
            <a:avLst/>
            <a:gdLst>
              <a:gd name="connsiteX0" fmla="*/ 4066426 w 5829158"/>
              <a:gd name="connsiteY0" fmla="*/ 610 h 5148262"/>
              <a:gd name="connsiteX1" fmla="*/ 4923324 w 5829158"/>
              <a:gd name="connsiteY1" fmla="*/ 242939 h 5148262"/>
              <a:gd name="connsiteX2" fmla="*/ 5586219 w 5829158"/>
              <a:gd name="connsiteY2" fmla="*/ 2716897 h 5148262"/>
              <a:gd name="connsiteX3" fmla="*/ 4182471 w 5829158"/>
              <a:gd name="connsiteY3" fmla="*/ 5148262 h 5148262"/>
              <a:gd name="connsiteX4" fmla="*/ 0 w 5829158"/>
              <a:gd name="connsiteY4" fmla="*/ 5148262 h 5148262"/>
              <a:gd name="connsiteX5" fmla="*/ 2449366 w 5829158"/>
              <a:gd name="connsiteY5" fmla="*/ 905835 h 5148262"/>
              <a:gd name="connsiteX6" fmla="*/ 4066426 w 5829158"/>
              <a:gd name="connsiteY6" fmla="*/ 610 h 514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29158" h="5148262">
                <a:moveTo>
                  <a:pt x="4066426" y="610"/>
                </a:moveTo>
                <a:cubicBezTo>
                  <a:pt x="4358363" y="8192"/>
                  <a:pt x="4652631" y="86654"/>
                  <a:pt x="4923324" y="242939"/>
                </a:cubicBezTo>
                <a:cubicBezTo>
                  <a:pt x="5789542" y="743051"/>
                  <a:pt x="6086331" y="1850680"/>
                  <a:pt x="5586219" y="2716897"/>
                </a:cubicBezTo>
                <a:lnTo>
                  <a:pt x="4182471" y="5148262"/>
                </a:lnTo>
                <a:lnTo>
                  <a:pt x="0" y="5148262"/>
                </a:lnTo>
                <a:lnTo>
                  <a:pt x="2449366" y="905835"/>
                </a:lnTo>
                <a:cubicBezTo>
                  <a:pt x="2793193" y="310309"/>
                  <a:pt x="3424167" y="-16071"/>
                  <a:pt x="4066426" y="610"/>
                </a:cubicBezTo>
                <a:close/>
              </a:path>
            </a:pathLst>
          </a:custGeom>
        </p:spPr>
        <p:txBody>
          <a:bodyPr wrap="square" lIns="2194560" tIns="1005840">
            <a:noAutofit/>
          </a:bodyPr>
          <a:lstStyle>
            <a:lvl1pPr marL="0" indent="0" algn="ctr">
              <a:buNone/>
              <a:defRPr sz="1800"/>
            </a:lvl1pPr>
          </a:lstStyle>
          <a:p>
            <a:r>
              <a:rPr lang="en-US" dirty="0"/>
              <a:t>Click icon to add picture </a:t>
            </a:r>
          </a:p>
        </p:txBody>
      </p:sp>
      <p:sp>
        <p:nvSpPr>
          <p:cNvPr id="4" name="Footer Placeholder 3">
            <a:extLst>
              <a:ext uri="{FF2B5EF4-FFF2-40B4-BE49-F238E27FC236}">
                <a16:creationId xmlns:a16="http://schemas.microsoft.com/office/drawing/2014/main" id="{DD95610F-FEC3-8E4A-0EA8-EE29C1F2D287}"/>
              </a:ext>
            </a:extLst>
          </p:cNvPr>
          <p:cNvSpPr>
            <a:spLocks noGrp="1"/>
          </p:cNvSpPr>
          <p:nvPr>
            <p:ph type="ftr" sz="quarter" idx="11"/>
          </p:nvPr>
        </p:nvSpPr>
        <p:spPr/>
        <p:txBody>
          <a:bodyPr/>
          <a:lstStyle/>
          <a:p>
            <a:r>
              <a:rPr lang="en-US"/>
              <a:t>Business marketing meeting</a:t>
            </a:r>
            <a:endParaRPr lang="en-US" dirty="0"/>
          </a:p>
        </p:txBody>
      </p:sp>
      <p:sp>
        <p:nvSpPr>
          <p:cNvPr id="5" name="Slide Number Placeholder 4">
            <a:extLst>
              <a:ext uri="{FF2B5EF4-FFF2-40B4-BE49-F238E27FC236}">
                <a16:creationId xmlns:a16="http://schemas.microsoft.com/office/drawing/2014/main" id="{7B67399D-ED8C-5779-C0DF-EDCB9294E114}"/>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50325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Conten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42672"/>
            <a:ext cx="11430000" cy="1941577"/>
          </a:xfrm>
        </p:spPr>
        <p:txBody>
          <a:bodyPr anchor="ctr">
            <a:noAutofit/>
          </a:bodyPr>
          <a:lstStyle>
            <a:lvl1pPr algn="ctr">
              <a:defRPr sz="4400"/>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092827" y="2154034"/>
            <a:ext cx="2977342" cy="3988349"/>
          </a:xfrm>
        </p:spPr>
        <p:txBody>
          <a:bodyPr>
            <a:normAutofit/>
          </a:bodyPr>
          <a:lstStyle>
            <a:lvl1pPr marL="228600" indent="-228600" algn="l">
              <a:lnSpc>
                <a:spcPct val="90000"/>
              </a:lnSpc>
              <a:spcBef>
                <a:spcPts val="1000"/>
              </a:spcBef>
              <a:spcAft>
                <a:spcPts val="800"/>
              </a:spcAft>
              <a:buFont typeface="Arial" panose="020B0604020202020204" pitchFamily="34" charset="0"/>
              <a:buChar char="•"/>
              <a:defRPr sz="1800"/>
            </a:lvl1pPr>
            <a:lvl2pPr marL="742950" indent="-228600" algn="l">
              <a:lnSpc>
                <a:spcPct val="90000"/>
              </a:lnSpc>
              <a:spcBef>
                <a:spcPts val="1000"/>
              </a:spcBef>
              <a:spcAft>
                <a:spcPts val="800"/>
              </a:spcAft>
              <a:buFont typeface="Arial" panose="020B0604020202020204" pitchFamily="34" charset="0"/>
              <a:buChar char="•"/>
              <a:defRPr sz="1600"/>
            </a:lvl2pPr>
            <a:lvl3pPr marL="1200150" indent="-228600" algn="l">
              <a:lnSpc>
                <a:spcPct val="90000"/>
              </a:lnSpc>
              <a:spcBef>
                <a:spcPts val="1000"/>
              </a:spcBef>
              <a:spcAft>
                <a:spcPts val="800"/>
              </a:spcAft>
              <a:buFont typeface="Arial" panose="020B0604020202020204" pitchFamily="34" charset="0"/>
              <a:buChar char="•"/>
              <a:defRPr sz="1400"/>
            </a:lvl3pPr>
            <a:lvl4pPr marL="1543050" indent="-228600" algn="l">
              <a:lnSpc>
                <a:spcPct val="90000"/>
              </a:lnSpc>
              <a:spcBef>
                <a:spcPts val="1000"/>
              </a:spcBef>
              <a:spcAft>
                <a:spcPts val="800"/>
              </a:spcAft>
              <a:buFont typeface="Arial" panose="020B0604020202020204" pitchFamily="34" charset="0"/>
              <a:buChar char="•"/>
              <a:defRPr sz="1200"/>
            </a:lvl4pPr>
            <a:lvl5pPr marL="2000250" indent="-228600" algn="l">
              <a:lnSpc>
                <a:spcPct val="90000"/>
              </a:lnSpc>
              <a:spcBef>
                <a:spcPts val="1000"/>
              </a:spcBef>
              <a:spcAft>
                <a:spcPts val="800"/>
              </a:spcAft>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6">
            <a:extLst>
              <a:ext uri="{FF2B5EF4-FFF2-40B4-BE49-F238E27FC236}">
                <a16:creationId xmlns:a16="http://schemas.microsoft.com/office/drawing/2014/main" id="{5F1C082A-519B-82D4-8400-4B8B18A60894}"/>
              </a:ext>
            </a:extLst>
          </p:cNvPr>
          <p:cNvSpPr>
            <a:spLocks noGrp="1"/>
          </p:cNvSpPr>
          <p:nvPr>
            <p:ph type="tbl" sz="quarter" idx="10"/>
          </p:nvPr>
        </p:nvSpPr>
        <p:spPr>
          <a:xfrm>
            <a:off x="4283075" y="2147888"/>
            <a:ext cx="7070725" cy="3957637"/>
          </a:xfrm>
        </p:spPr>
        <p:txBody>
          <a:bodyPr>
            <a:normAutofit/>
          </a:bodyPr>
          <a:lstStyle>
            <a:lvl1pPr marL="0" indent="0" algn="ctr">
              <a:buNone/>
              <a:defRPr sz="2000"/>
            </a:lvl1pPr>
          </a:lstStyle>
          <a:p>
            <a:r>
              <a:rPr lang="en-US"/>
              <a:t>Click icon to add table</a:t>
            </a:r>
            <a:endParaRPr lang="en-US" dirty="0"/>
          </a:p>
        </p:txBody>
      </p:sp>
      <p:sp>
        <p:nvSpPr>
          <p:cNvPr id="4" name="Footer Placeholder 3">
            <a:extLst>
              <a:ext uri="{FF2B5EF4-FFF2-40B4-BE49-F238E27FC236}">
                <a16:creationId xmlns:a16="http://schemas.microsoft.com/office/drawing/2014/main" id="{1527E877-BE1A-AA4C-671E-9D8452925BFD}"/>
              </a:ext>
            </a:extLst>
          </p:cNvPr>
          <p:cNvSpPr>
            <a:spLocks noGrp="1"/>
          </p:cNvSpPr>
          <p:nvPr>
            <p:ph type="ftr" sz="quarter" idx="11"/>
          </p:nvPr>
        </p:nvSpPr>
        <p:spPr/>
        <p:txBody>
          <a:bodyPr/>
          <a:lstStyle/>
          <a:p>
            <a:r>
              <a:rPr lang="en-US"/>
              <a:t>Business marketing meeting</a:t>
            </a:r>
            <a:endParaRPr lang="en-US" dirty="0"/>
          </a:p>
        </p:txBody>
      </p:sp>
      <p:sp>
        <p:nvSpPr>
          <p:cNvPr id="5" name="Slide Number Placeholder 4">
            <a:extLst>
              <a:ext uri="{FF2B5EF4-FFF2-40B4-BE49-F238E27FC236}">
                <a16:creationId xmlns:a16="http://schemas.microsoft.com/office/drawing/2014/main" id="{C717DD65-3907-1BC6-7EB8-E6248DFAA8DA}"/>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941190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Two Content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E27CF34-9469-9733-919F-E9312CF5451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898" b="63293"/>
          <a:stretch/>
        </p:blipFill>
        <p:spPr>
          <a:xfrm rot="5400000" flipV="1">
            <a:off x="8338916" y="2372297"/>
            <a:ext cx="5181600" cy="2524571"/>
          </a:xfrm>
          <a:prstGeom prst="rect">
            <a:avLst/>
          </a:prstGeom>
        </p:spPr>
      </p:pic>
      <p:sp>
        <p:nvSpPr>
          <p:cNvPr id="8" name="Rounded Rectangle 10">
            <a:extLst>
              <a:ext uri="{FF2B5EF4-FFF2-40B4-BE49-F238E27FC236}">
                <a16:creationId xmlns:a16="http://schemas.microsoft.com/office/drawing/2014/main" id="{4D009256-DF45-9756-82A0-864EE4B56F1A}"/>
              </a:ext>
              <a:ext uri="{C183D7F6-B498-43B3-948B-1728B52AA6E4}">
                <adec:decorative xmlns:adec="http://schemas.microsoft.com/office/drawing/2017/decorative" val="1"/>
              </a:ext>
            </a:extLst>
          </p:cNvPr>
          <p:cNvSpPr/>
          <p:nvPr userDrawn="1"/>
        </p:nvSpPr>
        <p:spPr>
          <a:xfrm>
            <a:off x="1988182" y="4494073"/>
            <a:ext cx="1987492" cy="1982927"/>
          </a:xfrm>
          <a:prstGeom prst="roundRect">
            <a:avLst>
              <a:gd name="adj" fmla="val 50000"/>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4376057" y="486289"/>
            <a:ext cx="11430000" cy="1941577"/>
          </a:xfrm>
        </p:spPr>
        <p:txBody>
          <a:bodyPr anchor="ctr">
            <a:noAutofit/>
          </a:bodyPr>
          <a:lstStyle>
            <a:lvl1pPr algn="ctr">
              <a:defRPr sz="4400"/>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3095798" y="2427866"/>
            <a:ext cx="9805181" cy="1563623"/>
          </a:xfrm>
        </p:spPr>
        <p:txBody>
          <a:bodyPr>
            <a:normAutofit/>
          </a:bodyPr>
          <a:lstStyle>
            <a:lvl1pPr marL="228600" indent="-228600" algn="l">
              <a:lnSpc>
                <a:spcPct val="100000"/>
              </a:lnSpc>
              <a:spcBef>
                <a:spcPts val="1000"/>
              </a:spcBef>
              <a:spcAft>
                <a:spcPts val="800"/>
              </a:spcAft>
              <a:buFont typeface="Arial" panose="020B0604020202020204" pitchFamily="34" charset="0"/>
              <a:buChar char="•"/>
              <a:defRPr sz="1800"/>
            </a:lvl1pPr>
            <a:lvl2pPr marL="742950" indent="-285750" algn="l">
              <a:lnSpc>
                <a:spcPct val="100000"/>
              </a:lnSpc>
              <a:spcBef>
                <a:spcPts val="1000"/>
              </a:spcBef>
              <a:spcAft>
                <a:spcPts val="800"/>
              </a:spcAft>
              <a:buFont typeface="Arial" panose="020B0604020202020204" pitchFamily="34" charset="0"/>
              <a:buChar char="•"/>
              <a:defRPr sz="1600"/>
            </a:lvl2pPr>
            <a:lvl3pPr marL="1200150" indent="-285750" algn="l">
              <a:lnSpc>
                <a:spcPct val="100000"/>
              </a:lnSpc>
              <a:spcBef>
                <a:spcPts val="1000"/>
              </a:spcBef>
              <a:spcAft>
                <a:spcPts val="800"/>
              </a:spcAft>
              <a:buFont typeface="Arial" panose="020B0604020202020204" pitchFamily="34" charset="0"/>
              <a:buChar char="•"/>
              <a:defRPr sz="1400"/>
            </a:lvl3pPr>
            <a:lvl4pPr marL="1543050" indent="-171450" algn="l">
              <a:lnSpc>
                <a:spcPct val="100000"/>
              </a:lnSpc>
              <a:spcBef>
                <a:spcPts val="1000"/>
              </a:spcBef>
              <a:spcAft>
                <a:spcPts val="800"/>
              </a:spcAft>
              <a:buFont typeface="Arial" panose="020B0604020202020204" pitchFamily="34" charset="0"/>
              <a:buChar char="•"/>
              <a:defRPr sz="1200"/>
            </a:lvl4pPr>
            <a:lvl5pPr marL="2000250" indent="-171450" algn="l">
              <a:lnSpc>
                <a:spcPct val="100000"/>
              </a:lnSpc>
              <a:spcBef>
                <a:spcPts val="1000"/>
              </a:spcBef>
              <a:spcAft>
                <a:spcPts val="800"/>
              </a:spcAft>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p:txBody>
      </p:sp>
      <p:sp>
        <p:nvSpPr>
          <p:cNvPr id="12" name="Content Placeholder 11">
            <a:extLst>
              <a:ext uri="{FF2B5EF4-FFF2-40B4-BE49-F238E27FC236}">
                <a16:creationId xmlns:a16="http://schemas.microsoft.com/office/drawing/2014/main" id="{7A9B7174-F745-1118-0FC3-785D2D913E0A}"/>
              </a:ext>
            </a:extLst>
          </p:cNvPr>
          <p:cNvSpPr>
            <a:spLocks noGrp="1"/>
          </p:cNvSpPr>
          <p:nvPr>
            <p:ph sz="quarter" idx="10" hasCustomPrompt="1"/>
          </p:nvPr>
        </p:nvSpPr>
        <p:spPr>
          <a:xfrm>
            <a:off x="1198563" y="3843338"/>
            <a:ext cx="9699625" cy="1982787"/>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9008BE64-1ED0-01C3-D968-D9BD086534DE}"/>
              </a:ext>
            </a:extLst>
          </p:cNvPr>
          <p:cNvSpPr>
            <a:spLocks noGrp="1"/>
          </p:cNvSpPr>
          <p:nvPr>
            <p:ph type="ftr" sz="quarter" idx="11"/>
          </p:nvPr>
        </p:nvSpPr>
        <p:spPr/>
        <p:txBody>
          <a:bodyPr/>
          <a:lstStyle/>
          <a:p>
            <a:r>
              <a:rPr lang="en-US"/>
              <a:t>Business marketing meeting</a:t>
            </a:r>
            <a:endParaRPr lang="en-US" dirty="0"/>
          </a:p>
        </p:txBody>
      </p:sp>
      <p:sp>
        <p:nvSpPr>
          <p:cNvPr id="5" name="Slide Number Placeholder 4">
            <a:extLst>
              <a:ext uri="{FF2B5EF4-FFF2-40B4-BE49-F238E27FC236}">
                <a16:creationId xmlns:a16="http://schemas.microsoft.com/office/drawing/2014/main" id="{89C90BF0-A318-491B-96D3-12A05A22DB19}"/>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471970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Content and Picture 2">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0F43DDC4-8BB2-AA02-91FD-EAE7DEAA2DD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2486" b="42766"/>
          <a:stretch/>
        </p:blipFill>
        <p:spPr>
          <a:xfrm rot="10800000" flipH="1">
            <a:off x="0" y="16066"/>
            <a:ext cx="2354118" cy="3209000"/>
          </a:xfrm>
          <a:prstGeom prst="rect">
            <a:avLst/>
          </a:prstGeom>
        </p:spPr>
      </p:pic>
      <p:pic>
        <p:nvPicPr>
          <p:cNvPr id="8" name="Graphic 7">
            <a:extLst>
              <a:ext uri="{FF2B5EF4-FFF2-40B4-BE49-F238E27FC236}">
                <a16:creationId xmlns:a16="http://schemas.microsoft.com/office/drawing/2014/main" id="{32E19359-DD62-C6C3-FEF4-EEA0F835B8C9}"/>
              </a:ext>
              <a:ext uri="{C183D7F6-B498-43B3-948B-1728B52AA6E4}">
                <adec:decorative xmlns:adec="http://schemas.microsoft.com/office/drawing/2017/decorative" val="1"/>
              </a:ext>
            </a:extLst>
          </p:cNvPr>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41026"/>
          <a:stretch/>
        </p:blipFill>
        <p:spPr>
          <a:xfrm>
            <a:off x="8045068" y="3116724"/>
            <a:ext cx="4328419" cy="3741276"/>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42672"/>
            <a:ext cx="11430000" cy="1941577"/>
          </a:xfrm>
        </p:spPr>
        <p:txBody>
          <a:bodyPr anchor="ctr">
            <a:noAutofit/>
          </a:bodyPr>
          <a:lstStyle>
            <a:lvl1pPr algn="ctr">
              <a:defRPr sz="4400"/>
            </a:lvl1pPr>
          </a:lstStyle>
          <a:p>
            <a:r>
              <a:rPr lang="en-US" dirty="0"/>
              <a:t>Click to Add title</a:t>
            </a:r>
          </a:p>
        </p:txBody>
      </p:sp>
      <p:sp>
        <p:nvSpPr>
          <p:cNvPr id="5" name="Picture Placeholder 4">
            <a:extLst>
              <a:ext uri="{FF2B5EF4-FFF2-40B4-BE49-F238E27FC236}">
                <a16:creationId xmlns:a16="http://schemas.microsoft.com/office/drawing/2014/main" id="{0AFD7DD8-34E5-E7A6-C7E1-DF8BA895A4FF}"/>
              </a:ext>
            </a:extLst>
          </p:cNvPr>
          <p:cNvSpPr>
            <a:spLocks noGrp="1"/>
          </p:cNvSpPr>
          <p:nvPr>
            <p:ph type="pic" sz="quarter" idx="10" hasCustomPrompt="1"/>
          </p:nvPr>
        </p:nvSpPr>
        <p:spPr>
          <a:xfrm>
            <a:off x="452402" y="1709738"/>
            <a:ext cx="5829158" cy="5148262"/>
          </a:xfrm>
          <a:custGeom>
            <a:avLst/>
            <a:gdLst>
              <a:gd name="connsiteX0" fmla="*/ 4066426 w 5829158"/>
              <a:gd name="connsiteY0" fmla="*/ 610 h 5148262"/>
              <a:gd name="connsiteX1" fmla="*/ 4923324 w 5829158"/>
              <a:gd name="connsiteY1" fmla="*/ 242939 h 5148262"/>
              <a:gd name="connsiteX2" fmla="*/ 5586219 w 5829158"/>
              <a:gd name="connsiteY2" fmla="*/ 2716897 h 5148262"/>
              <a:gd name="connsiteX3" fmla="*/ 5535066 w 5829158"/>
              <a:gd name="connsiteY3" fmla="*/ 2805497 h 5148262"/>
              <a:gd name="connsiteX4" fmla="*/ 5509490 w 5829158"/>
              <a:gd name="connsiteY4" fmla="*/ 2815395 h 5148262"/>
              <a:gd name="connsiteX5" fmla="*/ 5155416 w 5829158"/>
              <a:gd name="connsiteY5" fmla="*/ 3137832 h 5148262"/>
              <a:gd name="connsiteX6" fmla="*/ 3994693 w 5829158"/>
              <a:gd name="connsiteY6" fmla="*/ 5148262 h 5148262"/>
              <a:gd name="connsiteX7" fmla="*/ 0 w 5829158"/>
              <a:gd name="connsiteY7" fmla="*/ 5148262 h 5148262"/>
              <a:gd name="connsiteX8" fmla="*/ 2449366 w 5829158"/>
              <a:gd name="connsiteY8" fmla="*/ 905835 h 5148262"/>
              <a:gd name="connsiteX9" fmla="*/ 4066426 w 5829158"/>
              <a:gd name="connsiteY9" fmla="*/ 610 h 514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29158" h="5148262">
                <a:moveTo>
                  <a:pt x="4066426" y="610"/>
                </a:moveTo>
                <a:cubicBezTo>
                  <a:pt x="4358363" y="8192"/>
                  <a:pt x="4652631" y="86654"/>
                  <a:pt x="4923324" y="242939"/>
                </a:cubicBezTo>
                <a:cubicBezTo>
                  <a:pt x="5789542" y="743051"/>
                  <a:pt x="6086331" y="1850680"/>
                  <a:pt x="5586219" y="2716897"/>
                </a:cubicBezTo>
                <a:lnTo>
                  <a:pt x="5535066" y="2805497"/>
                </a:lnTo>
                <a:lnTo>
                  <a:pt x="5509490" y="2815395"/>
                </a:lnTo>
                <a:cubicBezTo>
                  <a:pt x="5365803" y="2881125"/>
                  <a:pt x="5240438" y="2990572"/>
                  <a:pt x="5155416" y="3137832"/>
                </a:cubicBezTo>
                <a:lnTo>
                  <a:pt x="3994693" y="5148262"/>
                </a:lnTo>
                <a:lnTo>
                  <a:pt x="0" y="5148262"/>
                </a:lnTo>
                <a:lnTo>
                  <a:pt x="2449366" y="905835"/>
                </a:lnTo>
                <a:cubicBezTo>
                  <a:pt x="2793193" y="310309"/>
                  <a:pt x="3424167" y="-16071"/>
                  <a:pt x="4066426" y="610"/>
                </a:cubicBezTo>
                <a:close/>
              </a:path>
            </a:pathLst>
          </a:custGeom>
          <a:noFill/>
        </p:spPr>
        <p:txBody>
          <a:bodyPr wrap="square" lIns="2194560" tIns="1005840">
            <a:noAutofit/>
          </a:bodyPr>
          <a:lstStyle>
            <a:lvl1pPr marL="0" indent="0" algn="ctr">
              <a:buNone/>
              <a:defRPr sz="18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7022928" y="2162976"/>
            <a:ext cx="4090549" cy="4438991"/>
          </a:xfrm>
        </p:spPr>
        <p:txBody>
          <a:bodyPr>
            <a:normAutofit/>
          </a:bodyPr>
          <a:lstStyle>
            <a:lvl1pPr marL="228600" indent="-228600" algn="l">
              <a:lnSpc>
                <a:spcPct val="100000"/>
              </a:lnSpc>
              <a:spcBef>
                <a:spcPts val="1000"/>
              </a:spcBef>
              <a:spcAft>
                <a:spcPts val="800"/>
              </a:spcAft>
              <a:buFont typeface="Arial" panose="020B0604020202020204" pitchFamily="34" charset="0"/>
              <a:buChar char="•"/>
              <a:defRPr sz="1800"/>
            </a:lvl1pPr>
            <a:lvl2pPr marL="742950" indent="-228600" algn="l">
              <a:lnSpc>
                <a:spcPct val="100000"/>
              </a:lnSpc>
              <a:spcBef>
                <a:spcPts val="1000"/>
              </a:spcBef>
              <a:spcAft>
                <a:spcPts val="800"/>
              </a:spcAft>
              <a:buFont typeface="Arial" panose="020B0604020202020204" pitchFamily="34" charset="0"/>
              <a:buChar char="•"/>
              <a:defRPr sz="1600"/>
            </a:lvl2pPr>
            <a:lvl3pPr marL="1200150" indent="-228600" algn="l">
              <a:lnSpc>
                <a:spcPct val="100000"/>
              </a:lnSpc>
              <a:spcBef>
                <a:spcPts val="1000"/>
              </a:spcBef>
              <a:spcAft>
                <a:spcPts val="800"/>
              </a:spcAft>
              <a:buFont typeface="Arial" panose="020B0604020202020204" pitchFamily="34" charset="0"/>
              <a:buChar char="•"/>
              <a:defRPr sz="1400"/>
            </a:lvl3pPr>
            <a:lvl4pPr marL="1543050" indent="-228600" algn="l">
              <a:lnSpc>
                <a:spcPct val="100000"/>
              </a:lnSpc>
              <a:spcBef>
                <a:spcPts val="1000"/>
              </a:spcBef>
              <a:spcAft>
                <a:spcPts val="800"/>
              </a:spcAft>
              <a:buFont typeface="Arial" panose="020B0604020202020204" pitchFamily="34" charset="0"/>
              <a:buChar char="•"/>
              <a:defRPr sz="1200"/>
            </a:lvl4pPr>
            <a:lvl5pPr marL="2000250" indent="-228600" algn="l">
              <a:lnSpc>
                <a:spcPct val="100000"/>
              </a:lnSpc>
              <a:spcBef>
                <a:spcPts val="1000"/>
              </a:spcBef>
              <a:spcAft>
                <a:spcPts val="800"/>
              </a:spcAft>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reeform 14">
            <a:extLst>
              <a:ext uri="{FF2B5EF4-FFF2-40B4-BE49-F238E27FC236}">
                <a16:creationId xmlns:a16="http://schemas.microsoft.com/office/drawing/2014/main" id="{439C7FB7-7536-309C-3DB4-92ECAE60965B}"/>
              </a:ext>
              <a:ext uri="{C183D7F6-B498-43B3-948B-1728B52AA6E4}">
                <adec:decorative xmlns:adec="http://schemas.microsoft.com/office/drawing/2017/decorative" val="1"/>
              </a:ext>
            </a:extLst>
          </p:cNvPr>
          <p:cNvSpPr/>
          <p:nvPr userDrawn="1"/>
        </p:nvSpPr>
        <p:spPr>
          <a:xfrm>
            <a:off x="4447095" y="4453341"/>
            <a:ext cx="2631645" cy="2404659"/>
          </a:xfrm>
          <a:custGeom>
            <a:avLst/>
            <a:gdLst>
              <a:gd name="connsiteX0" fmla="*/ 1788465 w 2631645"/>
              <a:gd name="connsiteY0" fmla="*/ 1963 h 2404659"/>
              <a:gd name="connsiteX1" fmla="*/ 2237416 w 2631645"/>
              <a:gd name="connsiteY1" fmla="*/ 105730 h 2404659"/>
              <a:gd name="connsiteX2" fmla="*/ 2525916 w 2631645"/>
              <a:gd name="connsiteY2" fmla="*/ 1182423 h 2404659"/>
              <a:gd name="connsiteX3" fmla="*/ 1820258 w 2631645"/>
              <a:gd name="connsiteY3" fmla="*/ 2404659 h 2404659"/>
              <a:gd name="connsiteX4" fmla="*/ 0 w 2631645"/>
              <a:gd name="connsiteY4" fmla="*/ 2404659 h 2404659"/>
              <a:gd name="connsiteX5" fmla="*/ 1160723 w 2631645"/>
              <a:gd name="connsiteY5" fmla="*/ 394229 h 2404659"/>
              <a:gd name="connsiteX6" fmla="*/ 1788465 w 2631645"/>
              <a:gd name="connsiteY6" fmla="*/ 1963 h 240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1645" h="2404659">
                <a:moveTo>
                  <a:pt x="1788465" y="1963"/>
                </a:moveTo>
                <a:cubicBezTo>
                  <a:pt x="1939901" y="-8739"/>
                  <a:pt x="2096046" y="24110"/>
                  <a:pt x="2237416" y="105730"/>
                </a:cubicBezTo>
                <a:cubicBezTo>
                  <a:pt x="2614404" y="323384"/>
                  <a:pt x="2743570" y="805435"/>
                  <a:pt x="2525916" y="1182423"/>
                </a:cubicBezTo>
                <a:lnTo>
                  <a:pt x="1820258" y="2404659"/>
                </a:lnTo>
                <a:lnTo>
                  <a:pt x="0" y="2404659"/>
                </a:lnTo>
                <a:lnTo>
                  <a:pt x="1160723" y="394229"/>
                </a:lnTo>
                <a:cubicBezTo>
                  <a:pt x="1296757" y="158612"/>
                  <a:pt x="1536071" y="19800"/>
                  <a:pt x="1788465" y="1963"/>
                </a:cubicBez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334026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0438-FCC4-2908-F06E-1D546FEF5C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2DB21B-905E-6E1E-CDB0-17F7052300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D4FCA9-CC6A-938A-908A-AC5414151FCF}"/>
              </a:ext>
            </a:extLst>
          </p:cNvPr>
          <p:cNvSpPr>
            <a:spLocks noGrp="1"/>
          </p:cNvSpPr>
          <p:nvPr>
            <p:ph type="dt" sz="half" idx="10"/>
          </p:nvPr>
        </p:nvSpPr>
        <p:spPr/>
        <p:txBody>
          <a:bodyPr/>
          <a:lstStyle/>
          <a:p>
            <a:fld id="{903B6619-AE3E-4918-8797-014A0495F585}" type="datetimeFigureOut">
              <a:rPr lang="en-IN" smtClean="0"/>
              <a:t>07-07-2024</a:t>
            </a:fld>
            <a:endParaRPr lang="en-IN"/>
          </a:p>
        </p:txBody>
      </p:sp>
      <p:sp>
        <p:nvSpPr>
          <p:cNvPr id="5" name="Footer Placeholder 4">
            <a:extLst>
              <a:ext uri="{FF2B5EF4-FFF2-40B4-BE49-F238E27FC236}">
                <a16:creationId xmlns:a16="http://schemas.microsoft.com/office/drawing/2014/main" id="{9E6C060C-CA16-F127-9884-8B83940D7E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D994A3-4B04-D948-B39C-D107269B9909}"/>
              </a:ext>
            </a:extLst>
          </p:cNvPr>
          <p:cNvSpPr>
            <a:spLocks noGrp="1"/>
          </p:cNvSpPr>
          <p:nvPr>
            <p:ph type="sldNum" sz="quarter" idx="12"/>
          </p:nvPr>
        </p:nvSpPr>
        <p:spPr/>
        <p:txBody>
          <a:bodyPr/>
          <a:lstStyle/>
          <a:p>
            <a:fld id="{A6F1620A-4878-4F75-965C-1153DF58F4F6}" type="slidenum">
              <a:rPr lang="en-IN" smtClean="0"/>
              <a:t>‹#›</a:t>
            </a:fld>
            <a:endParaRPr lang="en-IN"/>
          </a:p>
        </p:txBody>
      </p:sp>
    </p:spTree>
    <p:extLst>
      <p:ext uri="{BB962C8B-B14F-4D97-AF65-F5344CB8AC3E}">
        <p14:creationId xmlns:p14="http://schemas.microsoft.com/office/powerpoint/2010/main" val="2042594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Title 2">
    <p:spTree>
      <p:nvGrpSpPr>
        <p:cNvPr id="1" name=""/>
        <p:cNvGrpSpPr/>
        <p:nvPr/>
      </p:nvGrpSpPr>
      <p:grpSpPr>
        <a:xfrm>
          <a:off x="0" y="0"/>
          <a:ext cx="0" cy="0"/>
          <a:chOff x="0" y="0"/>
          <a:chExt cx="0" cy="0"/>
        </a:xfrm>
      </p:grpSpPr>
      <p:sp>
        <p:nvSpPr>
          <p:cNvPr id="3" name="Rounded Rectangle 4">
            <a:extLst>
              <a:ext uri="{FF2B5EF4-FFF2-40B4-BE49-F238E27FC236}">
                <a16:creationId xmlns:a16="http://schemas.microsoft.com/office/drawing/2014/main" id="{6BC515DB-7B1C-3370-8F50-08B8416EB09F}"/>
              </a:ext>
              <a:ext uri="{C183D7F6-B498-43B3-948B-1728B52AA6E4}">
                <adec:decorative xmlns:adec="http://schemas.microsoft.com/office/drawing/2017/decorative" val="1"/>
              </a:ext>
            </a:extLst>
          </p:cNvPr>
          <p:cNvSpPr/>
          <p:nvPr userDrawn="1"/>
        </p:nvSpPr>
        <p:spPr>
          <a:xfrm flipH="1">
            <a:off x="1697071" y="3830795"/>
            <a:ext cx="2496416" cy="2490682"/>
          </a:xfrm>
          <a:prstGeom prst="roundRect">
            <a:avLst>
              <a:gd name="adj" fmla="val 50000"/>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1">
            <a:extLst>
              <a:ext uri="{FF2B5EF4-FFF2-40B4-BE49-F238E27FC236}">
                <a16:creationId xmlns:a16="http://schemas.microsoft.com/office/drawing/2014/main" id="{0D15194A-4B0C-6147-8FF2-BB4E50ECC1F5}"/>
              </a:ext>
              <a:ext uri="{C183D7F6-B498-43B3-948B-1728B52AA6E4}">
                <adec:decorative xmlns:adec="http://schemas.microsoft.com/office/drawing/2017/decorative" val="1"/>
              </a:ext>
            </a:extLst>
          </p:cNvPr>
          <p:cNvSpPr/>
          <p:nvPr userDrawn="1"/>
        </p:nvSpPr>
        <p:spPr>
          <a:xfrm flipH="1">
            <a:off x="3522447" y="0"/>
            <a:ext cx="7498230" cy="6858000"/>
          </a:xfrm>
          <a:custGeom>
            <a:avLst/>
            <a:gdLst>
              <a:gd name="connsiteX0" fmla="*/ 3959468 w 7498230"/>
              <a:gd name="connsiteY0" fmla="*/ 0 h 6858000"/>
              <a:gd name="connsiteX1" fmla="*/ 7498230 w 7498230"/>
              <a:gd name="connsiteY1" fmla="*/ 0 h 6858000"/>
              <a:gd name="connsiteX2" fmla="*/ 3538762 w 7498230"/>
              <a:gd name="connsiteY2" fmla="*/ 6858000 h 6858000"/>
              <a:gd name="connsiteX3" fmla="*/ 0 w 749823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98230" h="6858000">
                <a:moveTo>
                  <a:pt x="3959468" y="0"/>
                </a:moveTo>
                <a:lnTo>
                  <a:pt x="7498230" y="0"/>
                </a:lnTo>
                <a:lnTo>
                  <a:pt x="3538762" y="6858000"/>
                </a:lnTo>
                <a:lnTo>
                  <a:pt x="0" y="6858000"/>
                </a:lnTo>
                <a:close/>
              </a:path>
            </a:pathLst>
          </a:cu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 name="Graphic 9">
            <a:extLst>
              <a:ext uri="{FF2B5EF4-FFF2-40B4-BE49-F238E27FC236}">
                <a16:creationId xmlns:a16="http://schemas.microsoft.com/office/drawing/2014/main" id="{7008052E-C579-D93A-9B03-CA08D7460F9B}"/>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9177" b="21401"/>
          <a:stretch/>
        </p:blipFill>
        <p:spPr>
          <a:xfrm flipV="1">
            <a:off x="0" y="325"/>
            <a:ext cx="1869610" cy="4237825"/>
          </a:xfrm>
          <a:prstGeom prst="rect">
            <a:avLst/>
          </a:prstGeom>
        </p:spPr>
      </p:pic>
      <p:sp>
        <p:nvSpPr>
          <p:cNvPr id="16" name="Freeform 3">
            <a:extLst>
              <a:ext uri="{FF2B5EF4-FFF2-40B4-BE49-F238E27FC236}">
                <a16:creationId xmlns:a16="http://schemas.microsoft.com/office/drawing/2014/main" id="{F2EC93D7-B6B6-D315-CBAC-F2062C650B68}"/>
              </a:ext>
              <a:ext uri="{C183D7F6-B498-43B3-948B-1728B52AA6E4}">
                <adec:decorative xmlns:adec="http://schemas.microsoft.com/office/drawing/2017/decorative" val="1"/>
              </a:ext>
            </a:extLst>
          </p:cNvPr>
          <p:cNvSpPr/>
          <p:nvPr userDrawn="1"/>
        </p:nvSpPr>
        <p:spPr>
          <a:xfrm flipH="1">
            <a:off x="5435134" y="3712319"/>
            <a:ext cx="3059474" cy="3145681"/>
          </a:xfrm>
          <a:custGeom>
            <a:avLst/>
            <a:gdLst>
              <a:gd name="connsiteX0" fmla="*/ 2216294 w 3059474"/>
              <a:gd name="connsiteY0" fmla="*/ 1963 h 3145681"/>
              <a:gd name="connsiteX1" fmla="*/ 2665245 w 3059474"/>
              <a:gd name="connsiteY1" fmla="*/ 105730 h 3145681"/>
              <a:gd name="connsiteX2" fmla="*/ 2953745 w 3059474"/>
              <a:gd name="connsiteY2" fmla="*/ 1182423 h 3145681"/>
              <a:gd name="connsiteX3" fmla="*/ 1820257 w 3059474"/>
              <a:gd name="connsiteY3" fmla="*/ 3145681 h 3145681"/>
              <a:gd name="connsiteX4" fmla="*/ 0 w 3059474"/>
              <a:gd name="connsiteY4" fmla="*/ 3145681 h 3145681"/>
              <a:gd name="connsiteX5" fmla="*/ 1588552 w 3059474"/>
              <a:gd name="connsiteY5" fmla="*/ 394229 h 3145681"/>
              <a:gd name="connsiteX6" fmla="*/ 2216294 w 3059474"/>
              <a:gd name="connsiteY6" fmla="*/ 1963 h 314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59474" h="3145681">
                <a:moveTo>
                  <a:pt x="2216294" y="1963"/>
                </a:moveTo>
                <a:cubicBezTo>
                  <a:pt x="2367730" y="-8739"/>
                  <a:pt x="2523875" y="24110"/>
                  <a:pt x="2665245" y="105730"/>
                </a:cubicBezTo>
                <a:cubicBezTo>
                  <a:pt x="3042233" y="323384"/>
                  <a:pt x="3171399" y="805435"/>
                  <a:pt x="2953745" y="1182423"/>
                </a:cubicBezTo>
                <a:lnTo>
                  <a:pt x="1820257" y="3145681"/>
                </a:lnTo>
                <a:lnTo>
                  <a:pt x="0" y="3145681"/>
                </a:lnTo>
                <a:lnTo>
                  <a:pt x="1588552" y="394229"/>
                </a:lnTo>
                <a:cubicBezTo>
                  <a:pt x="1724586" y="158612"/>
                  <a:pt x="1963900" y="19800"/>
                  <a:pt x="2216294" y="1963"/>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04605" y="1868489"/>
            <a:ext cx="5832907" cy="4415795"/>
          </a:xfrm>
        </p:spPr>
        <p:txBody>
          <a:bodyPr anchor="ctr">
            <a:normAutofit/>
          </a:bodyPr>
          <a:lstStyle>
            <a:lvl1pPr algn="l">
              <a:lnSpc>
                <a:spcPct val="90000"/>
              </a:lnSpc>
              <a:defRPr sz="5400" b="1" cap="all" baseline="0"/>
            </a:lvl1pPr>
          </a:lstStyle>
          <a:p>
            <a:r>
              <a:rPr lang="en-US"/>
              <a:t>Click to edit Master title style</a:t>
            </a:r>
            <a:endParaRPr lang="en-US" dirty="0"/>
          </a:p>
        </p:txBody>
      </p:sp>
      <p:sp>
        <p:nvSpPr>
          <p:cNvPr id="30" name="Picture Placeholder 29">
            <a:extLst>
              <a:ext uri="{FF2B5EF4-FFF2-40B4-BE49-F238E27FC236}">
                <a16:creationId xmlns:a16="http://schemas.microsoft.com/office/drawing/2014/main" id="{4E53CBB4-E97E-0645-ABD7-E16233BA0541}"/>
              </a:ext>
            </a:extLst>
          </p:cNvPr>
          <p:cNvSpPr>
            <a:spLocks noGrp="1"/>
          </p:cNvSpPr>
          <p:nvPr>
            <p:ph type="pic" sz="quarter" idx="11"/>
          </p:nvPr>
        </p:nvSpPr>
        <p:spPr>
          <a:xfrm>
            <a:off x="5480723" y="0"/>
            <a:ext cx="5406113" cy="4800932"/>
          </a:xfrm>
          <a:custGeom>
            <a:avLst/>
            <a:gdLst>
              <a:gd name="connsiteX0" fmla="*/ 4382284 w 5406113"/>
              <a:gd name="connsiteY0" fmla="*/ 910336 h 4800932"/>
              <a:gd name="connsiteX1" fmla="*/ 4955350 w 5406113"/>
              <a:gd name="connsiteY1" fmla="*/ 1902915 h 4800932"/>
              <a:gd name="connsiteX2" fmla="*/ 4913686 w 5406113"/>
              <a:gd name="connsiteY2" fmla="*/ 1907115 h 4800932"/>
              <a:gd name="connsiteX3" fmla="*/ 4273606 w 5406113"/>
              <a:gd name="connsiteY3" fmla="*/ 1267035 h 4800932"/>
              <a:gd name="connsiteX4" fmla="*/ 4323907 w 5406113"/>
              <a:gd name="connsiteY4" fmla="*/ 1017887 h 4800932"/>
              <a:gd name="connsiteX5" fmla="*/ 0 w 5406113"/>
              <a:gd name="connsiteY5" fmla="*/ 0 h 4800932"/>
              <a:gd name="connsiteX6" fmla="*/ 3856701 w 5406113"/>
              <a:gd name="connsiteY6" fmla="*/ 0 h 4800932"/>
              <a:gd name="connsiteX7" fmla="*/ 4345712 w 5406113"/>
              <a:gd name="connsiteY7" fmla="*/ 846991 h 4800932"/>
              <a:gd name="connsiteX8" fmla="*/ 4326054 w 5406113"/>
              <a:gd name="connsiteY8" fmla="*/ 870817 h 4800932"/>
              <a:gd name="connsiteX9" fmla="*/ 4205026 w 5406113"/>
              <a:gd name="connsiteY9" fmla="*/ 1267035 h 4800932"/>
              <a:gd name="connsiteX10" fmla="*/ 4913686 w 5406113"/>
              <a:gd name="connsiteY10" fmla="*/ 1975695 h 4800932"/>
              <a:gd name="connsiteX11" fmla="*/ 4992767 w 5406113"/>
              <a:gd name="connsiteY11" fmla="*/ 1967723 h 4800932"/>
              <a:gd name="connsiteX12" fmla="*/ 5182097 w 5406113"/>
              <a:gd name="connsiteY12" fmla="*/ 2295653 h 4800932"/>
              <a:gd name="connsiteX13" fmla="*/ 4570835 w 5406113"/>
              <a:gd name="connsiteY13" fmla="*/ 4576916 h 4800932"/>
              <a:gd name="connsiteX14" fmla="*/ 2289571 w 5406113"/>
              <a:gd name="connsiteY14" fmla="*/ 3965654 h 480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406113" h="4800932">
                <a:moveTo>
                  <a:pt x="4382284" y="910336"/>
                </a:moveTo>
                <a:lnTo>
                  <a:pt x="4955350" y="1902915"/>
                </a:lnTo>
                <a:lnTo>
                  <a:pt x="4913686" y="1907115"/>
                </a:lnTo>
                <a:cubicBezTo>
                  <a:pt x="4560180" y="1907115"/>
                  <a:pt x="4273606" y="1620541"/>
                  <a:pt x="4273606" y="1267035"/>
                </a:cubicBezTo>
                <a:cubicBezTo>
                  <a:pt x="4273606" y="1178659"/>
                  <a:pt x="4291517" y="1094465"/>
                  <a:pt x="4323907" y="1017887"/>
                </a:cubicBezTo>
                <a:close/>
                <a:moveTo>
                  <a:pt x="0" y="0"/>
                </a:moveTo>
                <a:lnTo>
                  <a:pt x="3856701" y="0"/>
                </a:lnTo>
                <a:lnTo>
                  <a:pt x="4345712" y="846991"/>
                </a:lnTo>
                <a:lnTo>
                  <a:pt x="4326054" y="870817"/>
                </a:lnTo>
                <a:cubicBezTo>
                  <a:pt x="4249643" y="983919"/>
                  <a:pt x="4205026" y="1120267"/>
                  <a:pt x="4205026" y="1267035"/>
                </a:cubicBezTo>
                <a:cubicBezTo>
                  <a:pt x="4205026" y="1658417"/>
                  <a:pt x="4522304" y="1975695"/>
                  <a:pt x="4913686" y="1975695"/>
                </a:cubicBezTo>
                <a:lnTo>
                  <a:pt x="4992767" y="1967723"/>
                </a:lnTo>
                <a:lnTo>
                  <a:pt x="5182097" y="2295653"/>
                </a:lnTo>
                <a:cubicBezTo>
                  <a:pt x="5643255" y="3094402"/>
                  <a:pt x="5369584" y="4115758"/>
                  <a:pt x="4570835" y="4576916"/>
                </a:cubicBezTo>
                <a:cubicBezTo>
                  <a:pt x="3772085" y="5038074"/>
                  <a:pt x="2750729" y="4764403"/>
                  <a:pt x="2289571" y="3965654"/>
                </a:cubicBezTo>
                <a:close/>
              </a:path>
            </a:pathLst>
          </a:custGeom>
        </p:spPr>
        <p:txBody>
          <a:bodyPr wrap="square">
            <a:noAutofit/>
          </a:bodyPr>
          <a:lstStyle>
            <a:lvl1pPr algn="ctr">
              <a:defRPr sz="1600"/>
            </a:lvl1pPr>
          </a:lstStyle>
          <a:p>
            <a:r>
              <a:rPr lang="en-US"/>
              <a:t>Click icon to add picture</a:t>
            </a:r>
          </a:p>
        </p:txBody>
      </p:sp>
      <p:sp>
        <p:nvSpPr>
          <p:cNvPr id="31" name="Freeform: Shape 30">
            <a:extLst>
              <a:ext uri="{FF2B5EF4-FFF2-40B4-BE49-F238E27FC236}">
                <a16:creationId xmlns:a16="http://schemas.microsoft.com/office/drawing/2014/main" id="{2DB6AD51-A029-8ED4-DB6D-6563C25C9280}"/>
              </a:ext>
            </a:extLst>
          </p:cNvPr>
          <p:cNvSpPr/>
          <p:nvPr userDrawn="1"/>
        </p:nvSpPr>
        <p:spPr>
          <a:xfrm>
            <a:off x="9685749" y="558375"/>
            <a:ext cx="1417320" cy="1417320"/>
          </a:xfrm>
          <a:custGeom>
            <a:avLst/>
            <a:gdLst>
              <a:gd name="connsiteX0" fmla="*/ 708660 w 1417320"/>
              <a:gd name="connsiteY0" fmla="*/ 68580 h 1417320"/>
              <a:gd name="connsiteX1" fmla="*/ 68580 w 1417320"/>
              <a:gd name="connsiteY1" fmla="*/ 708660 h 1417320"/>
              <a:gd name="connsiteX2" fmla="*/ 708660 w 1417320"/>
              <a:gd name="connsiteY2" fmla="*/ 1348740 h 1417320"/>
              <a:gd name="connsiteX3" fmla="*/ 1348740 w 1417320"/>
              <a:gd name="connsiteY3" fmla="*/ 708660 h 1417320"/>
              <a:gd name="connsiteX4" fmla="*/ 708660 w 1417320"/>
              <a:gd name="connsiteY4" fmla="*/ 68580 h 1417320"/>
              <a:gd name="connsiteX5" fmla="*/ 708660 w 1417320"/>
              <a:gd name="connsiteY5" fmla="*/ 0 h 1417320"/>
              <a:gd name="connsiteX6" fmla="*/ 1417320 w 1417320"/>
              <a:gd name="connsiteY6" fmla="*/ 708660 h 1417320"/>
              <a:gd name="connsiteX7" fmla="*/ 708660 w 1417320"/>
              <a:gd name="connsiteY7" fmla="*/ 1417320 h 1417320"/>
              <a:gd name="connsiteX8" fmla="*/ 0 w 1417320"/>
              <a:gd name="connsiteY8" fmla="*/ 708660 h 1417320"/>
              <a:gd name="connsiteX9" fmla="*/ 708660 w 1417320"/>
              <a:gd name="connsiteY9" fmla="*/ 0 h 1417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7320" h="1417320">
                <a:moveTo>
                  <a:pt x="708660" y="68580"/>
                </a:moveTo>
                <a:cubicBezTo>
                  <a:pt x="355154" y="68580"/>
                  <a:pt x="68580" y="355154"/>
                  <a:pt x="68580" y="708660"/>
                </a:cubicBezTo>
                <a:cubicBezTo>
                  <a:pt x="68580" y="1062166"/>
                  <a:pt x="355154" y="1348740"/>
                  <a:pt x="708660" y="1348740"/>
                </a:cubicBezTo>
                <a:cubicBezTo>
                  <a:pt x="1062166" y="1348740"/>
                  <a:pt x="1348740" y="1062166"/>
                  <a:pt x="1348740" y="708660"/>
                </a:cubicBezTo>
                <a:cubicBezTo>
                  <a:pt x="1348740" y="355154"/>
                  <a:pt x="1062166" y="68580"/>
                  <a:pt x="708660" y="68580"/>
                </a:cubicBezTo>
                <a:close/>
                <a:moveTo>
                  <a:pt x="708660" y="0"/>
                </a:moveTo>
                <a:cubicBezTo>
                  <a:pt x="1100042" y="0"/>
                  <a:pt x="1417320" y="317278"/>
                  <a:pt x="1417320" y="708660"/>
                </a:cubicBezTo>
                <a:cubicBezTo>
                  <a:pt x="1417320" y="1100042"/>
                  <a:pt x="1100042" y="1417320"/>
                  <a:pt x="708660" y="1417320"/>
                </a:cubicBezTo>
                <a:cubicBezTo>
                  <a:pt x="317278" y="1417320"/>
                  <a:pt x="0" y="1100042"/>
                  <a:pt x="0" y="708660"/>
                </a:cubicBezTo>
                <a:cubicBezTo>
                  <a:pt x="0" y="317278"/>
                  <a:pt x="317278" y="0"/>
                  <a:pt x="708660" y="0"/>
                </a:cubicBez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128737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Two Content 2">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A240BB4C-6B8F-357F-ED6F-F587D1FE7DE7}"/>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898" b="63293"/>
          <a:stretch/>
        </p:blipFill>
        <p:spPr>
          <a:xfrm rot="5400000" flipV="1">
            <a:off x="8334734" y="2739009"/>
            <a:ext cx="5181600" cy="2524571"/>
          </a:xfrm>
          <a:prstGeom prst="rect">
            <a:avLst/>
          </a:prstGeom>
        </p:spPr>
      </p:pic>
      <p:sp>
        <p:nvSpPr>
          <p:cNvPr id="5" name="Freeform 5">
            <a:extLst>
              <a:ext uri="{FF2B5EF4-FFF2-40B4-BE49-F238E27FC236}">
                <a16:creationId xmlns:a16="http://schemas.microsoft.com/office/drawing/2014/main" id="{EC29CEAF-3197-2C9C-F10A-BC9C1D5E707E}"/>
              </a:ext>
              <a:ext uri="{C183D7F6-B498-43B3-948B-1728B52AA6E4}">
                <adec:decorative xmlns:adec="http://schemas.microsoft.com/office/drawing/2017/decorative" val="1"/>
              </a:ext>
            </a:extLst>
          </p:cNvPr>
          <p:cNvSpPr/>
          <p:nvPr userDrawn="1"/>
        </p:nvSpPr>
        <p:spPr>
          <a:xfrm rot="13500000" flipV="1">
            <a:off x="4934806" y="4647063"/>
            <a:ext cx="2169988" cy="3494471"/>
          </a:xfrm>
          <a:custGeom>
            <a:avLst/>
            <a:gdLst>
              <a:gd name="connsiteX0" fmla="*/ 2169988 w 2169988"/>
              <a:gd name="connsiteY0" fmla="*/ 3494471 h 3494471"/>
              <a:gd name="connsiteX1" fmla="*/ 0 w 2169988"/>
              <a:gd name="connsiteY1" fmla="*/ 1324484 h 3494471"/>
              <a:gd name="connsiteX2" fmla="*/ 0 w 2169988"/>
              <a:gd name="connsiteY2" fmla="*/ 1084994 h 3494471"/>
              <a:gd name="connsiteX3" fmla="*/ 1084994 w 2169988"/>
              <a:gd name="connsiteY3" fmla="*/ 0 h 3494471"/>
              <a:gd name="connsiteX4" fmla="*/ 2169988 w 2169988"/>
              <a:gd name="connsiteY4" fmla="*/ 1084994 h 3494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9988" h="3494471">
                <a:moveTo>
                  <a:pt x="2169988" y="3494471"/>
                </a:moveTo>
                <a:lnTo>
                  <a:pt x="0" y="1324484"/>
                </a:lnTo>
                <a:lnTo>
                  <a:pt x="0" y="1084994"/>
                </a:lnTo>
                <a:cubicBezTo>
                  <a:pt x="0" y="485768"/>
                  <a:pt x="485768" y="0"/>
                  <a:pt x="1084994" y="0"/>
                </a:cubicBezTo>
                <a:cubicBezTo>
                  <a:pt x="1684220" y="0"/>
                  <a:pt x="2169988" y="485768"/>
                  <a:pt x="2169988" y="1084994"/>
                </a:cubicBez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ounded Rectangle 6">
            <a:extLst>
              <a:ext uri="{FF2B5EF4-FFF2-40B4-BE49-F238E27FC236}">
                <a16:creationId xmlns:a16="http://schemas.microsoft.com/office/drawing/2014/main" id="{990D998F-6A53-4D78-E05B-B6F861387F05}"/>
              </a:ext>
              <a:ext uri="{C183D7F6-B498-43B3-948B-1728B52AA6E4}">
                <adec:decorative xmlns:adec="http://schemas.microsoft.com/office/drawing/2017/decorative" val="1"/>
              </a:ext>
            </a:extLst>
          </p:cNvPr>
          <p:cNvSpPr/>
          <p:nvPr userDrawn="1"/>
        </p:nvSpPr>
        <p:spPr>
          <a:xfrm flipH="1" flipV="1">
            <a:off x="1203067" y="591806"/>
            <a:ext cx="906031" cy="903950"/>
          </a:xfrm>
          <a:prstGeom prst="roundRect">
            <a:avLst>
              <a:gd name="adj" fmla="val 50000"/>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42672"/>
            <a:ext cx="11430000" cy="1941577"/>
          </a:xfrm>
        </p:spPr>
        <p:txBody>
          <a:bodyPr anchor="ctr">
            <a:noAutofit/>
          </a:bodyPr>
          <a:lstStyle>
            <a:lvl1pPr algn="ctr">
              <a:defRPr sz="4400"/>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089092" y="2208897"/>
            <a:ext cx="4714785" cy="3988349"/>
          </a:xfrm>
        </p:spPr>
        <p:txBody>
          <a:bodyPr>
            <a:normAutofit/>
          </a:bodyPr>
          <a:lstStyle>
            <a:lvl1pPr marL="512064" indent="-512064" algn="l">
              <a:lnSpc>
                <a:spcPct val="100000"/>
              </a:lnSpc>
              <a:spcBef>
                <a:spcPts val="1000"/>
              </a:spcBef>
              <a:spcAft>
                <a:spcPts val="800"/>
              </a:spcAft>
              <a:buFont typeface="+mj-lt"/>
              <a:buAutoNum type="arabicPeriod"/>
              <a:defRPr sz="1800"/>
            </a:lvl1pPr>
            <a:lvl2pPr marL="800100" indent="-512064" algn="l">
              <a:lnSpc>
                <a:spcPct val="100000"/>
              </a:lnSpc>
              <a:spcBef>
                <a:spcPts val="1000"/>
              </a:spcBef>
              <a:spcAft>
                <a:spcPts val="800"/>
              </a:spcAft>
              <a:buFont typeface="+mj-lt"/>
              <a:buAutoNum type="alphaLcPeriod"/>
              <a:defRPr sz="1600"/>
            </a:lvl2pPr>
            <a:lvl3pPr marL="1257300" indent="-512064" algn="l">
              <a:lnSpc>
                <a:spcPct val="100000"/>
              </a:lnSpc>
              <a:spcBef>
                <a:spcPts val="1000"/>
              </a:spcBef>
              <a:spcAft>
                <a:spcPts val="800"/>
              </a:spcAft>
              <a:buFont typeface="+mj-lt"/>
              <a:buAutoNum type="arabicParenR"/>
              <a:defRPr sz="1400"/>
            </a:lvl3pPr>
            <a:lvl4pPr marL="1600200" indent="-512064" algn="l">
              <a:lnSpc>
                <a:spcPct val="100000"/>
              </a:lnSpc>
              <a:spcBef>
                <a:spcPts val="1000"/>
              </a:spcBef>
              <a:spcAft>
                <a:spcPts val="800"/>
              </a:spcAft>
              <a:buFont typeface="+mj-lt"/>
              <a:buAutoNum type="alphaLcParenR"/>
              <a:defRPr sz="1200"/>
            </a:lvl4pPr>
            <a:lvl5pPr marL="2057400" indent="-512064" algn="l">
              <a:lnSpc>
                <a:spcPct val="100000"/>
              </a:lnSpc>
              <a:spcBef>
                <a:spcPts val="1000"/>
              </a:spcBef>
              <a:spcAft>
                <a:spcPts val="800"/>
              </a:spcAft>
              <a:buFont typeface="+mj-lt"/>
              <a:buAutoNum type="romanLcPeriod"/>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F92E9A95-2BF4-99BE-F73A-A74D783CE446}"/>
              </a:ext>
            </a:extLst>
          </p:cNvPr>
          <p:cNvSpPr>
            <a:spLocks noGrp="1"/>
          </p:cNvSpPr>
          <p:nvPr>
            <p:ph idx="10" hasCustomPrompt="1"/>
          </p:nvPr>
        </p:nvSpPr>
        <p:spPr>
          <a:xfrm>
            <a:off x="6425417" y="2208897"/>
            <a:ext cx="4714785" cy="3988349"/>
          </a:xfrm>
        </p:spPr>
        <p:txBody>
          <a:bodyPr>
            <a:normAutofit/>
          </a:bodyPr>
          <a:lstStyle>
            <a:lvl1pPr marL="0" indent="0" algn="l">
              <a:lnSpc>
                <a:spcPct val="90000"/>
              </a:lnSpc>
              <a:spcBef>
                <a:spcPts val="1000"/>
              </a:spcBef>
              <a:spcAft>
                <a:spcPts val="800"/>
              </a:spcAft>
              <a:buNone/>
              <a:defRPr sz="1800"/>
            </a:lvl1pPr>
            <a:lvl2pPr marL="742950" indent="-285750" algn="l">
              <a:lnSpc>
                <a:spcPct val="90000"/>
              </a:lnSpc>
              <a:spcBef>
                <a:spcPts val="1000"/>
              </a:spcBef>
              <a:spcAft>
                <a:spcPts val="800"/>
              </a:spcAft>
              <a:buFont typeface="Arial" panose="020B0604020202020204" pitchFamily="34" charset="0"/>
              <a:buChar char="•"/>
              <a:defRPr sz="1600"/>
            </a:lvl2pPr>
            <a:lvl3pPr marL="1200150" indent="-285750" algn="l">
              <a:lnSpc>
                <a:spcPct val="90000"/>
              </a:lnSpc>
              <a:spcBef>
                <a:spcPts val="1000"/>
              </a:spcBef>
              <a:spcAft>
                <a:spcPts val="800"/>
              </a:spcAft>
              <a:buFont typeface="Arial" panose="020B0604020202020204" pitchFamily="34" charset="0"/>
              <a:buChar char="•"/>
              <a:defRPr sz="1400"/>
            </a:lvl3pPr>
            <a:lvl4pPr marL="1543050" indent="-171450" algn="l">
              <a:lnSpc>
                <a:spcPct val="90000"/>
              </a:lnSpc>
              <a:spcBef>
                <a:spcPts val="1000"/>
              </a:spcBef>
              <a:spcAft>
                <a:spcPts val="800"/>
              </a:spcAft>
              <a:buFont typeface="Arial" panose="020B0604020202020204" pitchFamily="34" charset="0"/>
              <a:buChar char="•"/>
              <a:defRPr sz="1200"/>
            </a:lvl4pPr>
            <a:lvl5pPr marL="2000250" indent="-171450" algn="l">
              <a:lnSpc>
                <a:spcPct val="90000"/>
              </a:lnSpc>
              <a:spcBef>
                <a:spcPts val="1000"/>
              </a:spcBef>
              <a:spcAft>
                <a:spcPts val="800"/>
              </a:spcAft>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a:extLst>
              <a:ext uri="{FF2B5EF4-FFF2-40B4-BE49-F238E27FC236}">
                <a16:creationId xmlns:a16="http://schemas.microsoft.com/office/drawing/2014/main" id="{2565D73C-F16A-968B-391B-24CB7EEB3F1B}"/>
              </a:ext>
            </a:extLst>
          </p:cNvPr>
          <p:cNvSpPr>
            <a:spLocks noGrp="1"/>
          </p:cNvSpPr>
          <p:nvPr>
            <p:ph type="ftr" sz="quarter" idx="11"/>
          </p:nvPr>
        </p:nvSpPr>
        <p:spPr/>
        <p:txBody>
          <a:bodyPr/>
          <a:lstStyle/>
          <a:p>
            <a:r>
              <a:rPr lang="en-US"/>
              <a:t>Business marketing meeting</a:t>
            </a:r>
            <a:endParaRPr lang="en-US" dirty="0"/>
          </a:p>
        </p:txBody>
      </p:sp>
      <p:sp>
        <p:nvSpPr>
          <p:cNvPr id="8" name="Slide Number Placeholder 7">
            <a:extLst>
              <a:ext uri="{FF2B5EF4-FFF2-40B4-BE49-F238E27FC236}">
                <a16:creationId xmlns:a16="http://schemas.microsoft.com/office/drawing/2014/main" id="{BCDC7A41-1D00-F1B1-08B5-F7E01122C58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018076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E00F4D10-3ADA-D113-BD21-4AB95DE7F60E}"/>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897" t="4055" b="11876"/>
          <a:stretch/>
        </p:blipFill>
        <p:spPr>
          <a:xfrm>
            <a:off x="0" y="-1"/>
            <a:ext cx="3103614" cy="6858001"/>
          </a:xfrm>
          <a:prstGeom prst="rect">
            <a:avLst/>
          </a:prstGeom>
        </p:spPr>
      </p:pic>
      <p:sp>
        <p:nvSpPr>
          <p:cNvPr id="4" name="Freeform 10">
            <a:extLst>
              <a:ext uri="{FF2B5EF4-FFF2-40B4-BE49-F238E27FC236}">
                <a16:creationId xmlns:a16="http://schemas.microsoft.com/office/drawing/2014/main" id="{BDBCB359-3984-96FE-AB0E-B343069078E9}"/>
              </a:ext>
              <a:ext uri="{C183D7F6-B498-43B3-948B-1728B52AA6E4}">
                <adec:decorative xmlns:adec="http://schemas.microsoft.com/office/drawing/2017/decorative" val="1"/>
              </a:ext>
            </a:extLst>
          </p:cNvPr>
          <p:cNvSpPr/>
          <p:nvPr userDrawn="1"/>
        </p:nvSpPr>
        <p:spPr>
          <a:xfrm>
            <a:off x="10510883" y="4918500"/>
            <a:ext cx="1681117" cy="1939500"/>
          </a:xfrm>
          <a:custGeom>
            <a:avLst/>
            <a:gdLst>
              <a:gd name="connsiteX0" fmla="*/ 788195 w 1681117"/>
              <a:gd name="connsiteY0" fmla="*/ 0 h 1939500"/>
              <a:gd name="connsiteX1" fmla="*/ 1345532 w 1681117"/>
              <a:gd name="connsiteY1" fmla="*/ 230856 h 1939500"/>
              <a:gd name="connsiteX2" fmla="*/ 1681117 w 1681117"/>
              <a:gd name="connsiteY2" fmla="*/ 566441 h 1939500"/>
              <a:gd name="connsiteX3" fmla="*/ 1681117 w 1681117"/>
              <a:gd name="connsiteY3" fmla="*/ 1939500 h 1939500"/>
              <a:gd name="connsiteX4" fmla="*/ 824828 w 1681117"/>
              <a:gd name="connsiteY4" fmla="*/ 1939500 h 1939500"/>
              <a:gd name="connsiteX5" fmla="*/ 230858 w 1681117"/>
              <a:gd name="connsiteY5" fmla="*/ 1345531 h 1939500"/>
              <a:gd name="connsiteX6" fmla="*/ 230858 w 1681117"/>
              <a:gd name="connsiteY6" fmla="*/ 230856 h 1939500"/>
              <a:gd name="connsiteX7" fmla="*/ 788195 w 1681117"/>
              <a:gd name="connsiteY7" fmla="*/ 0 h 193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1117" h="1939500">
                <a:moveTo>
                  <a:pt x="788195" y="0"/>
                </a:moveTo>
                <a:cubicBezTo>
                  <a:pt x="989911" y="0"/>
                  <a:pt x="1191628" y="76952"/>
                  <a:pt x="1345532" y="230856"/>
                </a:cubicBezTo>
                <a:lnTo>
                  <a:pt x="1681117" y="566441"/>
                </a:lnTo>
                <a:lnTo>
                  <a:pt x="1681117" y="1939500"/>
                </a:lnTo>
                <a:lnTo>
                  <a:pt x="824828" y="1939500"/>
                </a:lnTo>
                <a:lnTo>
                  <a:pt x="230858" y="1345531"/>
                </a:lnTo>
                <a:cubicBezTo>
                  <a:pt x="-76952" y="1037722"/>
                  <a:pt x="-76952" y="538666"/>
                  <a:pt x="230858" y="230856"/>
                </a:cubicBezTo>
                <a:cubicBezTo>
                  <a:pt x="384763" y="76952"/>
                  <a:pt x="586479" y="0"/>
                  <a:pt x="788195" y="0"/>
                </a:cubicBezTo>
                <a:close/>
              </a:path>
            </a:pathLst>
          </a:cu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8">
            <a:extLst>
              <a:ext uri="{FF2B5EF4-FFF2-40B4-BE49-F238E27FC236}">
                <a16:creationId xmlns:a16="http://schemas.microsoft.com/office/drawing/2014/main" id="{5E68A3D6-C483-F214-27BA-8B35BF732B19}"/>
              </a:ext>
              <a:ext uri="{C183D7F6-B498-43B3-948B-1728B52AA6E4}">
                <adec:decorative xmlns:adec="http://schemas.microsoft.com/office/drawing/2017/decorative" val="1"/>
              </a:ext>
            </a:extLst>
          </p:cNvPr>
          <p:cNvSpPr/>
          <p:nvPr userDrawn="1"/>
        </p:nvSpPr>
        <p:spPr>
          <a:xfrm>
            <a:off x="6119850" y="3462203"/>
            <a:ext cx="5975159" cy="3395799"/>
          </a:xfrm>
          <a:custGeom>
            <a:avLst/>
            <a:gdLst>
              <a:gd name="connsiteX0" fmla="*/ 1823885 w 5975159"/>
              <a:gd name="connsiteY0" fmla="*/ 0 h 3395799"/>
              <a:gd name="connsiteX1" fmla="*/ 3113564 w 5975159"/>
              <a:gd name="connsiteY1" fmla="*/ 534203 h 3395799"/>
              <a:gd name="connsiteX2" fmla="*/ 5975159 w 5975159"/>
              <a:gd name="connsiteY2" fmla="*/ 3395799 h 3395799"/>
              <a:gd name="connsiteX3" fmla="*/ 816439 w 5975159"/>
              <a:gd name="connsiteY3" fmla="*/ 3395799 h 3395799"/>
              <a:gd name="connsiteX4" fmla="*/ 534204 w 5975159"/>
              <a:gd name="connsiteY4" fmla="*/ 3113564 h 3395799"/>
              <a:gd name="connsiteX5" fmla="*/ 534204 w 5975159"/>
              <a:gd name="connsiteY5" fmla="*/ 534203 h 3395799"/>
              <a:gd name="connsiteX6" fmla="*/ 1823885 w 5975159"/>
              <a:gd name="connsiteY6" fmla="*/ 0 h 3395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5159" h="3395799">
                <a:moveTo>
                  <a:pt x="1823885" y="0"/>
                </a:moveTo>
                <a:cubicBezTo>
                  <a:pt x="2290657" y="0"/>
                  <a:pt x="2757429" y="178068"/>
                  <a:pt x="3113564" y="534203"/>
                </a:cubicBezTo>
                <a:lnTo>
                  <a:pt x="5975159" y="3395799"/>
                </a:lnTo>
                <a:lnTo>
                  <a:pt x="816439" y="3395799"/>
                </a:lnTo>
                <a:lnTo>
                  <a:pt x="534204" y="3113564"/>
                </a:lnTo>
                <a:cubicBezTo>
                  <a:pt x="-178067" y="2401293"/>
                  <a:pt x="-178067" y="1246475"/>
                  <a:pt x="534204" y="534203"/>
                </a:cubicBezTo>
                <a:cubicBezTo>
                  <a:pt x="890340" y="178068"/>
                  <a:pt x="1357112" y="0"/>
                  <a:pt x="1823885" y="0"/>
                </a:cubicBez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Graphic 5">
            <a:extLst>
              <a:ext uri="{FF2B5EF4-FFF2-40B4-BE49-F238E27FC236}">
                <a16:creationId xmlns:a16="http://schemas.microsoft.com/office/drawing/2014/main" id="{DE2FBD89-DA8F-ADF1-13DC-2B2C87C370D2}"/>
              </a:ext>
              <a:ext uri="{C183D7F6-B498-43B3-948B-1728B52AA6E4}">
                <adec:decorative xmlns:adec="http://schemas.microsoft.com/office/drawing/2017/decorative" val="1"/>
              </a:ext>
            </a:extLst>
          </p:cNvPr>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49177" b="21401"/>
          <a:stretch/>
        </p:blipFill>
        <p:spPr>
          <a:xfrm rot="16200000" flipH="1">
            <a:off x="9138285" y="-1184108"/>
            <a:ext cx="1869610" cy="4237825"/>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6766024" y="422771"/>
            <a:ext cx="4874773" cy="3685032"/>
          </a:xfrm>
        </p:spPr>
        <p:txBody>
          <a:bodyPr anchor="b">
            <a:noAutofit/>
          </a:bodyPr>
          <a:lstStyle>
            <a:lvl1pPr algn="l">
              <a:defRPr sz="4400"/>
            </a:lvl1pPr>
          </a:lstStyle>
          <a:p>
            <a:r>
              <a:rPr lang="en-US"/>
              <a:t>Click to edit Master title style</a:t>
            </a:r>
            <a:endParaRPr lang="en-US" dirty="0"/>
          </a:p>
        </p:txBody>
      </p:sp>
      <p:sp>
        <p:nvSpPr>
          <p:cNvPr id="10" name="Picture Placeholder 8">
            <a:extLst>
              <a:ext uri="{FF2B5EF4-FFF2-40B4-BE49-F238E27FC236}">
                <a16:creationId xmlns:a16="http://schemas.microsoft.com/office/drawing/2014/main" id="{DC8F6DBF-00CE-377D-5D93-8039CDB5B3A6}"/>
              </a:ext>
            </a:extLst>
          </p:cNvPr>
          <p:cNvSpPr>
            <a:spLocks noGrp="1"/>
          </p:cNvSpPr>
          <p:nvPr>
            <p:ph type="pic" sz="quarter" idx="10" hasCustomPrompt="1"/>
          </p:nvPr>
        </p:nvSpPr>
        <p:spPr>
          <a:xfrm>
            <a:off x="958680" y="888652"/>
            <a:ext cx="4846320" cy="4846320"/>
          </a:xfrm>
          <a:custGeom>
            <a:avLst/>
            <a:gdLst>
              <a:gd name="connsiteX0" fmla="*/ 3465617 w 4846320"/>
              <a:gd name="connsiteY0" fmla="*/ 238237 h 4846320"/>
              <a:gd name="connsiteX1" fmla="*/ 3578182 w 4846320"/>
              <a:gd name="connsiteY1" fmla="*/ 292463 h 4846320"/>
              <a:gd name="connsiteX2" fmla="*/ 4655896 w 4846320"/>
              <a:gd name="connsiteY2" fmla="*/ 1479957 h 4846320"/>
              <a:gd name="connsiteX3" fmla="*/ 4705729 w 4846320"/>
              <a:gd name="connsiteY3" fmla="*/ 1616111 h 4846320"/>
              <a:gd name="connsiteX4" fmla="*/ 4661850 w 4846320"/>
              <a:gd name="connsiteY4" fmla="*/ 1627271 h 4846320"/>
              <a:gd name="connsiteX5" fmla="*/ 4449615 w 4846320"/>
              <a:gd name="connsiteY5" fmla="*/ 1648434 h 4846320"/>
              <a:gd name="connsiteX6" fmla="*/ 3396523 w 4846320"/>
              <a:gd name="connsiteY6" fmla="*/ 606773 h 4846320"/>
              <a:gd name="connsiteX7" fmla="*/ 3443868 w 4846320"/>
              <a:gd name="connsiteY7" fmla="*/ 297015 h 4846320"/>
              <a:gd name="connsiteX8" fmla="*/ 2423160 w 4846320"/>
              <a:gd name="connsiteY8" fmla="*/ 0 h 4846320"/>
              <a:gd name="connsiteX9" fmla="*/ 3366363 w 4846320"/>
              <a:gd name="connsiteY9" fmla="*/ 190424 h 4846320"/>
              <a:gd name="connsiteX10" fmla="*/ 3392938 w 4846320"/>
              <a:gd name="connsiteY10" fmla="*/ 203226 h 4846320"/>
              <a:gd name="connsiteX11" fmla="*/ 3367099 w 4846320"/>
              <a:gd name="connsiteY11" fmla="*/ 273111 h 4846320"/>
              <a:gd name="connsiteX12" fmla="*/ 3316140 w 4846320"/>
              <a:gd name="connsiteY12" fmla="*/ 606773 h 4846320"/>
              <a:gd name="connsiteX13" fmla="*/ 4449615 w 4846320"/>
              <a:gd name="connsiteY13" fmla="*/ 1728818 h 4846320"/>
              <a:gd name="connsiteX14" fmla="*/ 4678050 w 4846320"/>
              <a:gd name="connsiteY14" fmla="*/ 1706022 h 4846320"/>
              <a:gd name="connsiteX15" fmla="*/ 4733474 w 4846320"/>
              <a:gd name="connsiteY15" fmla="*/ 1691915 h 4846320"/>
              <a:gd name="connsiteX16" fmla="*/ 4737380 w 4846320"/>
              <a:gd name="connsiteY16" fmla="*/ 1702587 h 4846320"/>
              <a:gd name="connsiteX17" fmla="*/ 4846320 w 4846320"/>
              <a:gd name="connsiteY17" fmla="*/ 2423160 h 4846320"/>
              <a:gd name="connsiteX18" fmla="*/ 2423160 w 4846320"/>
              <a:gd name="connsiteY18" fmla="*/ 4846320 h 4846320"/>
              <a:gd name="connsiteX19" fmla="*/ 0 w 4846320"/>
              <a:gd name="connsiteY19" fmla="*/ 2423160 h 4846320"/>
              <a:gd name="connsiteX20" fmla="*/ 2423160 w 4846320"/>
              <a:gd name="connsiteY20" fmla="*/ 0 h 484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46320" h="4846320">
                <a:moveTo>
                  <a:pt x="3465617" y="238237"/>
                </a:moveTo>
                <a:lnTo>
                  <a:pt x="3578182" y="292463"/>
                </a:lnTo>
                <a:cubicBezTo>
                  <a:pt x="4058866" y="553586"/>
                  <a:pt x="4441314" y="972627"/>
                  <a:pt x="4655896" y="1479957"/>
                </a:cubicBezTo>
                <a:lnTo>
                  <a:pt x="4705729" y="1616111"/>
                </a:lnTo>
                <a:lnTo>
                  <a:pt x="4661850" y="1627271"/>
                </a:lnTo>
                <a:cubicBezTo>
                  <a:pt x="4593296" y="1641147"/>
                  <a:pt x="4522316" y="1648434"/>
                  <a:pt x="4449615" y="1648434"/>
                </a:cubicBezTo>
                <a:cubicBezTo>
                  <a:pt x="3868008" y="1648434"/>
                  <a:pt x="3396523" y="1182066"/>
                  <a:pt x="3396523" y="606773"/>
                </a:cubicBezTo>
                <a:cubicBezTo>
                  <a:pt x="3396523" y="498906"/>
                  <a:pt x="3413099" y="394868"/>
                  <a:pt x="3443868" y="297015"/>
                </a:cubicBezTo>
                <a:close/>
                <a:moveTo>
                  <a:pt x="2423160" y="0"/>
                </a:moveTo>
                <a:cubicBezTo>
                  <a:pt x="2757729" y="0"/>
                  <a:pt x="3076460" y="67805"/>
                  <a:pt x="3366363" y="190424"/>
                </a:cubicBezTo>
                <a:lnTo>
                  <a:pt x="3392938" y="203226"/>
                </a:lnTo>
                <a:lnTo>
                  <a:pt x="3367099" y="273111"/>
                </a:lnTo>
                <a:cubicBezTo>
                  <a:pt x="3333981" y="378515"/>
                  <a:pt x="3316140" y="490582"/>
                  <a:pt x="3316140" y="606773"/>
                </a:cubicBezTo>
                <a:cubicBezTo>
                  <a:pt x="3316140" y="1226461"/>
                  <a:pt x="3823614" y="1728818"/>
                  <a:pt x="4449615" y="1728818"/>
                </a:cubicBezTo>
                <a:cubicBezTo>
                  <a:pt x="4527865" y="1728818"/>
                  <a:pt x="4604263" y="1720969"/>
                  <a:pt x="4678050" y="1706022"/>
                </a:cubicBezTo>
                <a:lnTo>
                  <a:pt x="4733474" y="1691915"/>
                </a:lnTo>
                <a:lnTo>
                  <a:pt x="4737380" y="1702587"/>
                </a:lnTo>
                <a:cubicBezTo>
                  <a:pt x="4808180" y="1930216"/>
                  <a:pt x="4846320" y="2172234"/>
                  <a:pt x="4846320" y="2423160"/>
                </a:cubicBezTo>
                <a:cubicBezTo>
                  <a:pt x="4846320" y="3761434"/>
                  <a:pt x="3761434" y="4846320"/>
                  <a:pt x="2423160" y="4846320"/>
                </a:cubicBezTo>
                <a:cubicBezTo>
                  <a:pt x="1084886" y="4846320"/>
                  <a:pt x="0" y="3761434"/>
                  <a:pt x="0" y="2423160"/>
                </a:cubicBezTo>
                <a:cubicBezTo>
                  <a:pt x="0" y="1084886"/>
                  <a:pt x="1084886" y="0"/>
                  <a:pt x="2423160" y="0"/>
                </a:cubicBezTo>
                <a:close/>
              </a:path>
            </a:pathLst>
          </a:custGeom>
          <a:noFill/>
        </p:spPr>
        <p:txBody>
          <a:bodyPr wrap="square">
            <a:noAutofit/>
          </a:bodyPr>
          <a:lstStyle>
            <a:lvl1pPr marL="0" indent="0" algn="ctr">
              <a:buNone/>
              <a:defRPr/>
            </a:lvl1pPr>
          </a:lstStyle>
          <a:p>
            <a:r>
              <a:rPr lang="en-US" dirty="0"/>
              <a:t>Click icon </a:t>
            </a:r>
            <a:br>
              <a:rPr lang="en-US" dirty="0"/>
            </a:br>
            <a:r>
              <a:rPr lang="en-US" dirty="0"/>
              <a:t>to add picture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6766025" y="4204801"/>
            <a:ext cx="4889044" cy="2230428"/>
          </a:xfrm>
        </p:spPr>
        <p:txBody>
          <a:bodyPr>
            <a:normAutofit/>
          </a:bodyPr>
          <a:lstStyle>
            <a:lvl1pPr marL="0" indent="0" algn="l">
              <a:lnSpc>
                <a:spcPct val="120000"/>
              </a:lnSpc>
              <a:spcBef>
                <a:spcPts val="1000"/>
              </a:spcBef>
              <a:spcAft>
                <a:spcPts val="0"/>
              </a:spcAft>
              <a:buFont typeface="Arial" panose="020B0604020202020204" pitchFamily="34" charset="0"/>
              <a:buNone/>
              <a:defRPr sz="1800">
                <a:solidFill>
                  <a:schemeClr val="accent6">
                    <a:lumMod val="50000"/>
                  </a:schemeClr>
                </a:solidFill>
              </a:defRPr>
            </a:lvl1pPr>
            <a:lvl2pPr marL="0" indent="0" algn="l">
              <a:lnSpc>
                <a:spcPct val="120000"/>
              </a:lnSpc>
              <a:spcBef>
                <a:spcPts val="1000"/>
              </a:spcBef>
              <a:spcAft>
                <a:spcPts val="0"/>
              </a:spcAft>
              <a:buFont typeface="Arial" panose="020B0604020202020204" pitchFamily="34" charset="0"/>
              <a:buNone/>
              <a:defRPr sz="1800"/>
            </a:lvl2pPr>
            <a:lvl3pPr marL="914400" indent="0" algn="l">
              <a:lnSpc>
                <a:spcPct val="120000"/>
              </a:lnSpc>
              <a:spcBef>
                <a:spcPts val="1000"/>
              </a:spcBef>
              <a:spcAft>
                <a:spcPts val="0"/>
              </a:spcAft>
              <a:buFont typeface="Arial" panose="020B0604020202020204" pitchFamily="34" charset="0"/>
              <a:buNone/>
              <a:defRPr sz="1800"/>
            </a:lvl3pPr>
            <a:lvl4pPr marL="1371600" indent="0" algn="l">
              <a:lnSpc>
                <a:spcPct val="100000"/>
              </a:lnSpc>
              <a:spcBef>
                <a:spcPts val="1000"/>
              </a:spcBef>
              <a:spcAft>
                <a:spcPts val="800"/>
              </a:spcAft>
              <a:buNone/>
              <a:defRPr sz="1200"/>
            </a:lvl4pPr>
            <a:lvl5pPr marL="1828800" indent="0" algn="l">
              <a:lnSpc>
                <a:spcPct val="100000"/>
              </a:lnSpc>
              <a:spcBef>
                <a:spcPts val="1000"/>
              </a:spcBef>
              <a:spcAft>
                <a:spcPts val="800"/>
              </a:spcAft>
              <a:buNone/>
              <a:defRPr sz="1200"/>
            </a:lvl5pPr>
          </a:lstStyle>
          <a:p>
            <a:pPr lvl="0"/>
            <a:r>
              <a:rPr lang="en-US" dirty="0"/>
              <a:t>Click to add content</a:t>
            </a:r>
          </a:p>
          <a:p>
            <a:pPr lvl="1"/>
            <a:r>
              <a:rPr lang="en-US" dirty="0"/>
              <a:t>Second level</a:t>
            </a:r>
          </a:p>
          <a:p>
            <a:pPr lvl="2"/>
            <a:endParaRPr lang="en-US" dirty="0"/>
          </a:p>
        </p:txBody>
      </p:sp>
      <p:sp>
        <p:nvSpPr>
          <p:cNvPr id="11" name="Circle: Hollow 10">
            <a:extLst>
              <a:ext uri="{FF2B5EF4-FFF2-40B4-BE49-F238E27FC236}">
                <a16:creationId xmlns:a16="http://schemas.microsoft.com/office/drawing/2014/main" id="{B2F8D782-06EC-940C-F17F-0CED2CF68886}"/>
              </a:ext>
            </a:extLst>
          </p:cNvPr>
          <p:cNvSpPr/>
          <p:nvPr userDrawn="1"/>
        </p:nvSpPr>
        <p:spPr>
          <a:xfrm>
            <a:off x="4274820" y="373380"/>
            <a:ext cx="2266950" cy="2244089"/>
          </a:xfrm>
          <a:prstGeom prst="donut">
            <a:avLst>
              <a:gd name="adj" fmla="val 358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Footer Placeholder 6">
            <a:extLst>
              <a:ext uri="{FF2B5EF4-FFF2-40B4-BE49-F238E27FC236}">
                <a16:creationId xmlns:a16="http://schemas.microsoft.com/office/drawing/2014/main" id="{F42E7812-2B15-FAFC-B703-798C9302B2EF}"/>
              </a:ext>
            </a:extLst>
          </p:cNvPr>
          <p:cNvSpPr>
            <a:spLocks noGrp="1"/>
          </p:cNvSpPr>
          <p:nvPr>
            <p:ph type="ftr" sz="quarter" idx="11"/>
          </p:nvPr>
        </p:nvSpPr>
        <p:spPr/>
        <p:txBody>
          <a:bodyPr/>
          <a:lstStyle/>
          <a:p>
            <a:r>
              <a:rPr lang="en-US"/>
              <a:t>Business marketing meeting</a:t>
            </a:r>
            <a:endParaRPr lang="en-US" dirty="0"/>
          </a:p>
        </p:txBody>
      </p:sp>
      <p:sp>
        <p:nvSpPr>
          <p:cNvPr id="8" name="Slide Number Placeholder 7">
            <a:extLst>
              <a:ext uri="{FF2B5EF4-FFF2-40B4-BE49-F238E27FC236}">
                <a16:creationId xmlns:a16="http://schemas.microsoft.com/office/drawing/2014/main" id="{CDDCB7C6-FF8A-F130-CFBB-79DEA452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0363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00F9-960E-1638-80EC-92D583B5F4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0D94F7-4F0E-B76F-04EA-4EF958C960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3B5C23-CF48-7973-2859-43148C75DFC6}"/>
              </a:ext>
            </a:extLst>
          </p:cNvPr>
          <p:cNvSpPr>
            <a:spLocks noGrp="1"/>
          </p:cNvSpPr>
          <p:nvPr>
            <p:ph type="dt" sz="half" idx="10"/>
          </p:nvPr>
        </p:nvSpPr>
        <p:spPr/>
        <p:txBody>
          <a:bodyPr/>
          <a:lstStyle/>
          <a:p>
            <a:fld id="{903B6619-AE3E-4918-8797-014A0495F585}" type="datetimeFigureOut">
              <a:rPr lang="en-IN" smtClean="0"/>
              <a:t>07-07-2024</a:t>
            </a:fld>
            <a:endParaRPr lang="en-IN"/>
          </a:p>
        </p:txBody>
      </p:sp>
      <p:sp>
        <p:nvSpPr>
          <p:cNvPr id="5" name="Footer Placeholder 4">
            <a:extLst>
              <a:ext uri="{FF2B5EF4-FFF2-40B4-BE49-F238E27FC236}">
                <a16:creationId xmlns:a16="http://schemas.microsoft.com/office/drawing/2014/main" id="{29279966-580A-E576-A6CE-D70BC2287D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3B564A-B193-EF82-4BCC-27CE1041C23E}"/>
              </a:ext>
            </a:extLst>
          </p:cNvPr>
          <p:cNvSpPr>
            <a:spLocks noGrp="1"/>
          </p:cNvSpPr>
          <p:nvPr>
            <p:ph type="sldNum" sz="quarter" idx="12"/>
          </p:nvPr>
        </p:nvSpPr>
        <p:spPr/>
        <p:txBody>
          <a:bodyPr/>
          <a:lstStyle/>
          <a:p>
            <a:fld id="{A6F1620A-4878-4F75-965C-1153DF58F4F6}" type="slidenum">
              <a:rPr lang="en-IN" smtClean="0"/>
              <a:t>‹#›</a:t>
            </a:fld>
            <a:endParaRPr lang="en-IN"/>
          </a:p>
        </p:txBody>
      </p:sp>
    </p:spTree>
    <p:extLst>
      <p:ext uri="{BB962C8B-B14F-4D97-AF65-F5344CB8AC3E}">
        <p14:creationId xmlns:p14="http://schemas.microsoft.com/office/powerpoint/2010/main" val="214422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A1930-C652-DA8D-9117-695DB39484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9FC3CE-DCAB-D108-0F1E-40FF744473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424A60-C025-4AF1-D800-A726ED792C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86564F-D2C3-3251-D7EC-5C6D5E0C2409}"/>
              </a:ext>
            </a:extLst>
          </p:cNvPr>
          <p:cNvSpPr>
            <a:spLocks noGrp="1"/>
          </p:cNvSpPr>
          <p:nvPr>
            <p:ph type="dt" sz="half" idx="10"/>
          </p:nvPr>
        </p:nvSpPr>
        <p:spPr/>
        <p:txBody>
          <a:bodyPr/>
          <a:lstStyle/>
          <a:p>
            <a:fld id="{903B6619-AE3E-4918-8797-014A0495F585}" type="datetimeFigureOut">
              <a:rPr lang="en-IN" smtClean="0"/>
              <a:t>07-07-2024</a:t>
            </a:fld>
            <a:endParaRPr lang="en-IN"/>
          </a:p>
        </p:txBody>
      </p:sp>
      <p:sp>
        <p:nvSpPr>
          <p:cNvPr id="6" name="Footer Placeholder 5">
            <a:extLst>
              <a:ext uri="{FF2B5EF4-FFF2-40B4-BE49-F238E27FC236}">
                <a16:creationId xmlns:a16="http://schemas.microsoft.com/office/drawing/2014/main" id="{6090C427-BC0C-AA0F-EDA9-A56C40D523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E1F97A-F350-8DCA-4803-38EFC0C8795A}"/>
              </a:ext>
            </a:extLst>
          </p:cNvPr>
          <p:cNvSpPr>
            <a:spLocks noGrp="1"/>
          </p:cNvSpPr>
          <p:nvPr>
            <p:ph type="sldNum" sz="quarter" idx="12"/>
          </p:nvPr>
        </p:nvSpPr>
        <p:spPr/>
        <p:txBody>
          <a:bodyPr/>
          <a:lstStyle/>
          <a:p>
            <a:fld id="{A6F1620A-4878-4F75-965C-1153DF58F4F6}" type="slidenum">
              <a:rPr lang="en-IN" smtClean="0"/>
              <a:t>‹#›</a:t>
            </a:fld>
            <a:endParaRPr lang="en-IN"/>
          </a:p>
        </p:txBody>
      </p:sp>
    </p:spTree>
    <p:extLst>
      <p:ext uri="{BB962C8B-B14F-4D97-AF65-F5344CB8AC3E}">
        <p14:creationId xmlns:p14="http://schemas.microsoft.com/office/powerpoint/2010/main" val="2634508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69F93-40F7-9E83-7BAF-2BCD6703B3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826C38-7E55-3C09-5006-2C3F980322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1BB68A-D26B-93FB-F8C2-BBFE6BA8D7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066742-36C2-7E3D-E6DC-5C52831F32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DB88EB-4D5C-7BE9-21E2-C29F58502A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52A698-3F3B-27A4-2D9C-EF1C3A385A43}"/>
              </a:ext>
            </a:extLst>
          </p:cNvPr>
          <p:cNvSpPr>
            <a:spLocks noGrp="1"/>
          </p:cNvSpPr>
          <p:nvPr>
            <p:ph type="dt" sz="half" idx="10"/>
          </p:nvPr>
        </p:nvSpPr>
        <p:spPr/>
        <p:txBody>
          <a:bodyPr/>
          <a:lstStyle/>
          <a:p>
            <a:fld id="{903B6619-AE3E-4918-8797-014A0495F585}" type="datetimeFigureOut">
              <a:rPr lang="en-IN" smtClean="0"/>
              <a:t>07-07-2024</a:t>
            </a:fld>
            <a:endParaRPr lang="en-IN"/>
          </a:p>
        </p:txBody>
      </p:sp>
      <p:sp>
        <p:nvSpPr>
          <p:cNvPr id="8" name="Footer Placeholder 7">
            <a:extLst>
              <a:ext uri="{FF2B5EF4-FFF2-40B4-BE49-F238E27FC236}">
                <a16:creationId xmlns:a16="http://schemas.microsoft.com/office/drawing/2014/main" id="{7BDFBA4C-0D8F-A391-B23B-41A04E48FA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9321EF-BBFB-55FA-B521-75EA463DAD6B}"/>
              </a:ext>
            </a:extLst>
          </p:cNvPr>
          <p:cNvSpPr>
            <a:spLocks noGrp="1"/>
          </p:cNvSpPr>
          <p:nvPr>
            <p:ph type="sldNum" sz="quarter" idx="12"/>
          </p:nvPr>
        </p:nvSpPr>
        <p:spPr/>
        <p:txBody>
          <a:bodyPr/>
          <a:lstStyle/>
          <a:p>
            <a:fld id="{A6F1620A-4878-4F75-965C-1153DF58F4F6}" type="slidenum">
              <a:rPr lang="en-IN" smtClean="0"/>
              <a:t>‹#›</a:t>
            </a:fld>
            <a:endParaRPr lang="en-IN"/>
          </a:p>
        </p:txBody>
      </p:sp>
    </p:spTree>
    <p:extLst>
      <p:ext uri="{BB962C8B-B14F-4D97-AF65-F5344CB8AC3E}">
        <p14:creationId xmlns:p14="http://schemas.microsoft.com/office/powerpoint/2010/main" val="1236662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75A8-6F4D-FF3C-7FED-242E3271E0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3F2D7D-FBC1-6CD0-DCA9-673640FDD637}"/>
              </a:ext>
            </a:extLst>
          </p:cNvPr>
          <p:cNvSpPr>
            <a:spLocks noGrp="1"/>
          </p:cNvSpPr>
          <p:nvPr>
            <p:ph type="dt" sz="half" idx="10"/>
          </p:nvPr>
        </p:nvSpPr>
        <p:spPr/>
        <p:txBody>
          <a:bodyPr/>
          <a:lstStyle/>
          <a:p>
            <a:fld id="{903B6619-AE3E-4918-8797-014A0495F585}" type="datetimeFigureOut">
              <a:rPr lang="en-IN" smtClean="0"/>
              <a:t>07-07-2024</a:t>
            </a:fld>
            <a:endParaRPr lang="en-IN"/>
          </a:p>
        </p:txBody>
      </p:sp>
      <p:sp>
        <p:nvSpPr>
          <p:cNvPr id="4" name="Footer Placeholder 3">
            <a:extLst>
              <a:ext uri="{FF2B5EF4-FFF2-40B4-BE49-F238E27FC236}">
                <a16:creationId xmlns:a16="http://schemas.microsoft.com/office/drawing/2014/main" id="{66F11157-400C-9680-27EA-2AC7AB8DD6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6241C31-CB18-1BA8-6BEA-6DFC4D441C93}"/>
              </a:ext>
            </a:extLst>
          </p:cNvPr>
          <p:cNvSpPr>
            <a:spLocks noGrp="1"/>
          </p:cNvSpPr>
          <p:nvPr>
            <p:ph type="sldNum" sz="quarter" idx="12"/>
          </p:nvPr>
        </p:nvSpPr>
        <p:spPr/>
        <p:txBody>
          <a:bodyPr/>
          <a:lstStyle/>
          <a:p>
            <a:fld id="{A6F1620A-4878-4F75-965C-1153DF58F4F6}" type="slidenum">
              <a:rPr lang="en-IN" smtClean="0"/>
              <a:t>‹#›</a:t>
            </a:fld>
            <a:endParaRPr lang="en-IN"/>
          </a:p>
        </p:txBody>
      </p:sp>
    </p:spTree>
    <p:extLst>
      <p:ext uri="{BB962C8B-B14F-4D97-AF65-F5344CB8AC3E}">
        <p14:creationId xmlns:p14="http://schemas.microsoft.com/office/powerpoint/2010/main" val="3922692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0FC39E-C1F2-097B-6592-058E3F825B32}"/>
              </a:ext>
            </a:extLst>
          </p:cNvPr>
          <p:cNvSpPr>
            <a:spLocks noGrp="1"/>
          </p:cNvSpPr>
          <p:nvPr>
            <p:ph type="dt" sz="half" idx="10"/>
          </p:nvPr>
        </p:nvSpPr>
        <p:spPr/>
        <p:txBody>
          <a:bodyPr/>
          <a:lstStyle/>
          <a:p>
            <a:fld id="{903B6619-AE3E-4918-8797-014A0495F585}" type="datetimeFigureOut">
              <a:rPr lang="en-IN" smtClean="0"/>
              <a:t>07-07-2024</a:t>
            </a:fld>
            <a:endParaRPr lang="en-IN"/>
          </a:p>
        </p:txBody>
      </p:sp>
      <p:sp>
        <p:nvSpPr>
          <p:cNvPr id="3" name="Footer Placeholder 2">
            <a:extLst>
              <a:ext uri="{FF2B5EF4-FFF2-40B4-BE49-F238E27FC236}">
                <a16:creationId xmlns:a16="http://schemas.microsoft.com/office/drawing/2014/main" id="{A4E3C527-E04A-FD68-6084-9CA299A9B5C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FD9BFE-5BFB-2DE7-5A8B-3CC0B1C94533}"/>
              </a:ext>
            </a:extLst>
          </p:cNvPr>
          <p:cNvSpPr>
            <a:spLocks noGrp="1"/>
          </p:cNvSpPr>
          <p:nvPr>
            <p:ph type="sldNum" sz="quarter" idx="12"/>
          </p:nvPr>
        </p:nvSpPr>
        <p:spPr/>
        <p:txBody>
          <a:bodyPr/>
          <a:lstStyle/>
          <a:p>
            <a:fld id="{A6F1620A-4878-4F75-965C-1153DF58F4F6}" type="slidenum">
              <a:rPr lang="en-IN" smtClean="0"/>
              <a:t>‹#›</a:t>
            </a:fld>
            <a:endParaRPr lang="en-IN"/>
          </a:p>
        </p:txBody>
      </p:sp>
    </p:spTree>
    <p:extLst>
      <p:ext uri="{BB962C8B-B14F-4D97-AF65-F5344CB8AC3E}">
        <p14:creationId xmlns:p14="http://schemas.microsoft.com/office/powerpoint/2010/main" val="1671630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6DAE-2C38-8734-1E95-F0371BC4EF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134567-849E-FE99-B3A6-46E10C32F3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DD29F4-D9A0-6877-C95B-B8EDD541B4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A67CB6-4D29-34E6-BCCC-C4D9360278B2}"/>
              </a:ext>
            </a:extLst>
          </p:cNvPr>
          <p:cNvSpPr>
            <a:spLocks noGrp="1"/>
          </p:cNvSpPr>
          <p:nvPr>
            <p:ph type="dt" sz="half" idx="10"/>
          </p:nvPr>
        </p:nvSpPr>
        <p:spPr/>
        <p:txBody>
          <a:bodyPr/>
          <a:lstStyle/>
          <a:p>
            <a:fld id="{903B6619-AE3E-4918-8797-014A0495F585}" type="datetimeFigureOut">
              <a:rPr lang="en-IN" smtClean="0"/>
              <a:t>07-07-2024</a:t>
            </a:fld>
            <a:endParaRPr lang="en-IN"/>
          </a:p>
        </p:txBody>
      </p:sp>
      <p:sp>
        <p:nvSpPr>
          <p:cNvPr id="6" name="Footer Placeholder 5">
            <a:extLst>
              <a:ext uri="{FF2B5EF4-FFF2-40B4-BE49-F238E27FC236}">
                <a16:creationId xmlns:a16="http://schemas.microsoft.com/office/drawing/2014/main" id="{BCCB1BB2-871F-4173-E2F0-B66BA2E894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0DCA20-322F-72F0-6291-FA70FE1D4742}"/>
              </a:ext>
            </a:extLst>
          </p:cNvPr>
          <p:cNvSpPr>
            <a:spLocks noGrp="1"/>
          </p:cNvSpPr>
          <p:nvPr>
            <p:ph type="sldNum" sz="quarter" idx="12"/>
          </p:nvPr>
        </p:nvSpPr>
        <p:spPr/>
        <p:txBody>
          <a:bodyPr/>
          <a:lstStyle/>
          <a:p>
            <a:fld id="{A6F1620A-4878-4F75-965C-1153DF58F4F6}" type="slidenum">
              <a:rPr lang="en-IN" smtClean="0"/>
              <a:t>‹#›</a:t>
            </a:fld>
            <a:endParaRPr lang="en-IN"/>
          </a:p>
        </p:txBody>
      </p:sp>
    </p:spTree>
    <p:extLst>
      <p:ext uri="{BB962C8B-B14F-4D97-AF65-F5344CB8AC3E}">
        <p14:creationId xmlns:p14="http://schemas.microsoft.com/office/powerpoint/2010/main" val="3671420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A0EC-9EE4-3984-8C59-E70D22E7D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FB37E3-0123-7B06-01AA-E7AAECD015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3AC2A3-7524-7129-C8C9-FF977279FD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5F9989-853C-16D9-FE76-4C79BDBAE1DC}"/>
              </a:ext>
            </a:extLst>
          </p:cNvPr>
          <p:cNvSpPr>
            <a:spLocks noGrp="1"/>
          </p:cNvSpPr>
          <p:nvPr>
            <p:ph type="dt" sz="half" idx="10"/>
          </p:nvPr>
        </p:nvSpPr>
        <p:spPr/>
        <p:txBody>
          <a:bodyPr/>
          <a:lstStyle/>
          <a:p>
            <a:fld id="{903B6619-AE3E-4918-8797-014A0495F585}" type="datetimeFigureOut">
              <a:rPr lang="en-IN" smtClean="0"/>
              <a:t>07-07-2024</a:t>
            </a:fld>
            <a:endParaRPr lang="en-IN"/>
          </a:p>
        </p:txBody>
      </p:sp>
      <p:sp>
        <p:nvSpPr>
          <p:cNvPr id="6" name="Footer Placeholder 5">
            <a:extLst>
              <a:ext uri="{FF2B5EF4-FFF2-40B4-BE49-F238E27FC236}">
                <a16:creationId xmlns:a16="http://schemas.microsoft.com/office/drawing/2014/main" id="{8FC2FAF9-3DBD-80E2-9586-AD6FA37AAD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D01DB9-55B6-21B0-F2ED-0DCEA32C5618}"/>
              </a:ext>
            </a:extLst>
          </p:cNvPr>
          <p:cNvSpPr>
            <a:spLocks noGrp="1"/>
          </p:cNvSpPr>
          <p:nvPr>
            <p:ph type="sldNum" sz="quarter" idx="12"/>
          </p:nvPr>
        </p:nvSpPr>
        <p:spPr/>
        <p:txBody>
          <a:bodyPr/>
          <a:lstStyle/>
          <a:p>
            <a:fld id="{A6F1620A-4878-4F75-965C-1153DF58F4F6}" type="slidenum">
              <a:rPr lang="en-IN" smtClean="0"/>
              <a:t>‹#›</a:t>
            </a:fld>
            <a:endParaRPr lang="en-IN"/>
          </a:p>
        </p:txBody>
      </p:sp>
    </p:spTree>
    <p:extLst>
      <p:ext uri="{BB962C8B-B14F-4D97-AF65-F5344CB8AC3E}">
        <p14:creationId xmlns:p14="http://schemas.microsoft.com/office/powerpoint/2010/main" val="2428259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B4EB2D-3305-BA91-0810-D71B045AA973}"/>
              </a:ext>
            </a:extLst>
          </p:cNvPr>
          <p:cNvSpPr>
            <a:spLocks noGrp="1"/>
          </p:cNvSpPr>
          <p:nvPr>
            <p:ph type="title"/>
          </p:nvPr>
        </p:nvSpPr>
        <p:spPr>
          <a:xfrm>
            <a:off x="2982685" y="983456"/>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326EC9-1269-E590-F122-6E57770426CC}"/>
              </a:ext>
            </a:extLst>
          </p:cNvPr>
          <p:cNvSpPr>
            <a:spLocks noGrp="1"/>
          </p:cNvSpPr>
          <p:nvPr>
            <p:ph type="body" idx="1"/>
          </p:nvPr>
        </p:nvSpPr>
        <p:spPr>
          <a:xfrm>
            <a:off x="2601685" y="2187574"/>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CF0882-236F-1717-DC00-621F526E63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B6619-AE3E-4918-8797-014A0495F585}" type="datetimeFigureOut">
              <a:rPr lang="en-IN" smtClean="0"/>
              <a:t>07-07-2024</a:t>
            </a:fld>
            <a:endParaRPr lang="en-IN"/>
          </a:p>
        </p:txBody>
      </p:sp>
      <p:sp>
        <p:nvSpPr>
          <p:cNvPr id="5" name="Footer Placeholder 4">
            <a:extLst>
              <a:ext uri="{FF2B5EF4-FFF2-40B4-BE49-F238E27FC236}">
                <a16:creationId xmlns:a16="http://schemas.microsoft.com/office/drawing/2014/main" id="{AF4905DE-3722-7466-5187-BFD25E70E4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D325EE-2C4A-BB2B-D56F-D07B9C373E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1620A-4878-4F75-965C-1153DF58F4F6}" type="slidenum">
              <a:rPr lang="en-IN" smtClean="0"/>
              <a:t>‹#›</a:t>
            </a:fld>
            <a:endParaRPr lang="en-IN"/>
          </a:p>
        </p:txBody>
      </p:sp>
    </p:spTree>
    <p:extLst>
      <p:ext uri="{BB962C8B-B14F-4D97-AF65-F5344CB8AC3E}">
        <p14:creationId xmlns:p14="http://schemas.microsoft.com/office/powerpoint/2010/main" val="3075009116"/>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 id="2147483769" r:id="rId18"/>
    <p:sldLayoutId id="2147483770" r:id="rId19"/>
    <p:sldLayoutId id="2147483773" r:id="rId20"/>
    <p:sldLayoutId id="2147483774" r:id="rId21"/>
    <p:sldLayoutId id="2147483775"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person looking at a computer">
            <a:extLst>
              <a:ext uri="{FF2B5EF4-FFF2-40B4-BE49-F238E27FC236}">
                <a16:creationId xmlns:a16="http://schemas.microsoft.com/office/drawing/2014/main" id="{FF7A689B-A8EA-FA24-4841-14C8661B0E5D}"/>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7" b="17"/>
          <a:stretch/>
        </p:blipFill>
        <p:spPr/>
      </p:pic>
      <p:sp>
        <p:nvSpPr>
          <p:cNvPr id="3" name="TextBox 2">
            <a:extLst>
              <a:ext uri="{FF2B5EF4-FFF2-40B4-BE49-F238E27FC236}">
                <a16:creationId xmlns:a16="http://schemas.microsoft.com/office/drawing/2014/main" id="{708D8135-8279-E66A-E0CF-8D29B56CA45B}"/>
              </a:ext>
            </a:extLst>
          </p:cNvPr>
          <p:cNvSpPr txBox="1"/>
          <p:nvPr/>
        </p:nvSpPr>
        <p:spPr>
          <a:xfrm>
            <a:off x="983304" y="1253868"/>
            <a:ext cx="9261832" cy="5142690"/>
          </a:xfrm>
          <a:prstGeom prst="rect">
            <a:avLst/>
          </a:prstGeom>
          <a:noFill/>
        </p:spPr>
        <p:txBody>
          <a:bodyPr wrap="square" rtlCol="0">
            <a:spAutoFit/>
          </a:bodyPr>
          <a:lstStyle/>
          <a:p>
            <a:r>
              <a:rPr lang="en-US" sz="3600" b="1" dirty="0">
                <a:latin typeface="APPLE CHANCERY" panose="03020702040506060504" pitchFamily="66" charset="-79"/>
                <a:cs typeface="APPLE CHANCERY" panose="03020702040506060504" pitchFamily="66" charset="-79"/>
              </a:rPr>
              <a:t>Marketing and Retail Analysis  </a:t>
            </a:r>
          </a:p>
          <a:p>
            <a:endParaRPr lang="en-US" sz="2800" b="1" dirty="0">
              <a:latin typeface="APPLE CHANCERY" panose="03020702040506060504" pitchFamily="66" charset="-79"/>
              <a:cs typeface="APPLE CHANCERY" panose="03020702040506060504" pitchFamily="66" charset="-79"/>
            </a:endParaRPr>
          </a:p>
          <a:p>
            <a:endParaRPr lang="en-US" sz="2800" b="1" dirty="0">
              <a:latin typeface="APPLE CHANCERY" panose="03020702040506060504" pitchFamily="66" charset="-79"/>
              <a:cs typeface="APPLE CHANCERY" panose="03020702040506060504" pitchFamily="66" charset="-79"/>
            </a:endParaRPr>
          </a:p>
          <a:p>
            <a:r>
              <a:rPr lang="en-US" sz="2800" b="1" dirty="0">
                <a:latin typeface="APPLE CHANCERY" panose="03020702040506060504" pitchFamily="66" charset="-79"/>
                <a:cs typeface="APPLE CHANCERY" panose="03020702040506060504" pitchFamily="66" charset="-79"/>
              </a:rPr>
              <a:t>Project 2</a:t>
            </a:r>
          </a:p>
          <a:p>
            <a:r>
              <a:rPr lang="en-US" sz="2800" b="1" dirty="0">
                <a:latin typeface="APPLE CHANCERY" panose="03020702040506060504" pitchFamily="66" charset="-79"/>
                <a:cs typeface="APPLE CHANCERY" panose="03020702040506060504" pitchFamily="66" charset="-79"/>
              </a:rPr>
              <a:t>Market Basket Analysis</a:t>
            </a:r>
          </a:p>
          <a:p>
            <a:endParaRPr lang="en-US" sz="2800" b="1" dirty="0">
              <a:latin typeface="APPLE CHANCERY" panose="03020702040506060504" pitchFamily="66" charset="-79"/>
              <a:cs typeface="APPLE CHANCERY" panose="03020702040506060504" pitchFamily="66" charset="-79"/>
            </a:endParaRPr>
          </a:p>
          <a:p>
            <a:endParaRPr lang="en-US" sz="2800" b="1" dirty="0">
              <a:latin typeface="APPLE CHANCERY" panose="03020702040506060504" pitchFamily="66" charset="-79"/>
              <a:cs typeface="APPLE CHANCERY" panose="03020702040506060504" pitchFamily="66" charset="-79"/>
            </a:endParaRPr>
          </a:p>
          <a:p>
            <a:endParaRPr lang="en-US" sz="2800" b="1" dirty="0">
              <a:latin typeface="APPLE CHANCERY" panose="03020702040506060504" pitchFamily="66" charset="-79"/>
              <a:cs typeface="APPLE CHANCERY" panose="03020702040506060504" pitchFamily="66" charset="-79"/>
            </a:endParaRPr>
          </a:p>
          <a:p>
            <a:endParaRPr lang="en-US" sz="2800" b="1" dirty="0">
              <a:latin typeface="APPLE CHANCERY" panose="03020702040506060504" pitchFamily="66" charset="-79"/>
              <a:cs typeface="APPLE CHANCERY" panose="03020702040506060504" pitchFamily="66" charset="-79"/>
            </a:endParaRPr>
          </a:p>
          <a:p>
            <a:endParaRPr lang="en-US" sz="2800" b="1" dirty="0">
              <a:latin typeface="APPLE CHANCERY" panose="03020702040506060504" pitchFamily="66" charset="-79"/>
              <a:cs typeface="APPLE CHANCERY" panose="03020702040506060504" pitchFamily="66" charset="-79"/>
            </a:endParaRPr>
          </a:p>
          <a:p>
            <a:pPr>
              <a:lnSpc>
                <a:spcPct val="115000"/>
              </a:lnSpc>
            </a:pPr>
            <a:r>
              <a:rPr lang="en-US" sz="1800" b="1" dirty="0">
                <a:solidFill>
                  <a:srgbClr val="0F0F3F"/>
                </a:solidFill>
                <a:effectLst/>
                <a:latin typeface="Calibri" panose="020F0502020204030204" pitchFamily="34" charset="0"/>
                <a:ea typeface="MS Mincho" panose="02020609040205080304" pitchFamily="49" charset="-128"/>
                <a:cs typeface="Times New Roman" panose="02020603050405020304" pitchFamily="18" charset="0"/>
              </a:rPr>
              <a:t>Sayyed Abdul Khaliq</a:t>
            </a:r>
            <a:endParaRPr lang="en-IN" sz="1800" b="1" dirty="0">
              <a:solidFill>
                <a:srgbClr val="0F0F3F"/>
              </a:solidFill>
              <a:effectLst/>
              <a:latin typeface="Calibri" panose="020F0502020204030204" pitchFamily="34" charset="0"/>
              <a:ea typeface="MS Mincho" panose="02020609040205080304" pitchFamily="49" charset="-128"/>
              <a:cs typeface="Times New Roman" panose="02020603050405020304" pitchFamily="18" charset="0"/>
            </a:endParaRPr>
          </a:p>
          <a:p>
            <a:pPr>
              <a:lnSpc>
                <a:spcPct val="115000"/>
              </a:lnSpc>
            </a:pPr>
            <a:r>
              <a:rPr lang="en-US" sz="1800" b="1" dirty="0">
                <a:solidFill>
                  <a:srgbClr val="0F0F3F"/>
                </a:solidFill>
                <a:effectLst/>
                <a:latin typeface="Calibri" panose="020F0502020204030204" pitchFamily="34" charset="0"/>
                <a:ea typeface="MS Mincho" panose="02020609040205080304" pitchFamily="49" charset="-128"/>
                <a:cs typeface="Times New Roman" panose="02020603050405020304" pitchFamily="18" charset="0"/>
              </a:rPr>
              <a:t>Email : abdulkhaliq01112001@gmail.com</a:t>
            </a:r>
            <a:endParaRPr lang="en-IN" sz="1800" b="1" dirty="0">
              <a:solidFill>
                <a:srgbClr val="0F0F3F"/>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671401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011F84-A994-A360-8A31-84EC44202A7B}"/>
              </a:ext>
            </a:extLst>
          </p:cNvPr>
          <p:cNvSpPr>
            <a:spLocks noGrp="1"/>
          </p:cNvSpPr>
          <p:nvPr>
            <p:ph type="title"/>
          </p:nvPr>
        </p:nvSpPr>
        <p:spPr>
          <a:xfrm>
            <a:off x="-628651" y="0"/>
            <a:ext cx="6181725" cy="879349"/>
          </a:xfrm>
        </p:spPr>
        <p:txBody>
          <a:bodyPr/>
          <a:lstStyle/>
          <a:p>
            <a:r>
              <a:rPr lang="en-US" dirty="0"/>
              <a:t>Univariate Analysis</a:t>
            </a:r>
          </a:p>
        </p:txBody>
      </p:sp>
      <p:sp>
        <p:nvSpPr>
          <p:cNvPr id="15" name="Rectangle 3">
            <a:extLst>
              <a:ext uri="{FF2B5EF4-FFF2-40B4-BE49-F238E27FC236}">
                <a16:creationId xmlns:a16="http://schemas.microsoft.com/office/drawing/2014/main" id="{8AD36AF5-C6CE-AAFA-E96E-FF42BE76E6B7}"/>
              </a:ext>
            </a:extLst>
          </p:cNvPr>
          <p:cNvSpPr>
            <a:spLocks noGrp="1" noChangeArrowheads="1"/>
          </p:cNvSpPr>
          <p:nvPr>
            <p:ph idx="1"/>
          </p:nvPr>
        </p:nvSpPr>
        <p:spPr bwMode="auto">
          <a:xfrm>
            <a:off x="6886579" y="751344"/>
            <a:ext cx="4809974"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lang="en-US" dirty="0"/>
              <a:t>In 2019, poultry and soda topped the sales chart, with poultry at 288 and soda at 287 sales, showing a slight shift from 2018 where cereals led.</a:t>
            </a:r>
          </a:p>
          <a:p>
            <a:pPr eaLnBrk="0" fontAlgn="base" hangingPunct="0">
              <a:lnSpc>
                <a:spcPct val="100000"/>
              </a:lnSpc>
              <a:spcBef>
                <a:spcPct val="0"/>
              </a:spcBef>
              <a:spcAft>
                <a:spcPct val="0"/>
              </a:spcAft>
            </a:pPr>
            <a:r>
              <a:rPr lang="en-US" dirty="0"/>
              <a:t>There was a notable shift in product preference with cereals dropping out of the top spot and poultry becoming the leading product.</a:t>
            </a:r>
          </a:p>
          <a:p>
            <a:pPr eaLnBrk="0" fontAlgn="base" hangingPunct="0">
              <a:lnSpc>
                <a:spcPct val="100000"/>
              </a:lnSpc>
              <a:spcBef>
                <a:spcPct val="0"/>
              </a:spcBef>
              <a:spcAft>
                <a:spcPct val="0"/>
              </a:spcAft>
            </a:pPr>
            <a:r>
              <a:rPr lang="en-US" dirty="0"/>
              <a:t>In 2019, dishwashing liquid/detergent emerged as a top-selling product with 271 sales, reflecting a significant household necessity.</a:t>
            </a:r>
          </a:p>
          <a:p>
            <a:pPr eaLnBrk="0" fontAlgn="base" hangingPunct="0">
              <a:lnSpc>
                <a:spcPct val="100000"/>
              </a:lnSpc>
              <a:spcBef>
                <a:spcPct val="0"/>
              </a:spcBef>
              <a:spcAft>
                <a:spcPct val="0"/>
              </a:spcAft>
            </a:pPr>
            <a:r>
              <a:rPr lang="en-US" dirty="0"/>
              <a:t> This item did not appear in the top 10 list in 2018, indicating a shift in consumer purchasing behavior or an increased focus on cleanliness.</a:t>
            </a:r>
          </a:p>
          <a:p>
            <a:pPr eaLnBrk="0" fontAlgn="base" hangingPunct="0">
              <a:lnSpc>
                <a:spcPct val="100000"/>
              </a:lnSpc>
              <a:spcBef>
                <a:spcPct val="0"/>
              </a:spcBef>
              <a:spcAft>
                <a:spcPct val="0"/>
              </a:spcAft>
            </a:pPr>
            <a:r>
              <a:rPr lang="en-US" dirty="0"/>
              <a:t>This change underscores the importance of offering household essentials alongside popular food items to meet diverse customer needs.</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9F3708A8-BCAC-60A0-82E6-19E17CE921FE}"/>
              </a:ext>
            </a:extLst>
          </p:cNvPr>
          <p:cNvSpPr>
            <a:spLocks noGrp="1"/>
          </p:cNvSpPr>
          <p:nvPr>
            <p:ph type="sldNum" sz="quarter" idx="12"/>
          </p:nvPr>
        </p:nvSpPr>
        <p:spPr/>
        <p:txBody>
          <a:bodyPr/>
          <a:lstStyle/>
          <a:p>
            <a:fld id="{294A09A9-5501-47C1-A89A-A340965A2BE2}" type="slidenum">
              <a:rPr lang="en-US" smtClean="0"/>
              <a:pPr/>
              <a:t>10</a:t>
            </a:fld>
            <a:endParaRPr lang="en-US" dirty="0"/>
          </a:p>
        </p:txBody>
      </p:sp>
      <p:pic>
        <p:nvPicPr>
          <p:cNvPr id="6" name="Picture 5">
            <a:extLst>
              <a:ext uri="{FF2B5EF4-FFF2-40B4-BE49-F238E27FC236}">
                <a16:creationId xmlns:a16="http://schemas.microsoft.com/office/drawing/2014/main" id="{8AEE5F94-188D-D896-7741-791CFE80DFA3}"/>
              </a:ext>
            </a:extLst>
          </p:cNvPr>
          <p:cNvPicPr>
            <a:picLocks noChangeAspect="1"/>
          </p:cNvPicPr>
          <p:nvPr/>
        </p:nvPicPr>
        <p:blipFill>
          <a:blip r:embed="rId3"/>
          <a:stretch>
            <a:fillRect/>
          </a:stretch>
        </p:blipFill>
        <p:spPr>
          <a:xfrm>
            <a:off x="495447" y="1347020"/>
            <a:ext cx="5988430" cy="4669648"/>
          </a:xfrm>
          <a:prstGeom prst="rect">
            <a:avLst/>
          </a:prstGeom>
        </p:spPr>
      </p:pic>
    </p:spTree>
    <p:extLst>
      <p:ext uri="{BB962C8B-B14F-4D97-AF65-F5344CB8AC3E}">
        <p14:creationId xmlns:p14="http://schemas.microsoft.com/office/powerpoint/2010/main" val="4005455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011F84-A994-A360-8A31-84EC44202A7B}"/>
              </a:ext>
            </a:extLst>
          </p:cNvPr>
          <p:cNvSpPr>
            <a:spLocks noGrp="1"/>
          </p:cNvSpPr>
          <p:nvPr>
            <p:ph type="title"/>
          </p:nvPr>
        </p:nvSpPr>
        <p:spPr>
          <a:xfrm>
            <a:off x="-628651" y="0"/>
            <a:ext cx="6181725" cy="879349"/>
          </a:xfrm>
        </p:spPr>
        <p:txBody>
          <a:bodyPr/>
          <a:lstStyle/>
          <a:p>
            <a:r>
              <a:rPr lang="en-US" dirty="0"/>
              <a:t>Univariate Analysis</a:t>
            </a:r>
          </a:p>
        </p:txBody>
      </p:sp>
      <p:sp>
        <p:nvSpPr>
          <p:cNvPr id="15" name="Rectangle 3">
            <a:extLst>
              <a:ext uri="{FF2B5EF4-FFF2-40B4-BE49-F238E27FC236}">
                <a16:creationId xmlns:a16="http://schemas.microsoft.com/office/drawing/2014/main" id="{8AD36AF5-C6CE-AAFA-E96E-FF42BE76E6B7}"/>
              </a:ext>
            </a:extLst>
          </p:cNvPr>
          <p:cNvSpPr>
            <a:spLocks noGrp="1" noChangeArrowheads="1"/>
          </p:cNvSpPr>
          <p:nvPr>
            <p:ph idx="1"/>
          </p:nvPr>
        </p:nvSpPr>
        <p:spPr bwMode="auto">
          <a:xfrm>
            <a:off x="6886579" y="1028345"/>
            <a:ext cx="480997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lang="en-US" dirty="0"/>
              <a:t>In 2020,Dinner rolls and Pork entered into top 3, which are not in top 10 in 2018,2019. while Poultry still remains consistent.</a:t>
            </a:r>
          </a:p>
          <a:p>
            <a:pPr eaLnBrk="0" fontAlgn="base" hangingPunct="0">
              <a:lnSpc>
                <a:spcPct val="100000"/>
              </a:lnSpc>
              <a:spcBef>
                <a:spcPct val="0"/>
              </a:spcBef>
              <a:spcAft>
                <a:spcPct val="0"/>
              </a:spcAft>
            </a:pPr>
            <a:r>
              <a:rPr lang="en-US" dirty="0"/>
              <a:t>Also there is Significant drop in sales in 2020 because data is only available until Feb 2020.</a:t>
            </a:r>
          </a:p>
          <a:p>
            <a:pPr eaLnBrk="0" fontAlgn="base" hangingPunct="0">
              <a:lnSpc>
                <a:spcPct val="100000"/>
              </a:lnSpc>
              <a:spcBef>
                <a:spcPct val="0"/>
              </a:spcBef>
              <a:spcAft>
                <a:spcPct val="0"/>
              </a:spcAft>
            </a:pPr>
            <a:r>
              <a:rPr lang="en-US" dirty="0"/>
              <a:t>The sudden rise of Dinner Rolls and Pork into the top 3 in 2020 suggests a shift in consumer preferences or behavior. This could be influenced by various factors such as cultural trends, dietary habits, promotional activities, or even economic factors affecting purchasing decisions.</a:t>
            </a:r>
          </a:p>
          <a:p>
            <a:pPr eaLnBrk="0" fontAlgn="base" hangingPunct="0">
              <a:lnSpc>
                <a:spcPct val="100000"/>
              </a:lnSpc>
              <a:spcBef>
                <a:spcPct val="0"/>
              </a:spcBef>
              <a:spcAft>
                <a:spcPct val="0"/>
              </a:spcAft>
            </a:pPr>
            <a:r>
              <a:rPr lang="en-US" dirty="0"/>
              <a:t>Poultry's resilience in the top ranks could be attributed to its affordability, nutritional value, and versatility in cooking, making it a staple choice for many consumers across different economic conditions.</a:t>
            </a:r>
          </a:p>
        </p:txBody>
      </p:sp>
      <p:sp>
        <p:nvSpPr>
          <p:cNvPr id="2" name="Slide Number Placeholder 1">
            <a:extLst>
              <a:ext uri="{FF2B5EF4-FFF2-40B4-BE49-F238E27FC236}">
                <a16:creationId xmlns:a16="http://schemas.microsoft.com/office/drawing/2014/main" id="{9F3708A8-BCAC-60A0-82E6-19E17CE921FE}"/>
              </a:ext>
            </a:extLst>
          </p:cNvPr>
          <p:cNvSpPr>
            <a:spLocks noGrp="1"/>
          </p:cNvSpPr>
          <p:nvPr>
            <p:ph type="sldNum" sz="quarter" idx="12"/>
          </p:nvPr>
        </p:nvSpPr>
        <p:spPr/>
        <p:txBody>
          <a:bodyPr/>
          <a:lstStyle/>
          <a:p>
            <a:fld id="{294A09A9-5501-47C1-A89A-A340965A2BE2}" type="slidenum">
              <a:rPr lang="en-US" smtClean="0"/>
              <a:pPr/>
              <a:t>11</a:t>
            </a:fld>
            <a:endParaRPr lang="en-US" dirty="0"/>
          </a:p>
        </p:txBody>
      </p:sp>
      <p:pic>
        <p:nvPicPr>
          <p:cNvPr id="5" name="Picture 4">
            <a:extLst>
              <a:ext uri="{FF2B5EF4-FFF2-40B4-BE49-F238E27FC236}">
                <a16:creationId xmlns:a16="http://schemas.microsoft.com/office/drawing/2014/main" id="{9917F07F-2DF1-C8F8-6FED-7922CBE99CFC}"/>
              </a:ext>
            </a:extLst>
          </p:cNvPr>
          <p:cNvPicPr>
            <a:picLocks noChangeAspect="1"/>
          </p:cNvPicPr>
          <p:nvPr/>
        </p:nvPicPr>
        <p:blipFill>
          <a:blip r:embed="rId3"/>
          <a:stretch>
            <a:fillRect/>
          </a:stretch>
        </p:blipFill>
        <p:spPr>
          <a:xfrm>
            <a:off x="260037" y="1740544"/>
            <a:ext cx="6264183" cy="3647533"/>
          </a:xfrm>
          <a:prstGeom prst="rect">
            <a:avLst/>
          </a:prstGeom>
        </p:spPr>
      </p:pic>
    </p:spTree>
    <p:extLst>
      <p:ext uri="{BB962C8B-B14F-4D97-AF65-F5344CB8AC3E}">
        <p14:creationId xmlns:p14="http://schemas.microsoft.com/office/powerpoint/2010/main" val="1071911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92B79D-19BB-A27A-BF12-168FD59A7F97}"/>
              </a:ext>
            </a:extLst>
          </p:cNvPr>
          <p:cNvSpPr>
            <a:spLocks noGrp="1"/>
          </p:cNvSpPr>
          <p:nvPr>
            <p:ph type="title"/>
          </p:nvPr>
        </p:nvSpPr>
        <p:spPr>
          <a:xfrm>
            <a:off x="-590550" y="-89268"/>
            <a:ext cx="6686550" cy="1226496"/>
          </a:xfrm>
        </p:spPr>
        <p:txBody>
          <a:bodyPr/>
          <a:lstStyle/>
          <a:p>
            <a:r>
              <a:rPr lang="en-US" dirty="0"/>
              <a:t>Trend Analysis - Yearly</a:t>
            </a:r>
          </a:p>
        </p:txBody>
      </p:sp>
      <p:sp>
        <p:nvSpPr>
          <p:cNvPr id="2" name="Slide Number Placeholder 1">
            <a:extLst>
              <a:ext uri="{FF2B5EF4-FFF2-40B4-BE49-F238E27FC236}">
                <a16:creationId xmlns:a16="http://schemas.microsoft.com/office/drawing/2014/main" id="{1B772F09-F17A-BC5B-7621-505F7EA2EFBA}"/>
              </a:ext>
            </a:extLst>
          </p:cNvPr>
          <p:cNvSpPr>
            <a:spLocks noGrp="1"/>
          </p:cNvSpPr>
          <p:nvPr>
            <p:ph type="sldNum" sz="quarter" idx="12"/>
          </p:nvPr>
        </p:nvSpPr>
        <p:spPr/>
        <p:txBody>
          <a:bodyPr/>
          <a:lstStyle/>
          <a:p>
            <a:fld id="{294A09A9-5501-47C1-A89A-A340965A2BE2}" type="slidenum">
              <a:rPr lang="en-US" smtClean="0"/>
              <a:pPr/>
              <a:t>12</a:t>
            </a:fld>
            <a:endParaRPr lang="en-US" dirty="0"/>
          </a:p>
        </p:txBody>
      </p:sp>
      <p:pic>
        <p:nvPicPr>
          <p:cNvPr id="10" name="Picture 9">
            <a:extLst>
              <a:ext uri="{FF2B5EF4-FFF2-40B4-BE49-F238E27FC236}">
                <a16:creationId xmlns:a16="http://schemas.microsoft.com/office/drawing/2014/main" id="{BEBB640A-B33D-464F-E771-3E760118770F}"/>
              </a:ext>
            </a:extLst>
          </p:cNvPr>
          <p:cNvPicPr>
            <a:picLocks noChangeAspect="1"/>
          </p:cNvPicPr>
          <p:nvPr/>
        </p:nvPicPr>
        <p:blipFill>
          <a:blip r:embed="rId3"/>
          <a:stretch>
            <a:fillRect/>
          </a:stretch>
        </p:blipFill>
        <p:spPr>
          <a:xfrm>
            <a:off x="2871018" y="1137228"/>
            <a:ext cx="5930303" cy="3257791"/>
          </a:xfrm>
          <a:prstGeom prst="rect">
            <a:avLst/>
          </a:prstGeom>
        </p:spPr>
      </p:pic>
      <p:sp>
        <p:nvSpPr>
          <p:cNvPr id="12" name="Rectangle 4">
            <a:extLst>
              <a:ext uri="{FF2B5EF4-FFF2-40B4-BE49-F238E27FC236}">
                <a16:creationId xmlns:a16="http://schemas.microsoft.com/office/drawing/2014/main" id="{3482C3BF-C646-FC15-56AA-5EDDECF0305C}"/>
              </a:ext>
            </a:extLst>
          </p:cNvPr>
          <p:cNvSpPr>
            <a:spLocks noGrp="1" noChangeArrowheads="1"/>
          </p:cNvSpPr>
          <p:nvPr>
            <p:ph idx="1"/>
          </p:nvPr>
        </p:nvSpPr>
        <p:spPr bwMode="auto">
          <a:xfrm>
            <a:off x="350611" y="4562589"/>
            <a:ext cx="1051418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2018 vs. 2019:</a:t>
            </a:r>
            <a:r>
              <a:rPr kumimoji="0" lang="en-US" altLang="en-US" sz="1800" b="0" i="0" u="none" strike="noStrike" cap="none" normalizeH="0" baseline="0" dirty="0">
                <a:ln>
                  <a:noFill/>
                </a:ln>
                <a:solidFill>
                  <a:schemeClr val="tx1"/>
                </a:solidFill>
                <a:effectLst/>
                <a:latin typeface="Arial" panose="020B0604020202020204" pitchFamily="34" charset="0"/>
              </a:rPr>
              <a:t> There was a slight decrease in sales performance from 2018 to 2019. This moderate decline could be attributed to various factors such as economic fluctuations, changes in consumer preferences, or competitive pressures within the market.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2019 vs. 2020:</a:t>
            </a:r>
            <a:r>
              <a:rPr kumimoji="0" lang="en-US" altLang="en-US" sz="1800" b="0" i="0" u="none" strike="noStrike" cap="none" normalizeH="0" baseline="0" dirty="0">
                <a:ln>
                  <a:noFill/>
                </a:ln>
                <a:solidFill>
                  <a:schemeClr val="tx1"/>
                </a:solidFill>
                <a:effectLst/>
                <a:latin typeface="Arial" panose="020B0604020202020204" pitchFamily="34" charset="0"/>
              </a:rPr>
              <a:t> However, the trend took a drastic turn in 2020, as Data is not there after Feb 2020</a:t>
            </a:r>
          </a:p>
        </p:txBody>
      </p:sp>
    </p:spTree>
    <p:extLst>
      <p:ext uri="{BB962C8B-B14F-4D97-AF65-F5344CB8AC3E}">
        <p14:creationId xmlns:p14="http://schemas.microsoft.com/office/powerpoint/2010/main" val="2185645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92B79D-19BB-A27A-BF12-168FD59A7F97}"/>
              </a:ext>
            </a:extLst>
          </p:cNvPr>
          <p:cNvSpPr>
            <a:spLocks noGrp="1"/>
          </p:cNvSpPr>
          <p:nvPr>
            <p:ph type="title"/>
          </p:nvPr>
        </p:nvSpPr>
        <p:spPr>
          <a:xfrm>
            <a:off x="-258405" y="-88490"/>
            <a:ext cx="6686550" cy="1226496"/>
          </a:xfrm>
        </p:spPr>
        <p:txBody>
          <a:bodyPr/>
          <a:lstStyle/>
          <a:p>
            <a:r>
              <a:rPr lang="en-US" dirty="0"/>
              <a:t>Trend Analysis - Quarterly</a:t>
            </a:r>
          </a:p>
        </p:txBody>
      </p:sp>
      <p:sp>
        <p:nvSpPr>
          <p:cNvPr id="2" name="Slide Number Placeholder 1">
            <a:extLst>
              <a:ext uri="{FF2B5EF4-FFF2-40B4-BE49-F238E27FC236}">
                <a16:creationId xmlns:a16="http://schemas.microsoft.com/office/drawing/2014/main" id="{1B772F09-F17A-BC5B-7621-505F7EA2EFBA}"/>
              </a:ext>
            </a:extLst>
          </p:cNvPr>
          <p:cNvSpPr>
            <a:spLocks noGrp="1"/>
          </p:cNvSpPr>
          <p:nvPr>
            <p:ph type="sldNum" sz="quarter" idx="12"/>
          </p:nvPr>
        </p:nvSpPr>
        <p:spPr/>
        <p:txBody>
          <a:bodyPr/>
          <a:lstStyle/>
          <a:p>
            <a:fld id="{294A09A9-5501-47C1-A89A-A340965A2BE2}" type="slidenum">
              <a:rPr lang="en-US" smtClean="0"/>
              <a:pPr/>
              <a:t>13</a:t>
            </a:fld>
            <a:endParaRPr lang="en-US" dirty="0"/>
          </a:p>
        </p:txBody>
      </p:sp>
      <p:sp>
        <p:nvSpPr>
          <p:cNvPr id="8" name="Rectangle 2">
            <a:extLst>
              <a:ext uri="{FF2B5EF4-FFF2-40B4-BE49-F238E27FC236}">
                <a16:creationId xmlns:a16="http://schemas.microsoft.com/office/drawing/2014/main" id="{79DF9650-565F-0819-09F4-8E63F717DABF}"/>
              </a:ext>
            </a:extLst>
          </p:cNvPr>
          <p:cNvSpPr>
            <a:spLocks noGrp="1" noChangeArrowheads="1"/>
          </p:cNvSpPr>
          <p:nvPr>
            <p:ph idx="1"/>
          </p:nvPr>
        </p:nvSpPr>
        <p:spPr bwMode="auto">
          <a:xfrm>
            <a:off x="655791" y="5609975"/>
            <a:ext cx="111134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lang="en-US" altLang="en-US" sz="1400" dirty="0">
                <a:latin typeface="Arial" panose="020B0604020202020204" pitchFamily="34" charset="0"/>
              </a:rPr>
              <a:t> Last quarter of the year (October to December) shows significant decline in 2018 and 2019. </a:t>
            </a:r>
          </a:p>
        </p:txBody>
      </p:sp>
      <p:pic>
        <p:nvPicPr>
          <p:cNvPr id="9" name="Picture 8">
            <a:extLst>
              <a:ext uri="{FF2B5EF4-FFF2-40B4-BE49-F238E27FC236}">
                <a16:creationId xmlns:a16="http://schemas.microsoft.com/office/drawing/2014/main" id="{925FE136-0C86-8741-229A-7CF616BBB9C8}"/>
              </a:ext>
            </a:extLst>
          </p:cNvPr>
          <p:cNvPicPr>
            <a:picLocks noChangeAspect="1"/>
          </p:cNvPicPr>
          <p:nvPr/>
        </p:nvPicPr>
        <p:blipFill>
          <a:blip r:embed="rId3"/>
          <a:stretch>
            <a:fillRect/>
          </a:stretch>
        </p:blipFill>
        <p:spPr>
          <a:xfrm>
            <a:off x="2815305" y="1248025"/>
            <a:ext cx="6561389" cy="3939881"/>
          </a:xfrm>
          <a:prstGeom prst="rect">
            <a:avLst/>
          </a:prstGeom>
        </p:spPr>
      </p:pic>
    </p:spTree>
    <p:extLst>
      <p:ext uri="{BB962C8B-B14F-4D97-AF65-F5344CB8AC3E}">
        <p14:creationId xmlns:p14="http://schemas.microsoft.com/office/powerpoint/2010/main" val="2838736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92B79D-19BB-A27A-BF12-168FD59A7F97}"/>
              </a:ext>
            </a:extLst>
          </p:cNvPr>
          <p:cNvSpPr>
            <a:spLocks noGrp="1"/>
          </p:cNvSpPr>
          <p:nvPr>
            <p:ph type="title"/>
          </p:nvPr>
        </p:nvSpPr>
        <p:spPr>
          <a:xfrm>
            <a:off x="-376391" y="-118764"/>
            <a:ext cx="6686550" cy="1226496"/>
          </a:xfrm>
        </p:spPr>
        <p:txBody>
          <a:bodyPr/>
          <a:lstStyle/>
          <a:p>
            <a:r>
              <a:rPr lang="en-US" dirty="0"/>
              <a:t>Trend Analysis - Monthly</a:t>
            </a:r>
          </a:p>
        </p:txBody>
      </p:sp>
      <p:sp>
        <p:nvSpPr>
          <p:cNvPr id="2" name="Slide Number Placeholder 1">
            <a:extLst>
              <a:ext uri="{FF2B5EF4-FFF2-40B4-BE49-F238E27FC236}">
                <a16:creationId xmlns:a16="http://schemas.microsoft.com/office/drawing/2014/main" id="{1B772F09-F17A-BC5B-7621-505F7EA2EFBA}"/>
              </a:ext>
            </a:extLst>
          </p:cNvPr>
          <p:cNvSpPr>
            <a:spLocks noGrp="1"/>
          </p:cNvSpPr>
          <p:nvPr>
            <p:ph type="sldNum" sz="quarter" idx="12"/>
          </p:nvPr>
        </p:nvSpPr>
        <p:spPr/>
        <p:txBody>
          <a:bodyPr/>
          <a:lstStyle/>
          <a:p>
            <a:fld id="{294A09A9-5501-47C1-A89A-A340965A2BE2}" type="slidenum">
              <a:rPr lang="en-US" smtClean="0"/>
              <a:pPr/>
              <a:t>14</a:t>
            </a:fld>
            <a:endParaRPr lang="en-US" dirty="0"/>
          </a:p>
        </p:txBody>
      </p:sp>
      <p:sp>
        <p:nvSpPr>
          <p:cNvPr id="8" name="Rectangle 2">
            <a:extLst>
              <a:ext uri="{FF2B5EF4-FFF2-40B4-BE49-F238E27FC236}">
                <a16:creationId xmlns:a16="http://schemas.microsoft.com/office/drawing/2014/main" id="{79DF9650-565F-0819-09F4-8E63F717DABF}"/>
              </a:ext>
            </a:extLst>
          </p:cNvPr>
          <p:cNvSpPr>
            <a:spLocks noGrp="1" noChangeArrowheads="1"/>
          </p:cNvSpPr>
          <p:nvPr>
            <p:ph idx="1"/>
          </p:nvPr>
        </p:nvSpPr>
        <p:spPr bwMode="auto">
          <a:xfrm>
            <a:off x="616462" y="4871312"/>
            <a:ext cx="1111342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During the months of October to December in both 2018 and 2019, there is a noticeable decline in sales. This period typically coincides with the end of the year, where consumer spending might shift towards holiday-related purchases rather than regular goods or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Starting from March 2020, there is no data available</a:t>
            </a:r>
          </a:p>
        </p:txBody>
      </p:sp>
      <p:pic>
        <p:nvPicPr>
          <p:cNvPr id="5" name="Picture 4">
            <a:extLst>
              <a:ext uri="{FF2B5EF4-FFF2-40B4-BE49-F238E27FC236}">
                <a16:creationId xmlns:a16="http://schemas.microsoft.com/office/drawing/2014/main" id="{999B5DDA-34E2-2C39-5C59-6BA209836F1F}"/>
              </a:ext>
            </a:extLst>
          </p:cNvPr>
          <p:cNvPicPr>
            <a:picLocks noChangeAspect="1"/>
          </p:cNvPicPr>
          <p:nvPr/>
        </p:nvPicPr>
        <p:blipFill>
          <a:blip r:embed="rId3"/>
          <a:stretch>
            <a:fillRect/>
          </a:stretch>
        </p:blipFill>
        <p:spPr>
          <a:xfrm>
            <a:off x="2531395" y="924323"/>
            <a:ext cx="6637595" cy="4130398"/>
          </a:xfrm>
          <a:prstGeom prst="rect">
            <a:avLst/>
          </a:prstGeom>
        </p:spPr>
      </p:pic>
    </p:spTree>
    <p:extLst>
      <p:ext uri="{BB962C8B-B14F-4D97-AF65-F5344CB8AC3E}">
        <p14:creationId xmlns:p14="http://schemas.microsoft.com/office/powerpoint/2010/main" val="742649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92B79D-19BB-A27A-BF12-168FD59A7F97}"/>
              </a:ext>
            </a:extLst>
          </p:cNvPr>
          <p:cNvSpPr>
            <a:spLocks noGrp="1"/>
          </p:cNvSpPr>
          <p:nvPr>
            <p:ph type="title"/>
          </p:nvPr>
        </p:nvSpPr>
        <p:spPr>
          <a:xfrm>
            <a:off x="-590550" y="-226998"/>
            <a:ext cx="6686550" cy="1226496"/>
          </a:xfrm>
        </p:spPr>
        <p:txBody>
          <a:bodyPr/>
          <a:lstStyle/>
          <a:p>
            <a:r>
              <a:rPr lang="en-US" dirty="0"/>
              <a:t>Sum of Sales by year- </a:t>
            </a:r>
          </a:p>
        </p:txBody>
      </p:sp>
      <p:sp>
        <p:nvSpPr>
          <p:cNvPr id="2" name="Slide Number Placeholder 1">
            <a:extLst>
              <a:ext uri="{FF2B5EF4-FFF2-40B4-BE49-F238E27FC236}">
                <a16:creationId xmlns:a16="http://schemas.microsoft.com/office/drawing/2014/main" id="{1B772F09-F17A-BC5B-7621-505F7EA2EFBA}"/>
              </a:ext>
            </a:extLst>
          </p:cNvPr>
          <p:cNvSpPr>
            <a:spLocks noGrp="1"/>
          </p:cNvSpPr>
          <p:nvPr>
            <p:ph type="sldNum" sz="quarter" idx="12"/>
          </p:nvPr>
        </p:nvSpPr>
        <p:spPr/>
        <p:txBody>
          <a:bodyPr/>
          <a:lstStyle/>
          <a:p>
            <a:fld id="{294A09A9-5501-47C1-A89A-A340965A2BE2}" type="slidenum">
              <a:rPr lang="en-US" smtClean="0"/>
              <a:pPr/>
              <a:t>15</a:t>
            </a:fld>
            <a:endParaRPr lang="en-US" dirty="0"/>
          </a:p>
        </p:txBody>
      </p:sp>
      <p:sp>
        <p:nvSpPr>
          <p:cNvPr id="8" name="Rectangle 2">
            <a:extLst>
              <a:ext uri="{FF2B5EF4-FFF2-40B4-BE49-F238E27FC236}">
                <a16:creationId xmlns:a16="http://schemas.microsoft.com/office/drawing/2014/main" id="{79DF9650-565F-0819-09F4-8E63F717DABF}"/>
              </a:ext>
            </a:extLst>
          </p:cNvPr>
          <p:cNvSpPr>
            <a:spLocks noGrp="1" noChangeArrowheads="1"/>
          </p:cNvSpPr>
          <p:nvPr>
            <p:ph idx="1"/>
          </p:nvPr>
        </p:nvSpPr>
        <p:spPr bwMode="auto">
          <a:xfrm>
            <a:off x="439482" y="4713996"/>
            <a:ext cx="95205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FontTx/>
              <a:buChar char="•"/>
            </a:pPr>
            <a:r>
              <a:rPr lang="en-US" altLang="en-US" sz="1400" b="1" dirty="0">
                <a:latin typeface="Arial" panose="020B0604020202020204" pitchFamily="34" charset="0"/>
              </a:rPr>
              <a:t>2018 vs. 2019:</a:t>
            </a:r>
            <a:r>
              <a:rPr lang="en-US" altLang="en-US" sz="1400" dirty="0">
                <a:latin typeface="Arial" panose="020B0604020202020204" pitchFamily="34" charset="0"/>
              </a:rPr>
              <a:t> There was a slight decrease in sales performance from 2018 to 2019. This moderate decline could be attributed to various factors such as economic fluctuations, changes in consumer preferences, or competitive pressures within the market.</a:t>
            </a:r>
          </a:p>
          <a:p>
            <a:pPr marL="0" lvl="0" indent="0" eaLnBrk="0" fontAlgn="base" hangingPunct="0">
              <a:spcBef>
                <a:spcPct val="0"/>
              </a:spcBef>
              <a:spcAft>
                <a:spcPct val="0"/>
              </a:spcAft>
              <a:buFontTx/>
              <a:buChar char="•"/>
            </a:pPr>
            <a:r>
              <a:rPr lang="en-US" altLang="en-US" sz="1400" b="1" dirty="0">
                <a:latin typeface="Arial" panose="020B0604020202020204" pitchFamily="34" charset="0"/>
              </a:rPr>
              <a:t>2019 vs. 2020:</a:t>
            </a:r>
            <a:r>
              <a:rPr lang="en-US" altLang="en-US" sz="1400" dirty="0">
                <a:latin typeface="Arial" panose="020B0604020202020204" pitchFamily="34" charset="0"/>
              </a:rPr>
              <a:t> 2020 saw an historic low marked by a significant decline in sales compared to 2019.</a:t>
            </a:r>
          </a:p>
        </p:txBody>
      </p:sp>
      <p:pic>
        <p:nvPicPr>
          <p:cNvPr id="5" name="Picture 4">
            <a:extLst>
              <a:ext uri="{FF2B5EF4-FFF2-40B4-BE49-F238E27FC236}">
                <a16:creationId xmlns:a16="http://schemas.microsoft.com/office/drawing/2014/main" id="{1D8ED4EF-3968-127A-AD1F-AE6453B19F0A}"/>
              </a:ext>
            </a:extLst>
          </p:cNvPr>
          <p:cNvPicPr>
            <a:picLocks noChangeAspect="1"/>
          </p:cNvPicPr>
          <p:nvPr/>
        </p:nvPicPr>
        <p:blipFill>
          <a:blip r:embed="rId3"/>
          <a:stretch>
            <a:fillRect/>
          </a:stretch>
        </p:blipFill>
        <p:spPr>
          <a:xfrm>
            <a:off x="3216829" y="903968"/>
            <a:ext cx="4737468" cy="3321013"/>
          </a:xfrm>
          <a:prstGeom prst="rect">
            <a:avLst/>
          </a:prstGeom>
        </p:spPr>
      </p:pic>
    </p:spTree>
    <p:extLst>
      <p:ext uri="{BB962C8B-B14F-4D97-AF65-F5344CB8AC3E}">
        <p14:creationId xmlns:p14="http://schemas.microsoft.com/office/powerpoint/2010/main" val="2035154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92B79D-19BB-A27A-BF12-168FD59A7F97}"/>
              </a:ext>
            </a:extLst>
          </p:cNvPr>
          <p:cNvSpPr>
            <a:spLocks noGrp="1"/>
          </p:cNvSpPr>
          <p:nvPr>
            <p:ph type="title"/>
          </p:nvPr>
        </p:nvSpPr>
        <p:spPr>
          <a:xfrm>
            <a:off x="-380297" y="-113362"/>
            <a:ext cx="6686550" cy="1226496"/>
          </a:xfrm>
        </p:spPr>
        <p:txBody>
          <a:bodyPr/>
          <a:lstStyle/>
          <a:p>
            <a:r>
              <a:rPr lang="en-US" dirty="0"/>
              <a:t>Sum of Sales by Month- </a:t>
            </a:r>
          </a:p>
        </p:txBody>
      </p:sp>
      <p:sp>
        <p:nvSpPr>
          <p:cNvPr id="2" name="Slide Number Placeholder 1">
            <a:extLst>
              <a:ext uri="{FF2B5EF4-FFF2-40B4-BE49-F238E27FC236}">
                <a16:creationId xmlns:a16="http://schemas.microsoft.com/office/drawing/2014/main" id="{1B772F09-F17A-BC5B-7621-505F7EA2EFBA}"/>
              </a:ext>
            </a:extLst>
          </p:cNvPr>
          <p:cNvSpPr>
            <a:spLocks noGrp="1"/>
          </p:cNvSpPr>
          <p:nvPr>
            <p:ph type="sldNum" sz="quarter" idx="12"/>
          </p:nvPr>
        </p:nvSpPr>
        <p:spPr/>
        <p:txBody>
          <a:bodyPr/>
          <a:lstStyle/>
          <a:p>
            <a:fld id="{294A09A9-5501-47C1-A89A-A340965A2BE2}" type="slidenum">
              <a:rPr lang="en-US" smtClean="0"/>
              <a:pPr/>
              <a:t>16</a:t>
            </a:fld>
            <a:endParaRPr lang="en-US" dirty="0"/>
          </a:p>
        </p:txBody>
      </p:sp>
      <p:sp>
        <p:nvSpPr>
          <p:cNvPr id="8" name="Rectangle 2">
            <a:extLst>
              <a:ext uri="{FF2B5EF4-FFF2-40B4-BE49-F238E27FC236}">
                <a16:creationId xmlns:a16="http://schemas.microsoft.com/office/drawing/2014/main" id="{79DF9650-565F-0819-09F4-8E63F717DABF}"/>
              </a:ext>
            </a:extLst>
          </p:cNvPr>
          <p:cNvSpPr>
            <a:spLocks noGrp="1" noChangeArrowheads="1"/>
          </p:cNvSpPr>
          <p:nvPr>
            <p:ph idx="1"/>
          </p:nvPr>
        </p:nvSpPr>
        <p:spPr bwMode="auto">
          <a:xfrm>
            <a:off x="439482" y="4507587"/>
            <a:ext cx="1071029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FontTx/>
              <a:buChar char="•"/>
            </a:pPr>
            <a:r>
              <a:rPr lang="en-US" sz="1400" dirty="0">
                <a:latin typeface="Arial" panose="020B0604020202020204" pitchFamily="34" charset="0"/>
                <a:cs typeface="Arial" panose="020B0604020202020204" pitchFamily="34" charset="0"/>
              </a:rPr>
              <a:t>During the months of October to December, there is a noticeable decline in sales. This period typically coincides with the end of the year, where consumer spending might shift towards holiday-related purchases rather than regular goods or services.</a:t>
            </a:r>
          </a:p>
          <a:p>
            <a:pPr marL="0" lvl="0" indent="0" eaLnBrk="0" fontAlgn="base" hangingPunct="0">
              <a:spcBef>
                <a:spcPct val="0"/>
              </a:spcBef>
              <a:spcAft>
                <a:spcPct val="0"/>
              </a:spcAft>
              <a:buFontTx/>
              <a:buChar char="•"/>
            </a:pPr>
            <a:r>
              <a:rPr lang="en-US" altLang="en-US" sz="1400" dirty="0">
                <a:latin typeface="Arial" panose="020B0604020202020204" pitchFamily="34" charset="0"/>
                <a:cs typeface="Arial" panose="020B0604020202020204" pitchFamily="34" charset="0"/>
              </a:rPr>
              <a:t>Possible factors contributing to this seasonal pattern include:</a:t>
            </a:r>
          </a:p>
          <a:p>
            <a:pPr marL="514350" lvl="1" indent="0" eaLnBrk="0" fontAlgn="base" hangingPunct="0">
              <a:spcBef>
                <a:spcPct val="0"/>
              </a:spcBef>
              <a:spcAft>
                <a:spcPct val="0"/>
              </a:spcAft>
              <a:buFontTx/>
              <a:buChar char="•"/>
            </a:pPr>
            <a:r>
              <a:rPr lang="en-US" altLang="en-US" sz="1400" dirty="0">
                <a:latin typeface="Arial" panose="020B0604020202020204" pitchFamily="34" charset="0"/>
                <a:cs typeface="Arial" panose="020B0604020202020204" pitchFamily="34" charset="0"/>
              </a:rPr>
              <a:t>Holiday Spending: Consumers may prioritize spending on gifts, travel, and holiday-related expenses, reducing expenditures on other products.</a:t>
            </a:r>
          </a:p>
          <a:p>
            <a:pPr marL="514350" lvl="1" indent="0" eaLnBrk="0" fontAlgn="base" hangingPunct="0">
              <a:spcBef>
                <a:spcPct val="0"/>
              </a:spcBef>
              <a:spcAft>
                <a:spcPct val="0"/>
              </a:spcAft>
              <a:buFontTx/>
              <a:buChar char="•"/>
            </a:pPr>
            <a:r>
              <a:rPr lang="en-US" altLang="en-US" sz="1400" dirty="0">
                <a:latin typeface="Arial" panose="020B0604020202020204" pitchFamily="34" charset="0"/>
                <a:cs typeface="Arial" panose="020B0604020202020204" pitchFamily="34" charset="0"/>
              </a:rPr>
              <a:t>Weather Conditions: Depending on the region, colder weather or early snowfall can impact consumer behavior and reduce foot traffic or outdoor activities, affecting sales.</a:t>
            </a:r>
          </a:p>
          <a:p>
            <a:pPr marL="514350" lvl="1" indent="0" eaLnBrk="0" fontAlgn="base" hangingPunct="0">
              <a:spcBef>
                <a:spcPct val="0"/>
              </a:spcBef>
              <a:spcAft>
                <a:spcPct val="0"/>
              </a:spcAft>
              <a:buFontTx/>
              <a:buChar char="•"/>
            </a:pPr>
            <a:r>
              <a:rPr lang="en-US" altLang="en-US" sz="1400" dirty="0">
                <a:latin typeface="Arial" panose="020B0604020202020204" pitchFamily="34" charset="0"/>
                <a:cs typeface="Arial" panose="020B0604020202020204" pitchFamily="34" charset="0"/>
              </a:rPr>
              <a:t>Inventory Management: Businesses may adjust their inventory levels or focus on year-end financial planning, influencing sales volumes during these months.</a:t>
            </a:r>
          </a:p>
        </p:txBody>
      </p:sp>
      <p:pic>
        <p:nvPicPr>
          <p:cNvPr id="6" name="Picture 5">
            <a:extLst>
              <a:ext uri="{FF2B5EF4-FFF2-40B4-BE49-F238E27FC236}">
                <a16:creationId xmlns:a16="http://schemas.microsoft.com/office/drawing/2014/main" id="{69A2017E-E06B-AC1F-EB8D-37135F11A9AE}"/>
              </a:ext>
            </a:extLst>
          </p:cNvPr>
          <p:cNvPicPr>
            <a:picLocks noChangeAspect="1"/>
          </p:cNvPicPr>
          <p:nvPr/>
        </p:nvPicPr>
        <p:blipFill>
          <a:blip r:embed="rId3"/>
          <a:stretch>
            <a:fillRect/>
          </a:stretch>
        </p:blipFill>
        <p:spPr>
          <a:xfrm>
            <a:off x="2962978" y="999498"/>
            <a:ext cx="5647622" cy="3008477"/>
          </a:xfrm>
          <a:prstGeom prst="rect">
            <a:avLst/>
          </a:prstGeom>
        </p:spPr>
      </p:pic>
    </p:spTree>
    <p:extLst>
      <p:ext uri="{BB962C8B-B14F-4D97-AF65-F5344CB8AC3E}">
        <p14:creationId xmlns:p14="http://schemas.microsoft.com/office/powerpoint/2010/main" val="1422060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92B79D-19BB-A27A-BF12-168FD59A7F97}"/>
              </a:ext>
            </a:extLst>
          </p:cNvPr>
          <p:cNvSpPr>
            <a:spLocks noGrp="1"/>
          </p:cNvSpPr>
          <p:nvPr>
            <p:ph type="title"/>
          </p:nvPr>
        </p:nvSpPr>
        <p:spPr>
          <a:xfrm>
            <a:off x="-590551" y="-226998"/>
            <a:ext cx="9400253" cy="1226496"/>
          </a:xfrm>
        </p:spPr>
        <p:txBody>
          <a:bodyPr/>
          <a:lstStyle/>
          <a:p>
            <a:r>
              <a:rPr lang="en-US" dirty="0"/>
              <a:t>Sum of Sales by Day of the week- </a:t>
            </a:r>
          </a:p>
        </p:txBody>
      </p:sp>
      <p:sp>
        <p:nvSpPr>
          <p:cNvPr id="2" name="Slide Number Placeholder 1">
            <a:extLst>
              <a:ext uri="{FF2B5EF4-FFF2-40B4-BE49-F238E27FC236}">
                <a16:creationId xmlns:a16="http://schemas.microsoft.com/office/drawing/2014/main" id="{1B772F09-F17A-BC5B-7621-505F7EA2EFBA}"/>
              </a:ext>
            </a:extLst>
          </p:cNvPr>
          <p:cNvSpPr>
            <a:spLocks noGrp="1"/>
          </p:cNvSpPr>
          <p:nvPr>
            <p:ph type="sldNum" sz="quarter" idx="12"/>
          </p:nvPr>
        </p:nvSpPr>
        <p:spPr/>
        <p:txBody>
          <a:bodyPr/>
          <a:lstStyle/>
          <a:p>
            <a:fld id="{294A09A9-5501-47C1-A89A-A340965A2BE2}" type="slidenum">
              <a:rPr lang="en-US" smtClean="0"/>
              <a:pPr/>
              <a:t>17</a:t>
            </a:fld>
            <a:endParaRPr lang="en-US" dirty="0"/>
          </a:p>
        </p:txBody>
      </p:sp>
      <p:pic>
        <p:nvPicPr>
          <p:cNvPr id="5" name="Picture 4">
            <a:extLst>
              <a:ext uri="{FF2B5EF4-FFF2-40B4-BE49-F238E27FC236}">
                <a16:creationId xmlns:a16="http://schemas.microsoft.com/office/drawing/2014/main" id="{A52BD432-D47F-36BB-03B4-D7A1A36D7471}"/>
              </a:ext>
            </a:extLst>
          </p:cNvPr>
          <p:cNvPicPr>
            <a:picLocks noChangeAspect="1"/>
          </p:cNvPicPr>
          <p:nvPr/>
        </p:nvPicPr>
        <p:blipFill>
          <a:blip r:embed="rId3"/>
          <a:stretch>
            <a:fillRect/>
          </a:stretch>
        </p:blipFill>
        <p:spPr>
          <a:xfrm>
            <a:off x="750540" y="1144480"/>
            <a:ext cx="4896749" cy="2720576"/>
          </a:xfrm>
          <a:prstGeom prst="rect">
            <a:avLst/>
          </a:prstGeom>
        </p:spPr>
      </p:pic>
      <p:pic>
        <p:nvPicPr>
          <p:cNvPr id="9" name="Picture 8">
            <a:extLst>
              <a:ext uri="{FF2B5EF4-FFF2-40B4-BE49-F238E27FC236}">
                <a16:creationId xmlns:a16="http://schemas.microsoft.com/office/drawing/2014/main" id="{D3607AAF-844B-8034-C236-370BD9166402}"/>
              </a:ext>
            </a:extLst>
          </p:cNvPr>
          <p:cNvPicPr>
            <a:picLocks noChangeAspect="1"/>
          </p:cNvPicPr>
          <p:nvPr/>
        </p:nvPicPr>
        <p:blipFill>
          <a:blip r:embed="rId4"/>
          <a:stretch>
            <a:fillRect/>
          </a:stretch>
        </p:blipFill>
        <p:spPr>
          <a:xfrm>
            <a:off x="5889422" y="1216388"/>
            <a:ext cx="4631094" cy="2576759"/>
          </a:xfrm>
          <a:prstGeom prst="rect">
            <a:avLst/>
          </a:prstGeom>
        </p:spPr>
      </p:pic>
      <p:sp>
        <p:nvSpPr>
          <p:cNvPr id="10" name="Rectangle 1">
            <a:extLst>
              <a:ext uri="{FF2B5EF4-FFF2-40B4-BE49-F238E27FC236}">
                <a16:creationId xmlns:a16="http://schemas.microsoft.com/office/drawing/2014/main" id="{E1EED4A1-6BD6-C264-BF4F-7E84E57D0CBA}"/>
              </a:ext>
            </a:extLst>
          </p:cNvPr>
          <p:cNvSpPr>
            <a:spLocks noGrp="1" noChangeArrowheads="1"/>
          </p:cNvSpPr>
          <p:nvPr>
            <p:ph idx="1"/>
          </p:nvPr>
        </p:nvSpPr>
        <p:spPr bwMode="auto">
          <a:xfrm>
            <a:off x="1029481" y="4325025"/>
            <a:ext cx="949103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Low Sales Days:</a:t>
            </a:r>
            <a:r>
              <a:rPr kumimoji="0" lang="en-US" altLang="en-US" sz="1800" b="0" i="0" u="none" strike="noStrike" cap="none" normalizeH="0" baseline="0" dirty="0">
                <a:ln>
                  <a:noFill/>
                </a:ln>
                <a:solidFill>
                  <a:schemeClr val="tx1"/>
                </a:solidFill>
                <a:effectLst/>
                <a:latin typeface="Arial" panose="020B0604020202020204" pitchFamily="34" charset="0"/>
              </a:rPr>
              <a:t> Mondays, Wednesdays, and Thursdays consistently show lower sales volumes compared to other days of the week. This pattern suggests that consumer spending or transactional activity tends to be subdued during these weekdays.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High Sales Days:</a:t>
            </a:r>
            <a:r>
              <a:rPr kumimoji="0" lang="en-US" altLang="en-US" sz="1800" b="0" i="0" u="none" strike="noStrike" cap="none" normalizeH="0" baseline="0" dirty="0">
                <a:ln>
                  <a:noFill/>
                </a:ln>
                <a:solidFill>
                  <a:schemeClr val="tx1"/>
                </a:solidFill>
                <a:effectLst/>
                <a:latin typeface="Arial" panose="020B0604020202020204" pitchFamily="34" charset="0"/>
              </a:rPr>
              <a:t> In contrast, Tuesdays, Fridays, and Sundays stand out with higher sales volumes. These days typically exhibit increased consumer engagement and purchasing behavior, possibly influenced by factors such as weekly routines, promotional activities, or cultural norms.</a:t>
            </a:r>
          </a:p>
        </p:txBody>
      </p:sp>
    </p:spTree>
    <p:extLst>
      <p:ext uri="{BB962C8B-B14F-4D97-AF65-F5344CB8AC3E}">
        <p14:creationId xmlns:p14="http://schemas.microsoft.com/office/powerpoint/2010/main" val="1514872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3708A8-BCAC-60A0-82E6-19E17CE921FE}"/>
              </a:ext>
            </a:extLst>
          </p:cNvPr>
          <p:cNvSpPr>
            <a:spLocks noGrp="1"/>
          </p:cNvSpPr>
          <p:nvPr>
            <p:ph type="sldNum" sz="quarter" idx="12"/>
          </p:nvPr>
        </p:nvSpPr>
        <p:spPr/>
        <p:txBody>
          <a:bodyPr/>
          <a:lstStyle/>
          <a:p>
            <a:fld id="{294A09A9-5501-47C1-A89A-A340965A2BE2}" type="slidenum">
              <a:rPr lang="en-US" smtClean="0"/>
              <a:pPr/>
              <a:t>18</a:t>
            </a:fld>
            <a:endParaRPr lang="en-US" dirty="0"/>
          </a:p>
        </p:txBody>
      </p:sp>
      <p:sp>
        <p:nvSpPr>
          <p:cNvPr id="17" name="Title 2">
            <a:extLst>
              <a:ext uri="{FF2B5EF4-FFF2-40B4-BE49-F238E27FC236}">
                <a16:creationId xmlns:a16="http://schemas.microsoft.com/office/drawing/2014/main" id="{D901E114-93BA-FA5B-DCDD-E50A4F08CE28}"/>
              </a:ext>
            </a:extLst>
          </p:cNvPr>
          <p:cNvSpPr>
            <a:spLocks noGrp="1"/>
          </p:cNvSpPr>
          <p:nvPr>
            <p:ph type="title"/>
          </p:nvPr>
        </p:nvSpPr>
        <p:spPr>
          <a:xfrm>
            <a:off x="-2536109" y="-78658"/>
            <a:ext cx="10254432" cy="879349"/>
          </a:xfrm>
        </p:spPr>
        <p:txBody>
          <a:bodyPr/>
          <a:lstStyle/>
          <a:p>
            <a:r>
              <a:rPr lang="en-US" dirty="0"/>
              <a:t>Summary of Insights:</a:t>
            </a:r>
          </a:p>
        </p:txBody>
      </p:sp>
      <p:sp>
        <p:nvSpPr>
          <p:cNvPr id="6" name="Rectangle 3">
            <a:extLst>
              <a:ext uri="{FF2B5EF4-FFF2-40B4-BE49-F238E27FC236}">
                <a16:creationId xmlns:a16="http://schemas.microsoft.com/office/drawing/2014/main" id="{361B3A9B-586E-09A6-C796-DD346EDFB7A6}"/>
              </a:ext>
            </a:extLst>
          </p:cNvPr>
          <p:cNvSpPr>
            <a:spLocks noGrp="1" noChangeArrowheads="1"/>
          </p:cNvSpPr>
          <p:nvPr>
            <p:ph idx="1"/>
          </p:nvPr>
        </p:nvSpPr>
        <p:spPr bwMode="auto">
          <a:xfrm>
            <a:off x="447151" y="889843"/>
            <a:ext cx="11297697"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Weekly Sales Patterns:</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Mondays, Wednesdays, and Thursdays consistently show lower sales volumes, while Tuesdays, Fridays, and Sundays see higher sales, suggesting distinct consumer shopping behaviors across weekdays.</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Seasonal Sales Decline:</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Sales typically decline during October to December, coinciding with increased consumer spending on holiday-related purchases rather than regular goods.</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Sales Comparison (2018 vs. 2019):</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There was a slight decrease in sales from 2018 to 2019, influenced by economic fluctuations, changing consumer preferences, and competitive pressures.</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Sales in 2020:</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2020 experienced a low sales compared to 2019, Due to unavailability of data after Feb 2020</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Product Trends (2018 vs. 2019):</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 2019, Dinner Rolls and Pork entered the top 3 products, which were not in the top 10 in 2018, signaling shifts in consumer preferences. Poultry remained consistently popular.</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Focus on promoting and stocking up on poultry, soda, and cereals as they are consistently top-selling products.</a:t>
            </a:r>
          </a:p>
          <a:p>
            <a:pPr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eaLnBrk="0" fontAlgn="base" hangingPunct="0">
              <a:lnSpc>
                <a:spcPct val="100000"/>
              </a:lnSpc>
              <a:spcBef>
                <a:spcPct val="0"/>
              </a:spcBef>
              <a:spcAft>
                <a:spcPct val="0"/>
              </a:spcAft>
            </a:pPr>
            <a:r>
              <a:rPr lang="en-US" b="1" dirty="0">
                <a:latin typeface="Arial" panose="020B0604020202020204" pitchFamily="34" charset="0"/>
                <a:cs typeface="Arial" panose="020B0604020202020204" pitchFamily="34" charset="0"/>
              </a:rPr>
              <a:t>Consumer Behavior Insights:</a:t>
            </a:r>
            <a:r>
              <a:rPr lang="en-US" dirty="0">
                <a:latin typeface="Arial" panose="020B0604020202020204" pitchFamily="34" charset="0"/>
                <a:cs typeface="Arial" panose="020B0604020202020204" pitchFamily="34" charset="0"/>
              </a:rPr>
              <a:t> Overall, the data highlights significant changes in consumer behavior, product preferences, and sales patterns across the years, influenced by economic conditions, seasonal factors, and shifting consumer priorities.</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7789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4D17A1-8087-CD47-DE70-1ACD7DC0594B}"/>
              </a:ext>
            </a:extLst>
          </p:cNvPr>
          <p:cNvSpPr>
            <a:spLocks noGrp="1"/>
          </p:cNvSpPr>
          <p:nvPr>
            <p:ph type="title"/>
          </p:nvPr>
        </p:nvSpPr>
        <p:spPr/>
        <p:txBody>
          <a:bodyPr/>
          <a:lstStyle/>
          <a:p>
            <a:r>
              <a:rPr lang="en-US" dirty="0"/>
              <a:t>Market Basket Analysis</a:t>
            </a:r>
          </a:p>
        </p:txBody>
      </p:sp>
      <p:sp>
        <p:nvSpPr>
          <p:cNvPr id="7" name="Content Placeholder 6">
            <a:extLst>
              <a:ext uri="{FF2B5EF4-FFF2-40B4-BE49-F238E27FC236}">
                <a16:creationId xmlns:a16="http://schemas.microsoft.com/office/drawing/2014/main" id="{8077B2EF-B06B-3A20-C707-01959780BB4D}"/>
              </a:ext>
            </a:extLst>
          </p:cNvPr>
          <p:cNvSpPr>
            <a:spLocks noGrp="1"/>
          </p:cNvSpPr>
          <p:nvPr>
            <p:ph idx="1"/>
          </p:nvPr>
        </p:nvSpPr>
        <p:spPr>
          <a:xfrm>
            <a:off x="6951526" y="1709738"/>
            <a:ext cx="4788072" cy="4438991"/>
          </a:xfrm>
        </p:spPr>
        <p:txBody>
          <a:bodyPr>
            <a:normAutofit fontScale="92500"/>
          </a:bodyPr>
          <a:lstStyle/>
          <a:p>
            <a:pPr marL="0" indent="0">
              <a:buNone/>
            </a:pPr>
            <a:r>
              <a:rPr lang="en-IE" b="0" i="0" u="none" strike="noStrike" dirty="0">
                <a:solidFill>
                  <a:srgbClr val="374151"/>
                </a:solidFill>
                <a:effectLst/>
                <a:latin typeface="Arial" panose="020B0604020202020204" pitchFamily="34" charset="0"/>
                <a:cs typeface="Arial" panose="020B0604020202020204" pitchFamily="34" charset="0"/>
              </a:rPr>
              <a:t>What is Market Basket Analysis?</a:t>
            </a:r>
          </a:p>
          <a:p>
            <a:r>
              <a:rPr lang="en-US" sz="1800" dirty="0">
                <a:ea typeface="+mn-lt"/>
                <a:cs typeface="+mn-lt"/>
              </a:rPr>
              <a:t>Market Basket Analysis is a statistical technique that analyzes customer purchase patterns to identify associations between different products. </a:t>
            </a:r>
          </a:p>
          <a:p>
            <a:r>
              <a:rPr lang="en-US" sz="1800" dirty="0">
                <a:ea typeface="+mn-lt"/>
                <a:cs typeface="+mn-lt"/>
              </a:rPr>
              <a:t>By analyzing transactional data, Market Basket Analysis generates insights on item co-occurrence and association rules, enabling businesses to make informed decisions on product bundling, cross-selling, and targeted marketing campaigns. </a:t>
            </a:r>
          </a:p>
          <a:p>
            <a:r>
              <a:rPr lang="en-US" sz="1800" dirty="0">
                <a:ea typeface="+mn-lt"/>
                <a:cs typeface="+mn-lt"/>
              </a:rPr>
              <a:t>This analysis provides valuable insights into customer preferences, allowing businesses to improve customer satisfaction and drive business growth.</a:t>
            </a:r>
            <a:endParaRPr lang="en-US" dirty="0">
              <a:latin typeface="Arial" panose="020B0604020202020204" pitchFamily="34" charset="0"/>
              <a:cs typeface="Arial" panose="020B0604020202020204" pitchFamily="34" charset="0"/>
            </a:endParaRPr>
          </a:p>
        </p:txBody>
      </p:sp>
      <p:sp>
        <p:nvSpPr>
          <p:cNvPr id="5" name="Slide Number Placeholder 5">
            <a:extLst>
              <a:ext uri="{FF2B5EF4-FFF2-40B4-BE49-F238E27FC236}">
                <a16:creationId xmlns:a16="http://schemas.microsoft.com/office/drawing/2014/main" id="{B835CE9C-DAB0-52EA-F980-2A54B5651685}"/>
              </a:ext>
              <a:ext uri="{C183D7F6-B498-43B3-948B-1728B52AA6E4}">
                <adec:decorative xmlns:adec="http://schemas.microsoft.com/office/drawing/2017/decorative" val="1"/>
              </a:ext>
            </a:extLst>
          </p:cNvPr>
          <p:cNvSpPr txBox="1">
            <a:spLocks/>
          </p:cNvSpPr>
          <p:nvPr/>
        </p:nvSpPr>
        <p:spPr>
          <a:xfrm>
            <a:off x="47244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4A09A9-5501-47C1-A89A-A340965A2BE2}" type="slidenum">
              <a:rPr lang="en-US" smtClean="0">
                <a:solidFill>
                  <a:schemeClr val="tx1">
                    <a:lumMod val="65000"/>
                    <a:lumOff val="35000"/>
                  </a:schemeClr>
                </a:solidFill>
              </a:rPr>
              <a:pPr algn="ctr"/>
              <a:t>19</a:t>
            </a:fld>
            <a:endParaRPr lang="en-US" dirty="0">
              <a:solidFill>
                <a:schemeClr val="tx1">
                  <a:lumMod val="65000"/>
                  <a:lumOff val="35000"/>
                </a:schemeClr>
              </a:solidFill>
            </a:endParaRPr>
          </a:p>
        </p:txBody>
      </p:sp>
      <p:pic>
        <p:nvPicPr>
          <p:cNvPr id="10" name="Picture Placeholder 9">
            <a:extLst>
              <a:ext uri="{FF2B5EF4-FFF2-40B4-BE49-F238E27FC236}">
                <a16:creationId xmlns:a16="http://schemas.microsoft.com/office/drawing/2014/main" id="{01529109-BD3F-3334-28D7-9EFDA9B5414A}"/>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8689" r="8689"/>
          <a:stretch>
            <a:fillRect/>
          </a:stretch>
        </p:blipFill>
        <p:spPr/>
      </p:pic>
    </p:spTree>
    <p:extLst>
      <p:ext uri="{BB962C8B-B14F-4D97-AF65-F5344CB8AC3E}">
        <p14:creationId xmlns:p14="http://schemas.microsoft.com/office/powerpoint/2010/main" val="3636923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33CEA6B-4142-ECF5-60D8-01B3C818CBF9}"/>
              </a:ext>
            </a:extLst>
          </p:cNvPr>
          <p:cNvSpPr>
            <a:spLocks noGrp="1"/>
          </p:cNvSpPr>
          <p:nvPr>
            <p:ph type="ctrTitle"/>
          </p:nvPr>
        </p:nvSpPr>
        <p:spPr>
          <a:xfrm>
            <a:off x="6869654" y="816078"/>
            <a:ext cx="4042719" cy="898394"/>
          </a:xfrm>
        </p:spPr>
        <p:txBody>
          <a:bodyPr/>
          <a:lstStyle/>
          <a:p>
            <a:r>
              <a:rPr lang="en-US" dirty="0"/>
              <a:t>Contents</a:t>
            </a:r>
          </a:p>
        </p:txBody>
      </p:sp>
      <p:sp>
        <p:nvSpPr>
          <p:cNvPr id="3" name="Content Placeholder 2">
            <a:extLst>
              <a:ext uri="{FF2B5EF4-FFF2-40B4-BE49-F238E27FC236}">
                <a16:creationId xmlns:a16="http://schemas.microsoft.com/office/drawing/2014/main" id="{803FFBBE-62F3-E101-79EB-D90D25B77F96}"/>
              </a:ext>
            </a:extLst>
          </p:cNvPr>
          <p:cNvSpPr>
            <a:spLocks noGrp="1" noChangeArrowheads="1"/>
          </p:cNvSpPr>
          <p:nvPr>
            <p:ph idx="1"/>
          </p:nvPr>
        </p:nvSpPr>
        <p:spPr bwMode="auto">
          <a:xfrm>
            <a:off x="6938656" y="2268759"/>
            <a:ext cx="479122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Problem Statement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Data Overview</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Exploratory Data Analysis (EDA)</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Arial" panose="020B0604020202020204" pitchFamily="34" charset="0"/>
              </a:rPr>
              <a:t>Market Basket</a:t>
            </a:r>
            <a:r>
              <a:rPr kumimoji="0" lang="en-US" altLang="en-US" b="0" i="0" u="none" strike="noStrike" cap="none" normalizeH="0" baseline="0" dirty="0">
                <a:ln>
                  <a:noFill/>
                </a:ln>
                <a:solidFill>
                  <a:schemeClr val="tx1"/>
                </a:solidFill>
                <a:effectLst/>
                <a:latin typeface="Arial" panose="020B0604020202020204" pitchFamily="34" charset="0"/>
              </a:rPr>
              <a:t> Analysis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Arial" panose="020B0604020202020204" pitchFamily="34" charset="0"/>
              </a:rPr>
              <a:t>Associations Identified</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Inferences and Recommendations </a:t>
            </a:r>
          </a:p>
        </p:txBody>
      </p:sp>
      <p:pic>
        <p:nvPicPr>
          <p:cNvPr id="12" name="Picture Placeholder 11">
            <a:extLst>
              <a:ext uri="{FF2B5EF4-FFF2-40B4-BE49-F238E27FC236}">
                <a16:creationId xmlns:a16="http://schemas.microsoft.com/office/drawing/2014/main" id="{DDBEE437-5C43-6D52-1BAA-90C5A2D8FFD0}"/>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8831" r="8831"/>
          <a:stretch>
            <a:fillRect/>
          </a:stretch>
        </p:blipFill>
        <p:spPr/>
      </p:pic>
    </p:spTree>
    <p:extLst>
      <p:ext uri="{BB962C8B-B14F-4D97-AF65-F5344CB8AC3E}">
        <p14:creationId xmlns:p14="http://schemas.microsoft.com/office/powerpoint/2010/main" val="2621860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92B79D-19BB-A27A-BF12-168FD59A7F97}"/>
              </a:ext>
            </a:extLst>
          </p:cNvPr>
          <p:cNvSpPr>
            <a:spLocks noGrp="1"/>
          </p:cNvSpPr>
          <p:nvPr>
            <p:ph type="title"/>
          </p:nvPr>
        </p:nvSpPr>
        <p:spPr>
          <a:xfrm>
            <a:off x="-494378" y="-113582"/>
            <a:ext cx="6686550" cy="1226496"/>
          </a:xfrm>
        </p:spPr>
        <p:txBody>
          <a:bodyPr/>
          <a:lstStyle/>
          <a:p>
            <a:r>
              <a:rPr lang="en-US" sz="4400" dirty="0">
                <a:latin typeface="Bookman Old Style" panose="02050604050505020204" pitchFamily="18" charset="0"/>
              </a:rPr>
              <a:t>Association Rules </a:t>
            </a:r>
            <a:r>
              <a:rPr lang="en-US" dirty="0"/>
              <a:t>: </a:t>
            </a:r>
          </a:p>
        </p:txBody>
      </p:sp>
      <p:sp>
        <p:nvSpPr>
          <p:cNvPr id="4" name="Content Placeholder 3">
            <a:extLst>
              <a:ext uri="{FF2B5EF4-FFF2-40B4-BE49-F238E27FC236}">
                <a16:creationId xmlns:a16="http://schemas.microsoft.com/office/drawing/2014/main" id="{4F551874-8B09-B7A7-13AC-95BBE36C8232}"/>
              </a:ext>
            </a:extLst>
          </p:cNvPr>
          <p:cNvSpPr>
            <a:spLocks noGrp="1"/>
          </p:cNvSpPr>
          <p:nvPr>
            <p:ph idx="1"/>
          </p:nvPr>
        </p:nvSpPr>
        <p:spPr>
          <a:xfrm>
            <a:off x="355924" y="1001097"/>
            <a:ext cx="9545160" cy="5144064"/>
          </a:xfrm>
        </p:spPr>
        <p:txBody>
          <a:bodyPr>
            <a:noAutofit/>
          </a:bodyPr>
          <a:lstStyle/>
          <a:p>
            <a:pPr>
              <a:spcBef>
                <a:spcPts val="600"/>
              </a:spcBef>
              <a:spcAft>
                <a:spcPts val="0"/>
              </a:spcAft>
            </a:pPr>
            <a:r>
              <a:rPr lang="en-IE" sz="1600" b="0" i="0" u="none" strike="noStrike" dirty="0">
                <a:effectLst/>
                <a:latin typeface="Arial" panose="020B0604020202020204" pitchFamily="34" charset="0"/>
                <a:cs typeface="Arial" panose="020B0604020202020204" pitchFamily="34" charset="0"/>
              </a:rPr>
              <a:t>Association rules in Market Basket Analysis reveal the relationships and co-occurrence patterns between items, providing valuable insights into customer purchasing behaviour and preferences.</a:t>
            </a:r>
            <a:r>
              <a:rPr lang="en-US" sz="1600" dirty="0">
                <a:latin typeface="Arial" panose="020B0604020202020204" pitchFamily="34" charset="0"/>
                <a:ea typeface="+mn-lt"/>
                <a:cs typeface="Arial" panose="020B0604020202020204" pitchFamily="34" charset="0"/>
              </a:rPr>
              <a:t> These rules are expressed in terms of support, confidence, and lift.</a:t>
            </a:r>
          </a:p>
          <a:p>
            <a:pPr marL="800100" lvl="1">
              <a:spcBef>
                <a:spcPts val="600"/>
              </a:spcBef>
              <a:spcAft>
                <a:spcPts val="0"/>
              </a:spcAft>
            </a:pPr>
            <a:r>
              <a:rPr lang="en-US" b="1" i="0" u="none" strike="noStrike" dirty="0">
                <a:effectLst/>
                <a:latin typeface="Arial" panose="020B0604020202020204" pitchFamily="34" charset="0"/>
                <a:cs typeface="Arial" panose="020B0604020202020204" pitchFamily="34" charset="0"/>
              </a:rPr>
              <a:t>Support: </a:t>
            </a:r>
            <a:r>
              <a:rPr lang="en-US" b="0" i="0" u="none" strike="noStrike" dirty="0">
                <a:effectLst/>
                <a:latin typeface="Arial" panose="020B0604020202020204" pitchFamily="34" charset="0"/>
                <a:cs typeface="Arial" panose="020B0604020202020204" pitchFamily="34" charset="0"/>
              </a:rPr>
              <a:t>The proportion of transactions that contain a particular itemset.</a:t>
            </a:r>
          </a:p>
          <a:p>
            <a:pPr marL="800100" lvl="1">
              <a:spcBef>
                <a:spcPts val="600"/>
              </a:spcBef>
              <a:spcAft>
                <a:spcPts val="0"/>
              </a:spcAft>
            </a:pPr>
            <a:r>
              <a:rPr lang="en-US" b="1" i="0" u="none" strike="noStrike" dirty="0">
                <a:effectLst/>
                <a:latin typeface="Arial" panose="020B0604020202020204" pitchFamily="34" charset="0"/>
                <a:cs typeface="Arial" panose="020B0604020202020204" pitchFamily="34" charset="0"/>
              </a:rPr>
              <a:t>Confidence</a:t>
            </a:r>
            <a:r>
              <a:rPr lang="en-US" b="0" i="0" u="none" strike="noStrike" dirty="0">
                <a:effectLst/>
                <a:latin typeface="Arial" panose="020B0604020202020204" pitchFamily="34" charset="0"/>
                <a:cs typeface="Arial" panose="020B0604020202020204" pitchFamily="34" charset="0"/>
              </a:rPr>
              <a:t>: The likelihood that item B is purchased when item A is purchased.</a:t>
            </a:r>
          </a:p>
          <a:p>
            <a:pPr marL="800100" lvl="1">
              <a:spcBef>
                <a:spcPts val="600"/>
              </a:spcBef>
              <a:spcAft>
                <a:spcPts val="0"/>
              </a:spcAft>
            </a:pPr>
            <a:r>
              <a:rPr lang="en-US" b="1" i="0" u="none" strike="noStrike" dirty="0">
                <a:effectLst/>
                <a:latin typeface="Arial" panose="020B0604020202020204" pitchFamily="34" charset="0"/>
                <a:cs typeface="Arial" panose="020B0604020202020204" pitchFamily="34" charset="0"/>
              </a:rPr>
              <a:t>Lift: </a:t>
            </a:r>
            <a:r>
              <a:rPr lang="en-US" b="0" i="0" u="none" strike="noStrike" dirty="0">
                <a:effectLst/>
                <a:latin typeface="Arial" panose="020B0604020202020204" pitchFamily="34" charset="0"/>
                <a:cs typeface="Arial" panose="020B0604020202020204" pitchFamily="34" charset="0"/>
              </a:rPr>
              <a:t>The ratio of the observed support to that expected if the items were independent. </a:t>
            </a:r>
          </a:p>
          <a:p>
            <a:pPr marL="0" indent="0">
              <a:spcBef>
                <a:spcPts val="600"/>
              </a:spcBef>
              <a:spcAft>
                <a:spcPts val="0"/>
              </a:spcAft>
              <a:buNone/>
            </a:pPr>
            <a:endParaRPr lang="en-IE" sz="1600" b="0" i="0" u="none" strike="noStrike" dirty="0">
              <a:effectLst/>
              <a:latin typeface="Arial" panose="020B0604020202020204" pitchFamily="34" charset="0"/>
              <a:cs typeface="Arial" panose="020B0604020202020204" pitchFamily="34" charset="0"/>
            </a:endParaRPr>
          </a:p>
          <a:p>
            <a:pPr marL="0" indent="0">
              <a:spcBef>
                <a:spcPts val="600"/>
              </a:spcBef>
              <a:spcAft>
                <a:spcPts val="0"/>
              </a:spcAft>
              <a:buNone/>
            </a:pPr>
            <a:r>
              <a:rPr lang="en-IE" sz="1600" b="1" dirty="0">
                <a:latin typeface="Arial" panose="020B0604020202020204" pitchFamily="34" charset="0"/>
                <a:cs typeface="Arial" panose="020B0604020202020204" pitchFamily="34" charset="0"/>
              </a:rPr>
              <a:t>Relevance:</a:t>
            </a:r>
            <a:endParaRPr lang="en-IE" sz="1600" b="1" i="0" u="none" strike="noStrike" dirty="0">
              <a:effectLst/>
              <a:latin typeface="Arial" panose="020B0604020202020204" pitchFamily="34" charset="0"/>
              <a:cs typeface="Arial" panose="020B0604020202020204" pitchFamily="34" charset="0"/>
            </a:endParaRPr>
          </a:p>
          <a:p>
            <a:pPr>
              <a:spcBef>
                <a:spcPts val="600"/>
              </a:spcBef>
              <a:spcAft>
                <a:spcPts val="0"/>
              </a:spcAft>
            </a:pPr>
            <a:r>
              <a:rPr lang="en-IE" sz="1600" b="0" i="0" u="none" strike="noStrike" dirty="0">
                <a:effectLst/>
                <a:latin typeface="Arial" panose="020B0604020202020204" pitchFamily="34" charset="0"/>
                <a:cs typeface="Arial" panose="020B0604020202020204" pitchFamily="34" charset="0"/>
              </a:rPr>
              <a:t>The relevance of association rules lies in their ability to guide businesses in optimizing product placement, creating targeted marketing campaigns, and implementing effective cross-selling and upselling strategies to enhance customer satisfaction and increase revenue.</a:t>
            </a:r>
            <a:r>
              <a:rPr lang="en-US" sz="1600" dirty="0">
                <a:latin typeface="Arial" panose="020B0604020202020204" pitchFamily="34" charset="0"/>
                <a:ea typeface="+mn-lt"/>
                <a:cs typeface="Arial" panose="020B0604020202020204" pitchFamily="34" charset="0"/>
              </a:rPr>
              <a:t> </a:t>
            </a:r>
          </a:p>
          <a:p>
            <a:pPr>
              <a:spcBef>
                <a:spcPts val="600"/>
              </a:spcBef>
              <a:spcAft>
                <a:spcPts val="0"/>
              </a:spcAft>
            </a:pPr>
            <a:r>
              <a:rPr lang="en-US" sz="1600" dirty="0">
                <a:latin typeface="Arial" panose="020B0604020202020204" pitchFamily="34" charset="0"/>
                <a:ea typeface="+mn-lt"/>
                <a:cs typeface="Arial" panose="020B0604020202020204" pitchFamily="34" charset="0"/>
              </a:rPr>
              <a:t>Market Basket Analysis is used in a variety of industries, including retail, e-commerce, and marketing. Retailers use this technique to optimize product placement and promotions. E-commerce companies use it to personalize product recommendations, and marketers use it to develop targeted advertising campaigns.</a:t>
            </a:r>
            <a:endParaRPr lang="en-US" sz="1600"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1B772F09-F17A-BC5B-7621-505F7EA2EFBA}"/>
              </a:ext>
            </a:extLst>
          </p:cNvPr>
          <p:cNvSpPr>
            <a:spLocks noGrp="1"/>
          </p:cNvSpPr>
          <p:nvPr>
            <p:ph type="sldNum" sz="quarter" idx="12"/>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2758852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92B79D-19BB-A27A-BF12-168FD59A7F97}"/>
              </a:ext>
            </a:extLst>
          </p:cNvPr>
          <p:cNvSpPr>
            <a:spLocks noGrp="1"/>
          </p:cNvSpPr>
          <p:nvPr>
            <p:ph type="title"/>
          </p:nvPr>
        </p:nvSpPr>
        <p:spPr>
          <a:xfrm>
            <a:off x="-1103978" y="268878"/>
            <a:ext cx="6686550" cy="1226496"/>
          </a:xfrm>
        </p:spPr>
        <p:txBody>
          <a:bodyPr/>
          <a:lstStyle/>
          <a:p>
            <a:r>
              <a:rPr lang="en-US" dirty="0" err="1"/>
              <a:t>Knime</a:t>
            </a:r>
            <a:r>
              <a:rPr lang="en-US" dirty="0"/>
              <a:t> Workflow : </a:t>
            </a:r>
          </a:p>
        </p:txBody>
      </p:sp>
      <p:sp>
        <p:nvSpPr>
          <p:cNvPr id="2" name="Slide Number Placeholder 1">
            <a:extLst>
              <a:ext uri="{FF2B5EF4-FFF2-40B4-BE49-F238E27FC236}">
                <a16:creationId xmlns:a16="http://schemas.microsoft.com/office/drawing/2014/main" id="{1B772F09-F17A-BC5B-7621-505F7EA2EFBA}"/>
              </a:ext>
            </a:extLst>
          </p:cNvPr>
          <p:cNvSpPr>
            <a:spLocks noGrp="1"/>
          </p:cNvSpPr>
          <p:nvPr>
            <p:ph type="sldNum" sz="quarter" idx="12"/>
          </p:nvPr>
        </p:nvSpPr>
        <p:spPr/>
        <p:txBody>
          <a:bodyPr/>
          <a:lstStyle/>
          <a:p>
            <a:fld id="{294A09A9-5501-47C1-A89A-A340965A2BE2}" type="slidenum">
              <a:rPr lang="en-US" smtClean="0"/>
              <a:pPr/>
              <a:t>21</a:t>
            </a:fld>
            <a:endParaRPr lang="en-US" dirty="0"/>
          </a:p>
        </p:txBody>
      </p:sp>
      <p:sp>
        <p:nvSpPr>
          <p:cNvPr id="11" name="TextBox 10">
            <a:extLst>
              <a:ext uri="{FF2B5EF4-FFF2-40B4-BE49-F238E27FC236}">
                <a16:creationId xmlns:a16="http://schemas.microsoft.com/office/drawing/2014/main" id="{F961709D-13EB-34E7-F606-7F6B316B2005}"/>
              </a:ext>
            </a:extLst>
          </p:cNvPr>
          <p:cNvSpPr txBox="1"/>
          <p:nvPr/>
        </p:nvSpPr>
        <p:spPr>
          <a:xfrm>
            <a:off x="493123" y="5759364"/>
            <a:ext cx="3023616" cy="369332"/>
          </a:xfrm>
          <a:prstGeom prst="rect">
            <a:avLst/>
          </a:prstGeom>
          <a:noFill/>
        </p:spPr>
        <p:txBody>
          <a:bodyPr wrap="square" rtlCol="0">
            <a:spAutoFit/>
          </a:bodyPr>
          <a:lstStyle/>
          <a:p>
            <a:r>
              <a:rPr lang="en-US" b="1" dirty="0">
                <a:latin typeface="Bookman Old Style" panose="02050604050505020204" pitchFamily="18" charset="0"/>
              </a:rPr>
              <a:t>Tool Used </a:t>
            </a:r>
          </a:p>
        </p:txBody>
      </p:sp>
      <p:pic>
        <p:nvPicPr>
          <p:cNvPr id="12" name="Picture 11" descr="A picture containing font, text, logo, graphics&#10;&#10;Description automatically generated">
            <a:extLst>
              <a:ext uri="{FF2B5EF4-FFF2-40B4-BE49-F238E27FC236}">
                <a16:creationId xmlns:a16="http://schemas.microsoft.com/office/drawing/2014/main" id="{A25E71AD-F7DE-4D9C-8609-85504348D5B6}"/>
              </a:ext>
            </a:extLst>
          </p:cNvPr>
          <p:cNvPicPr>
            <a:picLocks noChangeAspect="1"/>
          </p:cNvPicPr>
          <p:nvPr/>
        </p:nvPicPr>
        <p:blipFill>
          <a:blip r:embed="rId3"/>
          <a:stretch>
            <a:fillRect/>
          </a:stretch>
        </p:blipFill>
        <p:spPr>
          <a:xfrm>
            <a:off x="2239297" y="5222954"/>
            <a:ext cx="2610512" cy="1366168"/>
          </a:xfrm>
          <a:prstGeom prst="rect">
            <a:avLst/>
          </a:prstGeom>
        </p:spPr>
      </p:pic>
      <p:pic>
        <p:nvPicPr>
          <p:cNvPr id="17" name="Picture 16">
            <a:extLst>
              <a:ext uri="{FF2B5EF4-FFF2-40B4-BE49-F238E27FC236}">
                <a16:creationId xmlns:a16="http://schemas.microsoft.com/office/drawing/2014/main" id="{9E0744A3-822B-17B9-1128-D8A5522E2E39}"/>
              </a:ext>
            </a:extLst>
          </p:cNvPr>
          <p:cNvPicPr>
            <a:picLocks noChangeAspect="1"/>
          </p:cNvPicPr>
          <p:nvPr/>
        </p:nvPicPr>
        <p:blipFill>
          <a:blip r:embed="rId4"/>
          <a:stretch>
            <a:fillRect/>
          </a:stretch>
        </p:blipFill>
        <p:spPr>
          <a:xfrm>
            <a:off x="363769" y="2531092"/>
            <a:ext cx="9971057" cy="1948850"/>
          </a:xfrm>
          <a:prstGeom prst="rect">
            <a:avLst/>
          </a:prstGeom>
        </p:spPr>
      </p:pic>
    </p:spTree>
    <p:extLst>
      <p:ext uri="{BB962C8B-B14F-4D97-AF65-F5344CB8AC3E}">
        <p14:creationId xmlns:p14="http://schemas.microsoft.com/office/powerpoint/2010/main" val="318675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92B79D-19BB-A27A-BF12-168FD59A7F97}"/>
              </a:ext>
            </a:extLst>
          </p:cNvPr>
          <p:cNvSpPr>
            <a:spLocks noGrp="1"/>
          </p:cNvSpPr>
          <p:nvPr>
            <p:ph type="title"/>
          </p:nvPr>
        </p:nvSpPr>
        <p:spPr>
          <a:xfrm>
            <a:off x="-1418610" y="0"/>
            <a:ext cx="6686550" cy="1226496"/>
          </a:xfrm>
        </p:spPr>
        <p:txBody>
          <a:bodyPr/>
          <a:lstStyle/>
          <a:p>
            <a:r>
              <a:rPr lang="en-US" dirty="0"/>
              <a:t>Output Table: </a:t>
            </a:r>
          </a:p>
        </p:txBody>
      </p:sp>
      <p:sp>
        <p:nvSpPr>
          <p:cNvPr id="2" name="Slide Number Placeholder 1">
            <a:extLst>
              <a:ext uri="{FF2B5EF4-FFF2-40B4-BE49-F238E27FC236}">
                <a16:creationId xmlns:a16="http://schemas.microsoft.com/office/drawing/2014/main" id="{1B772F09-F17A-BC5B-7621-505F7EA2EFBA}"/>
              </a:ext>
            </a:extLst>
          </p:cNvPr>
          <p:cNvSpPr>
            <a:spLocks noGrp="1"/>
          </p:cNvSpPr>
          <p:nvPr>
            <p:ph type="sldNum" sz="quarter" idx="12"/>
          </p:nvPr>
        </p:nvSpPr>
        <p:spPr/>
        <p:txBody>
          <a:bodyPr/>
          <a:lstStyle/>
          <a:p>
            <a:fld id="{294A09A9-5501-47C1-A89A-A340965A2BE2}" type="slidenum">
              <a:rPr lang="en-US" smtClean="0"/>
              <a:pPr/>
              <a:t>22</a:t>
            </a:fld>
            <a:endParaRPr lang="en-US" dirty="0"/>
          </a:p>
        </p:txBody>
      </p:sp>
      <p:sp>
        <p:nvSpPr>
          <p:cNvPr id="15" name="TextBox 14">
            <a:extLst>
              <a:ext uri="{FF2B5EF4-FFF2-40B4-BE49-F238E27FC236}">
                <a16:creationId xmlns:a16="http://schemas.microsoft.com/office/drawing/2014/main" id="{6E505168-384C-910C-CD31-2EB1E834BB92}"/>
              </a:ext>
            </a:extLst>
          </p:cNvPr>
          <p:cNvSpPr txBox="1"/>
          <p:nvPr/>
        </p:nvSpPr>
        <p:spPr>
          <a:xfrm>
            <a:off x="3852841" y="6352143"/>
            <a:ext cx="3044650" cy="369332"/>
          </a:xfrm>
          <a:prstGeom prst="rect">
            <a:avLst/>
          </a:prstGeom>
          <a:noFill/>
        </p:spPr>
        <p:txBody>
          <a:bodyPr wrap="square">
            <a:spAutoFit/>
          </a:bodyPr>
          <a:lstStyle/>
          <a:p>
            <a:r>
              <a:rPr lang="en-IN" dirty="0"/>
              <a:t>Table 3– Output table</a:t>
            </a:r>
          </a:p>
        </p:txBody>
      </p:sp>
      <p:pic>
        <p:nvPicPr>
          <p:cNvPr id="19" name="Picture 18">
            <a:extLst>
              <a:ext uri="{FF2B5EF4-FFF2-40B4-BE49-F238E27FC236}">
                <a16:creationId xmlns:a16="http://schemas.microsoft.com/office/drawing/2014/main" id="{13ADC066-5728-8C83-C7A1-F14149E8A4A5}"/>
              </a:ext>
            </a:extLst>
          </p:cNvPr>
          <p:cNvPicPr>
            <a:picLocks noChangeAspect="1"/>
          </p:cNvPicPr>
          <p:nvPr/>
        </p:nvPicPr>
        <p:blipFill>
          <a:blip r:embed="rId3"/>
          <a:stretch>
            <a:fillRect/>
          </a:stretch>
        </p:blipFill>
        <p:spPr>
          <a:xfrm>
            <a:off x="1455174" y="1129543"/>
            <a:ext cx="9577372" cy="4740315"/>
          </a:xfrm>
          <a:prstGeom prst="rect">
            <a:avLst/>
          </a:prstGeom>
        </p:spPr>
      </p:pic>
    </p:spTree>
    <p:extLst>
      <p:ext uri="{BB962C8B-B14F-4D97-AF65-F5344CB8AC3E}">
        <p14:creationId xmlns:p14="http://schemas.microsoft.com/office/powerpoint/2010/main" val="4003790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92B79D-19BB-A27A-BF12-168FD59A7F97}"/>
              </a:ext>
            </a:extLst>
          </p:cNvPr>
          <p:cNvSpPr>
            <a:spLocks noGrp="1"/>
          </p:cNvSpPr>
          <p:nvPr>
            <p:ph type="title"/>
          </p:nvPr>
        </p:nvSpPr>
        <p:spPr>
          <a:xfrm>
            <a:off x="-356727" y="-180424"/>
            <a:ext cx="10739592" cy="1226496"/>
          </a:xfrm>
        </p:spPr>
        <p:txBody>
          <a:bodyPr/>
          <a:lstStyle/>
          <a:p>
            <a:r>
              <a:rPr lang="en-US" dirty="0"/>
              <a:t>Threshold values of Support and Confidence</a:t>
            </a:r>
          </a:p>
        </p:txBody>
      </p:sp>
      <p:sp>
        <p:nvSpPr>
          <p:cNvPr id="2" name="Slide Number Placeholder 1">
            <a:extLst>
              <a:ext uri="{FF2B5EF4-FFF2-40B4-BE49-F238E27FC236}">
                <a16:creationId xmlns:a16="http://schemas.microsoft.com/office/drawing/2014/main" id="{1B772F09-F17A-BC5B-7621-505F7EA2EFBA}"/>
              </a:ext>
            </a:extLst>
          </p:cNvPr>
          <p:cNvSpPr>
            <a:spLocks noGrp="1"/>
          </p:cNvSpPr>
          <p:nvPr>
            <p:ph type="sldNum" sz="quarter" idx="12"/>
          </p:nvPr>
        </p:nvSpPr>
        <p:spPr/>
        <p:txBody>
          <a:bodyPr/>
          <a:lstStyle/>
          <a:p>
            <a:fld id="{294A09A9-5501-47C1-A89A-A340965A2BE2}" type="slidenum">
              <a:rPr lang="en-US" smtClean="0"/>
              <a:pPr/>
              <a:t>23</a:t>
            </a:fld>
            <a:endParaRPr lang="en-US" dirty="0"/>
          </a:p>
        </p:txBody>
      </p:sp>
      <p:sp>
        <p:nvSpPr>
          <p:cNvPr id="6" name="Rectangle 1">
            <a:extLst>
              <a:ext uri="{FF2B5EF4-FFF2-40B4-BE49-F238E27FC236}">
                <a16:creationId xmlns:a16="http://schemas.microsoft.com/office/drawing/2014/main" id="{C035A868-A55C-174F-FC7A-360B39E535E7}"/>
              </a:ext>
            </a:extLst>
          </p:cNvPr>
          <p:cNvSpPr>
            <a:spLocks noGrp="1" noChangeArrowheads="1"/>
          </p:cNvSpPr>
          <p:nvPr>
            <p:ph idx="1"/>
          </p:nvPr>
        </p:nvSpPr>
        <p:spPr bwMode="auto">
          <a:xfrm>
            <a:off x="319927" y="1781663"/>
            <a:ext cx="602187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Threshold value for Minimum Support is 0.05</a:t>
            </a:r>
          </a:p>
          <a:p>
            <a:pPr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Threshold value for Minimum Confidence is 0.6</a:t>
            </a:r>
          </a:p>
          <a:p>
            <a:pPr eaLnBrk="0" fontAlgn="base" hangingPunct="0">
              <a:spcBef>
                <a:spcPct val="0"/>
              </a:spcBef>
              <a:spcAft>
                <a:spcPct val="0"/>
              </a:spcAft>
            </a:pPr>
            <a:r>
              <a:rPr lang="en-US" sz="1800" dirty="0"/>
              <a:t>Maximum Item Set Length : 10</a:t>
            </a:r>
            <a:endParaRPr kumimoji="0" lang="en-US" altLang="en-US"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In this analysis, we have defined the threshold values for Support and Confidence as 0.05 and 0.6, respectively.</a:t>
            </a:r>
          </a:p>
          <a:p>
            <a:pPr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 These values help us determine which association rules are significant and trustworthy. </a:t>
            </a:r>
          </a:p>
          <a:p>
            <a:pPr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By using these thresholds, we can filter out less important rules and focus on the ones that have strong support and confidence levels, ensuring that our analysis provides meaningful insights for decision-making.</a:t>
            </a:r>
          </a:p>
          <a:p>
            <a:pPr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C40811AF-D7C4-427D-28C0-996561B73334}"/>
              </a:ext>
            </a:extLst>
          </p:cNvPr>
          <p:cNvPicPr>
            <a:picLocks noChangeAspect="1"/>
          </p:cNvPicPr>
          <p:nvPr/>
        </p:nvPicPr>
        <p:blipFill>
          <a:blip r:embed="rId3"/>
          <a:stretch>
            <a:fillRect/>
          </a:stretch>
        </p:blipFill>
        <p:spPr>
          <a:xfrm>
            <a:off x="6560729" y="1700787"/>
            <a:ext cx="4930567" cy="4000847"/>
          </a:xfrm>
          <a:prstGeom prst="rect">
            <a:avLst/>
          </a:prstGeom>
        </p:spPr>
      </p:pic>
    </p:spTree>
    <p:extLst>
      <p:ext uri="{BB962C8B-B14F-4D97-AF65-F5344CB8AC3E}">
        <p14:creationId xmlns:p14="http://schemas.microsoft.com/office/powerpoint/2010/main" val="4156812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92B79D-19BB-A27A-BF12-168FD59A7F97}"/>
              </a:ext>
            </a:extLst>
          </p:cNvPr>
          <p:cNvSpPr>
            <a:spLocks noGrp="1"/>
          </p:cNvSpPr>
          <p:nvPr>
            <p:ph type="title"/>
          </p:nvPr>
        </p:nvSpPr>
        <p:spPr>
          <a:xfrm>
            <a:off x="-796413" y="-207604"/>
            <a:ext cx="6990735" cy="1226496"/>
          </a:xfrm>
        </p:spPr>
        <p:txBody>
          <a:bodyPr/>
          <a:lstStyle/>
          <a:p>
            <a:r>
              <a:rPr lang="en-US" sz="4400" dirty="0"/>
              <a:t>Association Identified</a:t>
            </a:r>
            <a:endParaRPr lang="en-US" dirty="0"/>
          </a:p>
        </p:txBody>
      </p:sp>
      <p:sp>
        <p:nvSpPr>
          <p:cNvPr id="2" name="Slide Number Placeholder 1">
            <a:extLst>
              <a:ext uri="{FF2B5EF4-FFF2-40B4-BE49-F238E27FC236}">
                <a16:creationId xmlns:a16="http://schemas.microsoft.com/office/drawing/2014/main" id="{1B772F09-F17A-BC5B-7621-505F7EA2EFBA}"/>
              </a:ext>
            </a:extLst>
          </p:cNvPr>
          <p:cNvSpPr>
            <a:spLocks noGrp="1"/>
          </p:cNvSpPr>
          <p:nvPr>
            <p:ph type="sldNum" sz="quarter" idx="12"/>
          </p:nvPr>
        </p:nvSpPr>
        <p:spPr/>
        <p:txBody>
          <a:bodyPr/>
          <a:lstStyle/>
          <a:p>
            <a:fld id="{294A09A9-5501-47C1-A89A-A340965A2BE2}" type="slidenum">
              <a:rPr lang="en-US" smtClean="0"/>
              <a:pPr/>
              <a:t>24</a:t>
            </a:fld>
            <a:endParaRPr lang="en-US" dirty="0"/>
          </a:p>
        </p:txBody>
      </p:sp>
      <p:pic>
        <p:nvPicPr>
          <p:cNvPr id="5" name="Picture 4">
            <a:extLst>
              <a:ext uri="{FF2B5EF4-FFF2-40B4-BE49-F238E27FC236}">
                <a16:creationId xmlns:a16="http://schemas.microsoft.com/office/drawing/2014/main" id="{B364EAFD-2A78-E034-D6C3-08A94D181FF0}"/>
              </a:ext>
            </a:extLst>
          </p:cNvPr>
          <p:cNvPicPr>
            <a:picLocks noChangeAspect="1"/>
          </p:cNvPicPr>
          <p:nvPr/>
        </p:nvPicPr>
        <p:blipFill>
          <a:blip r:embed="rId3"/>
          <a:stretch>
            <a:fillRect/>
          </a:stretch>
        </p:blipFill>
        <p:spPr>
          <a:xfrm>
            <a:off x="1390002" y="678426"/>
            <a:ext cx="9274344" cy="4365522"/>
          </a:xfrm>
          <a:prstGeom prst="rect">
            <a:avLst/>
          </a:prstGeom>
        </p:spPr>
      </p:pic>
      <p:sp>
        <p:nvSpPr>
          <p:cNvPr id="11" name="TextBox 10">
            <a:extLst>
              <a:ext uri="{FF2B5EF4-FFF2-40B4-BE49-F238E27FC236}">
                <a16:creationId xmlns:a16="http://schemas.microsoft.com/office/drawing/2014/main" id="{0904C32A-22AD-CF7C-4ADF-ACF2DB30156F}"/>
              </a:ext>
            </a:extLst>
          </p:cNvPr>
          <p:cNvSpPr txBox="1"/>
          <p:nvPr/>
        </p:nvSpPr>
        <p:spPr>
          <a:xfrm>
            <a:off x="602227" y="5316730"/>
            <a:ext cx="10682748" cy="923330"/>
          </a:xfrm>
          <a:prstGeom prst="rect">
            <a:avLst/>
          </a:prstGeom>
          <a:noFill/>
        </p:spPr>
        <p:txBody>
          <a:bodyPr wrap="square">
            <a:spAutoFit/>
          </a:bodyPr>
          <a:lstStyle/>
          <a:p>
            <a:pPr marL="285750" indent="-285750">
              <a:buFont typeface="Arial" panose="020B0604020202020204" pitchFamily="34" charset="0"/>
              <a:buChar char="•"/>
            </a:pPr>
            <a:r>
              <a:rPr lang="en-US" dirty="0"/>
              <a:t>Association rules are based on the concept of frequent </a:t>
            </a:r>
            <a:r>
              <a:rPr lang="en-US" dirty="0" err="1"/>
              <a:t>itemsets</a:t>
            </a:r>
            <a:r>
              <a:rPr lang="en-US" dirty="0"/>
              <a:t>, which are sets of items that appear together frequently in a transactional dataset.</a:t>
            </a:r>
          </a:p>
          <a:p>
            <a:pPr marL="285750" indent="-285750">
              <a:buFont typeface="Arial" panose="020B0604020202020204" pitchFamily="34" charset="0"/>
              <a:buChar char="•"/>
            </a:pPr>
            <a:r>
              <a:rPr lang="en-US" dirty="0"/>
              <a:t>24 rules have been found with the dataset and set parameters.</a:t>
            </a:r>
          </a:p>
        </p:txBody>
      </p:sp>
    </p:spTree>
    <p:extLst>
      <p:ext uri="{BB962C8B-B14F-4D97-AF65-F5344CB8AC3E}">
        <p14:creationId xmlns:p14="http://schemas.microsoft.com/office/powerpoint/2010/main" val="776522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92B79D-19BB-A27A-BF12-168FD59A7F97}"/>
              </a:ext>
            </a:extLst>
          </p:cNvPr>
          <p:cNvSpPr>
            <a:spLocks noGrp="1"/>
          </p:cNvSpPr>
          <p:nvPr>
            <p:ph type="title"/>
          </p:nvPr>
        </p:nvSpPr>
        <p:spPr>
          <a:xfrm>
            <a:off x="-216309" y="-200088"/>
            <a:ext cx="4709652" cy="1226496"/>
          </a:xfrm>
        </p:spPr>
        <p:txBody>
          <a:bodyPr/>
          <a:lstStyle/>
          <a:p>
            <a:r>
              <a:rPr lang="en-US" dirty="0"/>
              <a:t>Metrics Used:</a:t>
            </a:r>
          </a:p>
        </p:txBody>
      </p:sp>
      <p:sp>
        <p:nvSpPr>
          <p:cNvPr id="2" name="Slide Number Placeholder 1">
            <a:extLst>
              <a:ext uri="{FF2B5EF4-FFF2-40B4-BE49-F238E27FC236}">
                <a16:creationId xmlns:a16="http://schemas.microsoft.com/office/drawing/2014/main" id="{1B772F09-F17A-BC5B-7621-505F7EA2EFBA}"/>
              </a:ext>
            </a:extLst>
          </p:cNvPr>
          <p:cNvSpPr>
            <a:spLocks noGrp="1"/>
          </p:cNvSpPr>
          <p:nvPr>
            <p:ph type="sldNum" sz="quarter" idx="12"/>
          </p:nvPr>
        </p:nvSpPr>
        <p:spPr/>
        <p:txBody>
          <a:bodyPr/>
          <a:lstStyle/>
          <a:p>
            <a:fld id="{294A09A9-5501-47C1-A89A-A340965A2BE2}" type="slidenum">
              <a:rPr lang="en-US" smtClean="0"/>
              <a:pPr/>
              <a:t>25</a:t>
            </a:fld>
            <a:endParaRPr lang="en-US" dirty="0"/>
          </a:p>
        </p:txBody>
      </p:sp>
      <p:sp>
        <p:nvSpPr>
          <p:cNvPr id="6" name="TextBox 5">
            <a:extLst>
              <a:ext uri="{FF2B5EF4-FFF2-40B4-BE49-F238E27FC236}">
                <a16:creationId xmlns:a16="http://schemas.microsoft.com/office/drawing/2014/main" id="{EF9E0E05-92EA-E3BB-0AFC-DE03DA2CC1C5}"/>
              </a:ext>
            </a:extLst>
          </p:cNvPr>
          <p:cNvSpPr txBox="1"/>
          <p:nvPr/>
        </p:nvSpPr>
        <p:spPr>
          <a:xfrm>
            <a:off x="0" y="1028343"/>
            <a:ext cx="10948220" cy="4801314"/>
          </a:xfrm>
          <a:prstGeom prst="rect">
            <a:avLst/>
          </a:prstGeom>
          <a:noFill/>
        </p:spPr>
        <p:txBody>
          <a:bodyPr wrap="square">
            <a:spAutoFit/>
          </a:bodyPr>
          <a:lstStyle/>
          <a:p>
            <a:pPr marL="742950" lvl="1" indent="-285750">
              <a:buFont typeface="Arial" panose="020B0604020202020204" pitchFamily="34" charset="0"/>
              <a:buChar char="•"/>
            </a:pPr>
            <a:r>
              <a:rPr lang="en-US" sz="1800" b="1" dirty="0">
                <a:latin typeface="Arial" panose="020B0604020202020204" pitchFamily="34" charset="0"/>
                <a:ea typeface="+mn-lt"/>
                <a:cs typeface="Arial" panose="020B0604020202020204" pitchFamily="34" charset="0"/>
              </a:rPr>
              <a:t>Support:</a:t>
            </a:r>
            <a:r>
              <a:rPr lang="en-US" sz="1800" dirty="0">
                <a:latin typeface="Arial" panose="020B0604020202020204" pitchFamily="34" charset="0"/>
                <a:ea typeface="+mn-lt"/>
                <a:cs typeface="Arial" panose="020B0604020202020204" pitchFamily="34" charset="0"/>
              </a:rPr>
              <a:t> It is the probability of observing the items together in a transaction. It is calculated as the number of transactions that contain both items divided by the total number of transactions. It measures how frequent the itemset occurs in the dataset. High support indicates that the itemset is popular and should be considered for promotion or placement together.</a:t>
            </a:r>
          </a:p>
          <a:p>
            <a:pPr lvl="1"/>
            <a:endParaRPr lang="en-US" sz="18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800" b="1" dirty="0">
                <a:latin typeface="Arial" panose="020B0604020202020204" pitchFamily="34" charset="0"/>
                <a:ea typeface="+mn-lt"/>
                <a:cs typeface="Arial" panose="020B0604020202020204" pitchFamily="34" charset="0"/>
              </a:rPr>
              <a:t>Confidence:</a:t>
            </a:r>
            <a:r>
              <a:rPr lang="en-US" sz="1800" dirty="0">
                <a:latin typeface="Arial" panose="020B0604020202020204" pitchFamily="34" charset="0"/>
                <a:ea typeface="+mn-lt"/>
                <a:cs typeface="Arial" panose="020B0604020202020204" pitchFamily="34" charset="0"/>
              </a:rPr>
              <a:t> It is the conditional probability that a transaction containing one item also contains another item. It is calculated as the number of transactions containing both items divided by the number of transactions containing the first item. It measures the strength of the association between two items. High confidence indicates that the items are likely to be bought together, and can be used to recommend or suggest items to customers.</a:t>
            </a:r>
          </a:p>
          <a:p>
            <a:pPr lvl="1"/>
            <a:endParaRPr lang="en-US" sz="18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800" b="1" dirty="0">
                <a:latin typeface="Arial" panose="020B0604020202020204" pitchFamily="34" charset="0"/>
                <a:ea typeface="+mn-lt"/>
                <a:cs typeface="Arial" panose="020B0604020202020204" pitchFamily="34" charset="0"/>
              </a:rPr>
              <a:t>Lift:</a:t>
            </a:r>
            <a:r>
              <a:rPr lang="en-US" sz="1800" dirty="0">
                <a:latin typeface="Arial" panose="020B0604020202020204" pitchFamily="34" charset="0"/>
                <a:ea typeface="+mn-lt"/>
                <a:cs typeface="Arial" panose="020B0604020202020204" pitchFamily="34" charset="0"/>
              </a:rPr>
              <a:t> It is the measure of how much more often two items occur together than expected if they were independent of each other. It is calculated as the support of the itemset divided by the product of the individual supports of the items. A lift value of 1 indicates that the items are independent, while a value greater than 1 indicates a positive association between the items. A lift value less than 1 indicates a negative association between the items. High lift indicates that the items have a strong association and can be used for cross-selling or bundling.</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611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0C46EA4-FA3A-3B93-0312-90D2A0E382A6}"/>
              </a:ext>
            </a:extLst>
          </p:cNvPr>
          <p:cNvSpPr>
            <a:spLocks noGrp="1"/>
          </p:cNvSpPr>
          <p:nvPr>
            <p:ph type="ctrTitle"/>
          </p:nvPr>
        </p:nvSpPr>
        <p:spPr/>
        <p:txBody>
          <a:bodyPr/>
          <a:lstStyle/>
          <a:p>
            <a:r>
              <a:rPr lang="en-US" dirty="0"/>
              <a:t>Inferences and Recommendation</a:t>
            </a:r>
          </a:p>
        </p:txBody>
      </p:sp>
      <p:pic>
        <p:nvPicPr>
          <p:cNvPr id="6" name="Picture Placeholder 5">
            <a:extLst>
              <a:ext uri="{FF2B5EF4-FFF2-40B4-BE49-F238E27FC236}">
                <a16:creationId xmlns:a16="http://schemas.microsoft.com/office/drawing/2014/main" id="{81F070C2-987C-B0C4-2DA1-DFD87FE6BE05}"/>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18322" r="18322"/>
          <a:stretch>
            <a:fillRect/>
          </a:stretch>
        </p:blipFill>
        <p:spPr/>
      </p:pic>
    </p:spTree>
    <p:extLst>
      <p:ext uri="{BB962C8B-B14F-4D97-AF65-F5344CB8AC3E}">
        <p14:creationId xmlns:p14="http://schemas.microsoft.com/office/powerpoint/2010/main" val="1705170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99D7-359B-A80C-D6BC-298915223C1E}"/>
              </a:ext>
            </a:extLst>
          </p:cNvPr>
          <p:cNvSpPr>
            <a:spLocks noGrp="1"/>
          </p:cNvSpPr>
          <p:nvPr>
            <p:ph type="title"/>
          </p:nvPr>
        </p:nvSpPr>
        <p:spPr>
          <a:xfrm>
            <a:off x="-2521825" y="-420752"/>
            <a:ext cx="11430000" cy="1941577"/>
          </a:xfrm>
        </p:spPr>
        <p:txBody>
          <a:bodyPr/>
          <a:lstStyle/>
          <a:p>
            <a:r>
              <a:rPr lang="en-US" dirty="0"/>
              <a:t>Top 10 Items by support: </a:t>
            </a:r>
          </a:p>
        </p:txBody>
      </p:sp>
      <p:sp>
        <p:nvSpPr>
          <p:cNvPr id="4" name="Content Placeholder 3">
            <a:extLst>
              <a:ext uri="{FF2B5EF4-FFF2-40B4-BE49-F238E27FC236}">
                <a16:creationId xmlns:a16="http://schemas.microsoft.com/office/drawing/2014/main" id="{C40C833C-71CA-81D2-46FD-7FA5F31F5D28}"/>
              </a:ext>
            </a:extLst>
          </p:cNvPr>
          <p:cNvSpPr>
            <a:spLocks noGrp="1"/>
          </p:cNvSpPr>
          <p:nvPr>
            <p:ph idx="10"/>
          </p:nvPr>
        </p:nvSpPr>
        <p:spPr>
          <a:xfrm>
            <a:off x="7654405" y="1871001"/>
            <a:ext cx="3839506" cy="4147453"/>
          </a:xfrm>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dirty="0"/>
              <a:t>Poultry, ice cream, and cereal stand out as the top-ranked items based on their high levels of support, indicating their popularity and frequent occurrence together in customer transactions.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Slide Number Placeholder 4">
            <a:extLst>
              <a:ext uri="{FF2B5EF4-FFF2-40B4-BE49-F238E27FC236}">
                <a16:creationId xmlns:a16="http://schemas.microsoft.com/office/drawing/2014/main" id="{3089F861-F28C-E99B-8205-B78240817751}"/>
              </a:ext>
            </a:extLst>
          </p:cNvPr>
          <p:cNvSpPr>
            <a:spLocks noGrp="1"/>
          </p:cNvSpPr>
          <p:nvPr>
            <p:ph type="sldNum" sz="quarter" idx="12"/>
          </p:nvPr>
        </p:nvSpPr>
        <p:spPr/>
        <p:txBody>
          <a:bodyPr/>
          <a:lstStyle/>
          <a:p>
            <a:fld id="{294A09A9-5501-47C1-A89A-A340965A2BE2}" type="slidenum">
              <a:rPr lang="en-US" smtClean="0"/>
              <a:pPr/>
              <a:t>27</a:t>
            </a:fld>
            <a:endParaRPr lang="en-US" dirty="0"/>
          </a:p>
        </p:txBody>
      </p:sp>
      <p:pic>
        <p:nvPicPr>
          <p:cNvPr id="16" name="Picture 15">
            <a:extLst>
              <a:ext uri="{FF2B5EF4-FFF2-40B4-BE49-F238E27FC236}">
                <a16:creationId xmlns:a16="http://schemas.microsoft.com/office/drawing/2014/main" id="{22691D2E-E334-6DB8-9BFD-A780678C0672}"/>
              </a:ext>
            </a:extLst>
          </p:cNvPr>
          <p:cNvPicPr>
            <a:picLocks noChangeAspect="1"/>
          </p:cNvPicPr>
          <p:nvPr/>
        </p:nvPicPr>
        <p:blipFill>
          <a:blip r:embed="rId3"/>
          <a:stretch>
            <a:fillRect/>
          </a:stretch>
        </p:blipFill>
        <p:spPr>
          <a:xfrm>
            <a:off x="140639" y="1520825"/>
            <a:ext cx="7356051" cy="4847807"/>
          </a:xfrm>
          <a:prstGeom prst="rect">
            <a:avLst/>
          </a:prstGeom>
        </p:spPr>
      </p:pic>
    </p:spTree>
    <p:extLst>
      <p:ext uri="{BB962C8B-B14F-4D97-AF65-F5344CB8AC3E}">
        <p14:creationId xmlns:p14="http://schemas.microsoft.com/office/powerpoint/2010/main" val="3797006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99D7-359B-A80C-D6BC-298915223C1E}"/>
              </a:ext>
            </a:extLst>
          </p:cNvPr>
          <p:cNvSpPr>
            <a:spLocks noGrp="1"/>
          </p:cNvSpPr>
          <p:nvPr>
            <p:ph type="title"/>
          </p:nvPr>
        </p:nvSpPr>
        <p:spPr>
          <a:xfrm>
            <a:off x="-122755" y="-118832"/>
            <a:ext cx="5137207" cy="1046843"/>
          </a:xfrm>
        </p:spPr>
        <p:txBody>
          <a:bodyPr/>
          <a:lstStyle/>
          <a:p>
            <a:r>
              <a:rPr lang="en-US" dirty="0"/>
              <a:t>Recommendations:</a:t>
            </a:r>
          </a:p>
        </p:txBody>
      </p:sp>
      <p:sp>
        <p:nvSpPr>
          <p:cNvPr id="4" name="Content Placeholder 3">
            <a:extLst>
              <a:ext uri="{FF2B5EF4-FFF2-40B4-BE49-F238E27FC236}">
                <a16:creationId xmlns:a16="http://schemas.microsoft.com/office/drawing/2014/main" id="{C40C833C-71CA-81D2-46FD-7FA5F31F5D28}"/>
              </a:ext>
            </a:extLst>
          </p:cNvPr>
          <p:cNvSpPr>
            <a:spLocks noGrp="1"/>
          </p:cNvSpPr>
          <p:nvPr>
            <p:ph idx="10"/>
          </p:nvPr>
        </p:nvSpPr>
        <p:spPr>
          <a:xfrm>
            <a:off x="430133" y="928011"/>
            <a:ext cx="11331734" cy="5260257"/>
          </a:xfrm>
        </p:spPr>
        <p:txBody>
          <a:bodyPr>
            <a:normAutofit/>
          </a:bodyPr>
          <a:lstStyle/>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Bundle Promotion</a:t>
            </a:r>
            <a:r>
              <a:rPr lang="en-US" sz="1600" dirty="0">
                <a:latin typeface="Arial" panose="020B0604020202020204" pitchFamily="34" charset="0"/>
                <a:cs typeface="Arial" panose="020B0604020202020204" pitchFamily="34" charset="0"/>
              </a:rPr>
              <a:t>: Create a special offer on juice, yogurt, poultry, and aluminum foil, encouraging customers to buy these items together at a reduced price. This strategy aligns with their common occurrence in shopping baskets, promoting a complete meal solution or household essentials bundle</a:t>
            </a: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Combo Deal: </a:t>
            </a:r>
            <a:r>
              <a:rPr lang="en-US" sz="1600" dirty="0">
                <a:latin typeface="Arial" panose="020B0604020202020204" pitchFamily="34" charset="0"/>
                <a:cs typeface="Arial" panose="020B0604020202020204" pitchFamily="34" charset="0"/>
              </a:rPr>
              <a:t>Offer a bundled discount on poultry, including dishwashing liquid/detergent, laundry detergent, and mixes. This promotion capitalizes on the strong association between poultry and these household essentials, encouraging customers to stock up on related items in one purchase.</a:t>
            </a: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Buy Two Get One Free: </a:t>
            </a:r>
            <a:r>
              <a:rPr lang="en-US" sz="1600" dirty="0">
                <a:latin typeface="Arial" panose="020B0604020202020204" pitchFamily="34" charset="0"/>
                <a:cs typeface="Arial" panose="020B0604020202020204" pitchFamily="34" charset="0"/>
              </a:rPr>
              <a:t>Introduce a promotion where customers purchasing coffee or tea can get yogurt, cheeses, or cereals at a discounted rate or receive one of these items for free. This leverages the frequent co-purchase patterns observed between coffee/tea and these breakfast essentials.</a:t>
            </a: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Cross-Promotion Strategy</a:t>
            </a:r>
            <a:r>
              <a:rPr lang="en-US" sz="1600" dirty="0">
                <a:latin typeface="Arial" panose="020B0604020202020204" pitchFamily="34" charset="0"/>
                <a:cs typeface="Arial" panose="020B0604020202020204" pitchFamily="34" charset="0"/>
              </a:rPr>
              <a:t>: Implement a cross-promotion where customers buying sandwich bags can receive a discount on cheeses, bagels, and cereals. This encourages customers to explore related items and increases basket size based on their common purchase patterns.</a:t>
            </a: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Limited Time Offer: </a:t>
            </a:r>
            <a:r>
              <a:rPr lang="en-US" sz="1600" dirty="0">
                <a:latin typeface="Arial" panose="020B0604020202020204" pitchFamily="34" charset="0"/>
                <a:cs typeface="Arial" panose="020B0604020202020204" pitchFamily="34" charset="0"/>
              </a:rPr>
              <a:t>Roll out a time-limited offer for dinner rolls, Spaghetti sauce offering them together at a discounted rate. This targets high-lift item combinations, encouraging immediate purchases while boosting overall basket value.</a:t>
            </a:r>
          </a:p>
          <a:p>
            <a:pPr marL="285750" indent="-285750">
              <a:buFont typeface="Arial" panose="020B0604020202020204" pitchFamily="34" charset="0"/>
              <a:buChar char="•"/>
            </a:pPr>
            <a:r>
              <a:rPr lang="en-US" sz="1600" dirty="0">
                <a:latin typeface="Arial" panose="020B0604020202020204" pitchFamily="34" charset="0"/>
                <a:ea typeface="+mn-lt"/>
                <a:cs typeface="Arial" panose="020B0604020202020204" pitchFamily="34" charset="0"/>
              </a:rPr>
              <a:t>These discount offers and combos can help increase sales by providing customers with more value for their money and encouraging them to purchase more items. It is important to promote these offers through in-store signage, advertisements, and social media to ensure customers are aware of the deals available.</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3089F861-F28C-E99B-8205-B78240817751}"/>
              </a:ext>
            </a:extLst>
          </p:cNvPr>
          <p:cNvSpPr>
            <a:spLocks noGrp="1"/>
          </p:cNvSpPr>
          <p:nvPr>
            <p:ph type="sldNum" sz="quarter" idx="12"/>
          </p:nvPr>
        </p:nvSpPr>
        <p:spPr/>
        <p:txBody>
          <a:bodyPr/>
          <a:lstStyle/>
          <a:p>
            <a:fld id="{294A09A9-5501-47C1-A89A-A340965A2BE2}" type="slidenum">
              <a:rPr lang="en-US" smtClean="0"/>
              <a:pPr/>
              <a:t>28</a:t>
            </a:fld>
            <a:endParaRPr lang="en-US" dirty="0"/>
          </a:p>
        </p:txBody>
      </p:sp>
    </p:spTree>
    <p:extLst>
      <p:ext uri="{BB962C8B-B14F-4D97-AF65-F5344CB8AC3E}">
        <p14:creationId xmlns:p14="http://schemas.microsoft.com/office/powerpoint/2010/main" val="2175957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ACC79-C1CA-C770-77EE-C9533849C64F}"/>
              </a:ext>
            </a:extLst>
          </p:cNvPr>
          <p:cNvSpPr>
            <a:spLocks noGrp="1"/>
          </p:cNvSpPr>
          <p:nvPr>
            <p:ph type="title"/>
          </p:nvPr>
        </p:nvSpPr>
        <p:spPr/>
        <p:txBody>
          <a:bodyPr/>
          <a:lstStyle/>
          <a:p>
            <a:r>
              <a:rPr lang="en-US" dirty="0"/>
              <a:t>THANK</a:t>
            </a:r>
            <a:br>
              <a:rPr lang="en-US" dirty="0"/>
            </a:br>
            <a:r>
              <a:rPr lang="en-US" dirty="0"/>
              <a:t>YOU</a:t>
            </a:r>
          </a:p>
        </p:txBody>
      </p:sp>
      <p:pic>
        <p:nvPicPr>
          <p:cNvPr id="25" name="Picture Placeholder 24" descr="A person writing on a sign">
            <a:extLst>
              <a:ext uri="{FF2B5EF4-FFF2-40B4-BE49-F238E27FC236}">
                <a16:creationId xmlns:a16="http://schemas.microsoft.com/office/drawing/2014/main" id="{834875C9-082D-2FCB-7BA7-BAA1739FA9C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p:pic>
      <p:sp>
        <p:nvSpPr>
          <p:cNvPr id="3" name="Content Placeholder 2">
            <a:extLst>
              <a:ext uri="{FF2B5EF4-FFF2-40B4-BE49-F238E27FC236}">
                <a16:creationId xmlns:a16="http://schemas.microsoft.com/office/drawing/2014/main" id="{0CB3F741-77D2-50A4-3674-C99FF01B86C4}"/>
              </a:ext>
            </a:extLst>
          </p:cNvPr>
          <p:cNvSpPr>
            <a:spLocks noGrp="1"/>
          </p:cNvSpPr>
          <p:nvPr>
            <p:ph idx="1"/>
          </p:nvPr>
        </p:nvSpPr>
        <p:spPr/>
        <p:txBody>
          <a:bodyPr/>
          <a:lstStyle/>
          <a:p>
            <a:pPr lvl="1"/>
            <a:r>
              <a:rPr lang="en-US" dirty="0"/>
              <a:t>Sayyed Abdul Khaliq</a:t>
            </a:r>
          </a:p>
          <a:p>
            <a:pPr lvl="1"/>
            <a:r>
              <a:rPr lang="en-US" dirty="0"/>
              <a:t>abdulkhaliq01112001@gmail.com</a:t>
            </a:r>
          </a:p>
        </p:txBody>
      </p:sp>
      <p:sp>
        <p:nvSpPr>
          <p:cNvPr id="2" name="Slide Number Placeholder 1">
            <a:extLst>
              <a:ext uri="{FF2B5EF4-FFF2-40B4-BE49-F238E27FC236}">
                <a16:creationId xmlns:a16="http://schemas.microsoft.com/office/drawing/2014/main" id="{AF192F5C-AA21-323C-9221-52EE38375481}"/>
              </a:ext>
            </a:extLst>
          </p:cNvPr>
          <p:cNvSpPr>
            <a:spLocks noGrp="1"/>
          </p:cNvSpPr>
          <p:nvPr>
            <p:ph type="sldNum" sz="quarter" idx="12"/>
          </p:nvPr>
        </p:nvSpPr>
        <p:spPr/>
        <p:txBody>
          <a:bodyPr/>
          <a:lstStyle/>
          <a:p>
            <a:fld id="{294A09A9-5501-47C1-A89A-A340965A2BE2}" type="slidenum">
              <a:rPr lang="en-US" smtClean="0"/>
              <a:pPr/>
              <a:t>29</a:t>
            </a:fld>
            <a:endParaRPr lang="en-US" dirty="0"/>
          </a:p>
        </p:txBody>
      </p:sp>
    </p:spTree>
    <p:extLst>
      <p:ext uri="{BB962C8B-B14F-4D97-AF65-F5344CB8AC3E}">
        <p14:creationId xmlns:p14="http://schemas.microsoft.com/office/powerpoint/2010/main" val="2332585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8B8C1-5051-6D93-D1A7-8C93D190644B}"/>
              </a:ext>
            </a:extLst>
          </p:cNvPr>
          <p:cNvSpPr>
            <a:spLocks noGrp="1"/>
          </p:cNvSpPr>
          <p:nvPr>
            <p:ph type="title"/>
          </p:nvPr>
        </p:nvSpPr>
        <p:spPr>
          <a:xfrm>
            <a:off x="0" y="551909"/>
            <a:ext cx="6850625" cy="1187098"/>
          </a:xfrm>
        </p:spPr>
        <p:txBody>
          <a:bodyPr/>
          <a:lstStyle/>
          <a:p>
            <a:r>
              <a:rPr lang="en-US" sz="4400" b="1" i="0" u="none" strike="noStrike" dirty="0">
                <a:effectLst/>
                <a:latin typeface="Bookman Old Style" panose="02050604050505020204" pitchFamily="18" charset="0"/>
              </a:rPr>
              <a:t>Problem Statement: </a:t>
            </a:r>
            <a:endParaRPr lang="en-US" sz="4400" dirty="0"/>
          </a:p>
        </p:txBody>
      </p:sp>
      <p:sp>
        <p:nvSpPr>
          <p:cNvPr id="3" name="Content Placeholder 2">
            <a:extLst>
              <a:ext uri="{FF2B5EF4-FFF2-40B4-BE49-F238E27FC236}">
                <a16:creationId xmlns:a16="http://schemas.microsoft.com/office/drawing/2014/main" id="{F568205F-9380-69F5-4FD3-18A8E791D1EF}"/>
              </a:ext>
            </a:extLst>
          </p:cNvPr>
          <p:cNvSpPr>
            <a:spLocks noGrp="1"/>
          </p:cNvSpPr>
          <p:nvPr>
            <p:ph idx="1"/>
          </p:nvPr>
        </p:nvSpPr>
        <p:spPr>
          <a:xfrm>
            <a:off x="566891" y="2082250"/>
            <a:ext cx="10432026" cy="3344542"/>
          </a:xfrm>
        </p:spPr>
        <p:txBody>
          <a:bodyPr>
            <a:normAutofit/>
          </a:bodyPr>
          <a:lstStyle/>
          <a:p>
            <a:pPr algn="l">
              <a:lnSpc>
                <a:spcPct val="90000"/>
              </a:lnSpc>
              <a:spcAft>
                <a:spcPts val="600"/>
              </a:spcAft>
            </a:pPr>
            <a:r>
              <a:rPr lang="en-US" b="0" i="0" dirty="0">
                <a:solidFill>
                  <a:srgbClr val="000000"/>
                </a:solidFill>
                <a:effectLst/>
                <a:highlight>
                  <a:srgbClr val="FFFFFF"/>
                </a:highlight>
                <a:latin typeface="Inter"/>
              </a:rPr>
              <a:t>A grocery store shared the transactional data with you. Your job is to conduct a thorough analysis of Point of Sale (POS) data, identify the most commonly occurring sets of items in the customer orders, and provide recommendations through which a grocery store can increase its revenue by popular combo offers &amp; discounts for customers.</a:t>
            </a:r>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08B49117-1289-49FF-B8DF-0CA38A436F79}"/>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4021831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7E227B1-C60A-7385-B8E7-C3D87A955901}"/>
              </a:ext>
            </a:extLst>
          </p:cNvPr>
          <p:cNvSpPr>
            <a:spLocks noGrp="1"/>
          </p:cNvSpPr>
          <p:nvPr>
            <p:ph type="title"/>
          </p:nvPr>
        </p:nvSpPr>
        <p:spPr>
          <a:xfrm>
            <a:off x="-2113918" y="17822"/>
            <a:ext cx="7484807" cy="753741"/>
          </a:xfrm>
        </p:spPr>
        <p:txBody>
          <a:bodyPr/>
          <a:lstStyle/>
          <a:p>
            <a:r>
              <a:rPr lang="en-IN" dirty="0">
                <a:latin typeface="Bookman Old Style" panose="02050604050505020204" pitchFamily="18" charset="0"/>
              </a:rPr>
              <a:t>Overview</a:t>
            </a:r>
          </a:p>
        </p:txBody>
      </p:sp>
      <p:sp>
        <p:nvSpPr>
          <p:cNvPr id="3" name="Slide Number Placeholder 2">
            <a:extLst>
              <a:ext uri="{FF2B5EF4-FFF2-40B4-BE49-F238E27FC236}">
                <a16:creationId xmlns:a16="http://schemas.microsoft.com/office/drawing/2014/main" id="{83DBDDDA-99A1-41E2-FC16-37E042566824}"/>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
        <p:nvSpPr>
          <p:cNvPr id="4" name="TextBox 3">
            <a:extLst>
              <a:ext uri="{FF2B5EF4-FFF2-40B4-BE49-F238E27FC236}">
                <a16:creationId xmlns:a16="http://schemas.microsoft.com/office/drawing/2014/main" id="{EC9196E5-50EF-D515-C9C2-1621627D4C56}"/>
              </a:ext>
            </a:extLst>
          </p:cNvPr>
          <p:cNvSpPr txBox="1"/>
          <p:nvPr/>
        </p:nvSpPr>
        <p:spPr>
          <a:xfrm>
            <a:off x="227985" y="909406"/>
            <a:ext cx="10503871" cy="2031325"/>
          </a:xfrm>
          <a:prstGeom prst="rect">
            <a:avLst/>
          </a:prstGeom>
          <a:noFill/>
        </p:spPr>
        <p:txBody>
          <a:bodyPr wrap="square">
            <a:spAutoFit/>
          </a:bodyPr>
          <a:lstStyle/>
          <a:p>
            <a:r>
              <a:rPr lang="en-IE" sz="1800" b="1" i="0" u="none" strike="noStrike" dirty="0">
                <a:solidFill>
                  <a:srgbClr val="000000"/>
                </a:solidFill>
                <a:effectLst/>
                <a:latin typeface="Bookman Old Style" panose="02050604050505020204" pitchFamily="18" charset="0"/>
              </a:rPr>
              <a:t>Objective:</a:t>
            </a:r>
            <a:r>
              <a:rPr lang="en-US" dirty="0"/>
              <a:t> </a:t>
            </a:r>
          </a:p>
          <a:p>
            <a:pPr marL="285750" indent="-285750">
              <a:buFont typeface="Arial" panose="020B0604020202020204" pitchFamily="34" charset="0"/>
              <a:buChar char="•"/>
            </a:pPr>
            <a:r>
              <a:rPr lang="en-US" dirty="0"/>
              <a:t>To analyze the Point of Sale (POS) data from a grocery store, we can use market basket analysis, a data mining technique that identifies the relationships between items purchased together. </a:t>
            </a:r>
          </a:p>
          <a:p>
            <a:pPr marL="285750" indent="-285750">
              <a:buFont typeface="Arial" panose="020B0604020202020204" pitchFamily="34" charset="0"/>
              <a:buChar char="•"/>
            </a:pPr>
            <a:r>
              <a:rPr lang="en-US" dirty="0"/>
              <a:t>This method helps us understand the purchasing behavior of customers and identify frequent </a:t>
            </a:r>
            <a:r>
              <a:rPr lang="en-US" dirty="0" err="1"/>
              <a:t>itemsets</a:t>
            </a:r>
            <a:r>
              <a:rPr lang="en-US" dirty="0"/>
              <a:t>. </a:t>
            </a:r>
          </a:p>
          <a:p>
            <a:pPr marL="285750" indent="-285750">
              <a:buFont typeface="Arial" panose="020B0604020202020204" pitchFamily="34" charset="0"/>
              <a:buChar char="•"/>
            </a:pPr>
            <a:r>
              <a:rPr lang="en-US" dirty="0"/>
              <a:t>Also Provide actionable recommendations for implementing popular combo offers and discounts, aiming to increase the store's revenue and enhance customer satisfaction.</a:t>
            </a:r>
          </a:p>
          <a:p>
            <a:endParaRPr lang="en-US" dirty="0"/>
          </a:p>
        </p:txBody>
      </p:sp>
      <p:sp>
        <p:nvSpPr>
          <p:cNvPr id="8" name="TextBox 7">
            <a:extLst>
              <a:ext uri="{FF2B5EF4-FFF2-40B4-BE49-F238E27FC236}">
                <a16:creationId xmlns:a16="http://schemas.microsoft.com/office/drawing/2014/main" id="{872C9778-2F0C-B484-130F-667E1F2DC583}"/>
              </a:ext>
            </a:extLst>
          </p:cNvPr>
          <p:cNvSpPr txBox="1"/>
          <p:nvPr/>
        </p:nvSpPr>
        <p:spPr>
          <a:xfrm>
            <a:off x="227985" y="3078574"/>
            <a:ext cx="7267574" cy="390876"/>
          </a:xfrm>
          <a:prstGeom prst="rect">
            <a:avLst/>
          </a:prstGeom>
          <a:noFill/>
        </p:spPr>
        <p:txBody>
          <a:bodyPr wrap="square">
            <a:spAutoFit/>
          </a:bodyPr>
          <a:lstStyle/>
          <a:p>
            <a:pPr>
              <a:lnSpc>
                <a:spcPct val="115000"/>
              </a:lnSpc>
              <a:spcBef>
                <a:spcPts val="720"/>
              </a:spcBef>
              <a:spcAft>
                <a:spcPts val="720"/>
              </a:spcAft>
            </a:pPr>
            <a:r>
              <a:rPr lang="en-US" b="1" dirty="0">
                <a:solidFill>
                  <a:srgbClr val="000000"/>
                </a:solidFill>
                <a:latin typeface="Bookman Old Style" panose="02050604050505020204" pitchFamily="18" charset="0"/>
              </a:rPr>
              <a:t>Data Description</a:t>
            </a:r>
            <a:endParaRPr lang="en-IN" b="1" dirty="0">
              <a:solidFill>
                <a:srgbClr val="000000"/>
              </a:solidFill>
              <a:latin typeface="Bookman Old Style" panose="02050604050505020204" pitchFamily="18" charset="0"/>
            </a:endParaRPr>
          </a:p>
        </p:txBody>
      </p:sp>
      <p:sp>
        <p:nvSpPr>
          <p:cNvPr id="2" name="TextBox 1">
            <a:extLst>
              <a:ext uri="{FF2B5EF4-FFF2-40B4-BE49-F238E27FC236}">
                <a16:creationId xmlns:a16="http://schemas.microsoft.com/office/drawing/2014/main" id="{ED4527EB-CA2A-45AC-7BD4-4DC3F28053B6}"/>
              </a:ext>
            </a:extLst>
          </p:cNvPr>
          <p:cNvSpPr txBox="1"/>
          <p:nvPr/>
        </p:nvSpPr>
        <p:spPr>
          <a:xfrm>
            <a:off x="4039438" y="5146273"/>
            <a:ext cx="3044650" cy="369332"/>
          </a:xfrm>
          <a:prstGeom prst="rect">
            <a:avLst/>
          </a:prstGeom>
          <a:noFill/>
        </p:spPr>
        <p:txBody>
          <a:bodyPr wrap="square">
            <a:spAutoFit/>
          </a:bodyPr>
          <a:lstStyle/>
          <a:p>
            <a:r>
              <a:rPr lang="en-IN" dirty="0"/>
              <a:t>Table 1 – Data Dictionary</a:t>
            </a:r>
          </a:p>
        </p:txBody>
      </p:sp>
      <p:graphicFrame>
        <p:nvGraphicFramePr>
          <p:cNvPr id="5" name="Table 4">
            <a:extLst>
              <a:ext uri="{FF2B5EF4-FFF2-40B4-BE49-F238E27FC236}">
                <a16:creationId xmlns:a16="http://schemas.microsoft.com/office/drawing/2014/main" id="{C2877C4E-1326-6AC5-FCF6-4471D15026CC}"/>
              </a:ext>
            </a:extLst>
          </p:cNvPr>
          <p:cNvGraphicFramePr>
            <a:graphicFrameLocks noGrp="1"/>
          </p:cNvGraphicFramePr>
          <p:nvPr>
            <p:extLst>
              <p:ext uri="{D42A27DB-BD31-4B8C-83A1-F6EECF244321}">
                <p14:modId xmlns:p14="http://schemas.microsoft.com/office/powerpoint/2010/main" val="1667759566"/>
              </p:ext>
            </p:extLst>
          </p:nvPr>
        </p:nvGraphicFramePr>
        <p:xfrm>
          <a:off x="1628486" y="3779607"/>
          <a:ext cx="7866554" cy="1056508"/>
        </p:xfrm>
        <a:graphic>
          <a:graphicData uri="http://schemas.openxmlformats.org/drawingml/2006/table">
            <a:tbl>
              <a:tblPr/>
              <a:tblGrid>
                <a:gridCol w="2717290">
                  <a:extLst>
                    <a:ext uri="{9D8B030D-6E8A-4147-A177-3AD203B41FA5}">
                      <a16:colId xmlns:a16="http://schemas.microsoft.com/office/drawing/2014/main" val="3025140654"/>
                    </a:ext>
                  </a:extLst>
                </a:gridCol>
                <a:gridCol w="5149264">
                  <a:extLst>
                    <a:ext uri="{9D8B030D-6E8A-4147-A177-3AD203B41FA5}">
                      <a16:colId xmlns:a16="http://schemas.microsoft.com/office/drawing/2014/main" val="643951470"/>
                    </a:ext>
                  </a:extLst>
                </a:gridCol>
              </a:tblGrid>
              <a:tr h="272296">
                <a:tc>
                  <a:txBody>
                    <a:bodyPr/>
                    <a:lstStyle/>
                    <a:p>
                      <a:pPr algn="l" fontAlgn="b"/>
                      <a:r>
                        <a:rPr lang="en-IN" sz="1100" b="0" i="0" u="none" strike="noStrike">
                          <a:solidFill>
                            <a:srgbClr val="FFFFFF"/>
                          </a:solidFill>
                          <a:effectLst/>
                          <a:highlight>
                            <a:srgbClr val="4472C4"/>
                          </a:highlight>
                          <a:latin typeface="Calibri" panose="020F0502020204030204" pitchFamily="34" charset="0"/>
                        </a:rPr>
                        <a:t>Column Name</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l" fontAlgn="b"/>
                      <a:r>
                        <a:rPr lang="en-IN" sz="1100" b="0" i="0" u="none" strike="noStrike">
                          <a:solidFill>
                            <a:srgbClr val="FFFFFF"/>
                          </a:solidFill>
                          <a:effectLst/>
                          <a:highlight>
                            <a:srgbClr val="4472C4"/>
                          </a:highlight>
                          <a:latin typeface="Calibri" panose="020F0502020204030204" pitchFamily="34" charset="0"/>
                        </a:rPr>
                        <a:t>Description</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2456970718"/>
                  </a:ext>
                </a:extLst>
              </a:tr>
              <a:tr h="261404">
                <a:tc>
                  <a:txBody>
                    <a:bodyPr/>
                    <a:lstStyle/>
                    <a:p>
                      <a:pPr algn="l" fontAlgn="b"/>
                      <a:r>
                        <a:rPr lang="en-IN" sz="1100" b="0" i="0" u="none" strike="noStrike">
                          <a:solidFill>
                            <a:srgbClr val="000000"/>
                          </a:solidFill>
                          <a:effectLst/>
                          <a:latin typeface="Calibri" panose="020F0502020204030204" pitchFamily="34" charset="0"/>
                        </a:rPr>
                        <a:t>Date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This column represents the Date of product sold.</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68091110"/>
                  </a:ext>
                </a:extLst>
              </a:tr>
              <a:tr h="261404">
                <a:tc>
                  <a:txBody>
                    <a:bodyPr/>
                    <a:lstStyle/>
                    <a:p>
                      <a:pPr algn="l" fontAlgn="b"/>
                      <a:r>
                        <a:rPr lang="en-IN" sz="1100" b="0" i="0" u="none" strike="noStrike">
                          <a:solidFill>
                            <a:srgbClr val="000000"/>
                          </a:solidFill>
                          <a:effectLst/>
                          <a:latin typeface="Calibri" panose="020F0502020204030204" pitchFamily="34" charset="0"/>
                        </a:rPr>
                        <a:t>Order_id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It indicates the ID of the order</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55768590"/>
                  </a:ext>
                </a:extLst>
              </a:tr>
              <a:tr h="261404">
                <a:tc>
                  <a:txBody>
                    <a:bodyPr/>
                    <a:lstStyle/>
                    <a:p>
                      <a:pPr algn="l" fontAlgn="b"/>
                      <a:r>
                        <a:rPr lang="en-IN" sz="1100" b="0" i="0" u="none" strike="noStrike" dirty="0">
                          <a:solidFill>
                            <a:srgbClr val="000000"/>
                          </a:solidFill>
                          <a:effectLst/>
                          <a:latin typeface="Calibri" panose="020F0502020204030204" pitchFamily="34" charset="0"/>
                        </a:rPr>
                        <a:t>Product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Calibri" panose="020F0502020204030204" pitchFamily="34" charset="0"/>
                        </a:rPr>
                        <a:t>This column specifies the Name of Product in the order.</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26598244"/>
                  </a:ext>
                </a:extLst>
              </a:tr>
            </a:tbl>
          </a:graphicData>
        </a:graphic>
      </p:graphicFrame>
    </p:spTree>
    <p:extLst>
      <p:ext uri="{BB962C8B-B14F-4D97-AF65-F5344CB8AC3E}">
        <p14:creationId xmlns:p14="http://schemas.microsoft.com/office/powerpoint/2010/main" val="2122637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B501748-BD72-2E07-E0FB-A50ED158B760}"/>
              </a:ext>
            </a:extLst>
          </p:cNvPr>
          <p:cNvSpPr>
            <a:spLocks noGrp="1"/>
          </p:cNvSpPr>
          <p:nvPr>
            <p:ph type="title"/>
          </p:nvPr>
        </p:nvSpPr>
        <p:spPr>
          <a:xfrm>
            <a:off x="-3393202" y="-567181"/>
            <a:ext cx="11430000" cy="1941577"/>
          </a:xfrm>
        </p:spPr>
        <p:txBody>
          <a:bodyPr/>
          <a:lstStyle/>
          <a:p>
            <a:r>
              <a:rPr lang="en-IN" dirty="0"/>
              <a:t>Summary of Data</a:t>
            </a:r>
          </a:p>
        </p:txBody>
      </p:sp>
      <p:sp>
        <p:nvSpPr>
          <p:cNvPr id="3" name="Slide Number Placeholder 2">
            <a:extLst>
              <a:ext uri="{FF2B5EF4-FFF2-40B4-BE49-F238E27FC236}">
                <a16:creationId xmlns:a16="http://schemas.microsoft.com/office/drawing/2014/main" id="{83DBDDDA-99A1-41E2-FC16-37E042566824}"/>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4" name="TextBox 3">
            <a:extLst>
              <a:ext uri="{FF2B5EF4-FFF2-40B4-BE49-F238E27FC236}">
                <a16:creationId xmlns:a16="http://schemas.microsoft.com/office/drawing/2014/main" id="{EC9196E5-50EF-D515-C9C2-1621627D4C56}"/>
              </a:ext>
            </a:extLst>
          </p:cNvPr>
          <p:cNvSpPr txBox="1"/>
          <p:nvPr/>
        </p:nvSpPr>
        <p:spPr>
          <a:xfrm>
            <a:off x="209242" y="879231"/>
            <a:ext cx="10841316" cy="6463308"/>
          </a:xfrm>
          <a:prstGeom prst="rect">
            <a:avLst/>
          </a:prstGeom>
          <a:noFill/>
        </p:spPr>
        <p:txBody>
          <a:bodyPr wrap="square">
            <a:spAutoFit/>
          </a:bodyPr>
          <a:lstStyle/>
          <a:p>
            <a:pPr marL="285750" indent="-285750">
              <a:buFont typeface="Arial" panose="020B0604020202020204" pitchFamily="34" charset="0"/>
              <a:buChar char="•"/>
            </a:pPr>
            <a:r>
              <a:rPr lang="en-US" sz="1800" dirty="0">
                <a:solidFill>
                  <a:srgbClr val="000000"/>
                </a:solidFill>
                <a:latin typeface="Arial" panose="020B0604020202020204" pitchFamily="34" charset="0"/>
                <a:cs typeface="Arial" panose="020B0604020202020204" pitchFamily="34" charset="0"/>
              </a:rPr>
              <a:t>The </a:t>
            </a:r>
            <a:r>
              <a:rPr lang="en-US" sz="1800" dirty="0" err="1">
                <a:solidFill>
                  <a:srgbClr val="000000"/>
                </a:solidFill>
                <a:latin typeface="Arial" panose="020B0604020202020204" pitchFamily="34" charset="0"/>
                <a:cs typeface="Arial" panose="020B0604020202020204" pitchFamily="34" charset="0"/>
              </a:rPr>
              <a:t>analysed</a:t>
            </a:r>
            <a:r>
              <a:rPr lang="en-US" sz="1800" dirty="0">
                <a:solidFill>
                  <a:srgbClr val="000000"/>
                </a:solidFill>
                <a:latin typeface="Arial" panose="020B0604020202020204" pitchFamily="34" charset="0"/>
                <a:cs typeface="Arial" panose="020B0604020202020204" pitchFamily="34" charset="0"/>
              </a:rPr>
              <a:t> dataset consists of 20,641 rows and 3 columns, representing the Point of Sale (POS) data from a grocery store. </a:t>
            </a:r>
          </a:p>
          <a:p>
            <a:pPr marL="285750" indent="-28575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The dataset has information of all orders in a super market starting January 1</a:t>
            </a:r>
            <a:r>
              <a:rPr lang="en-US" baseline="30000" dirty="0">
                <a:solidFill>
                  <a:srgbClr val="000000"/>
                </a:solidFill>
                <a:latin typeface="Arial" panose="020B0604020202020204" pitchFamily="34" charset="0"/>
                <a:cs typeface="Arial" panose="020B0604020202020204" pitchFamily="34" charset="0"/>
              </a:rPr>
              <a:t>st</a:t>
            </a:r>
            <a:r>
              <a:rPr lang="en-US" dirty="0">
                <a:solidFill>
                  <a:srgbClr val="000000"/>
                </a:solidFill>
                <a:latin typeface="Arial" panose="020B0604020202020204" pitchFamily="34" charset="0"/>
                <a:cs typeface="Arial" panose="020B0604020202020204" pitchFamily="34" charset="0"/>
              </a:rPr>
              <a:t> 2018 to 25</a:t>
            </a:r>
            <a:r>
              <a:rPr lang="en-US" baseline="30000" dirty="0">
                <a:solidFill>
                  <a:srgbClr val="000000"/>
                </a:solidFill>
                <a:latin typeface="Arial" panose="020B0604020202020204" pitchFamily="34" charset="0"/>
                <a:cs typeface="Arial" panose="020B0604020202020204" pitchFamily="34" charset="0"/>
              </a:rPr>
              <a:t>th</a:t>
            </a:r>
            <a:r>
              <a:rPr lang="en-US" dirty="0">
                <a:solidFill>
                  <a:srgbClr val="000000"/>
                </a:solidFill>
                <a:latin typeface="Arial" panose="020B0604020202020204" pitchFamily="34" charset="0"/>
                <a:cs typeface="Arial" panose="020B0604020202020204" pitchFamily="34" charset="0"/>
              </a:rPr>
              <a:t> </a:t>
            </a:r>
            <a:r>
              <a:rPr lang="en-US" dirty="0" err="1">
                <a:solidFill>
                  <a:srgbClr val="000000"/>
                </a:solidFill>
                <a:latin typeface="Arial" panose="020B0604020202020204" pitchFamily="34" charset="0"/>
                <a:cs typeface="Arial" panose="020B0604020202020204" pitchFamily="34" charset="0"/>
              </a:rPr>
              <a:t>Febraury</a:t>
            </a:r>
            <a:r>
              <a:rPr lang="en-US" dirty="0">
                <a:solidFill>
                  <a:srgbClr val="000000"/>
                </a:solidFill>
                <a:latin typeface="Arial" panose="020B0604020202020204" pitchFamily="34" charset="0"/>
                <a:cs typeface="Arial" panose="020B0604020202020204" pitchFamily="34" charset="0"/>
              </a:rPr>
              <a:t> 2020.</a:t>
            </a:r>
            <a:endParaRPr lang="en-US" sz="1800"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E" dirty="0">
                <a:solidFill>
                  <a:srgbClr val="000000"/>
                </a:solidFill>
                <a:latin typeface="Arial" panose="020B0604020202020204" pitchFamily="34" charset="0"/>
                <a:cs typeface="Arial" panose="020B0604020202020204" pitchFamily="34" charset="0"/>
              </a:rPr>
              <a:t>There are no null values in the dataset.</a:t>
            </a:r>
          </a:p>
          <a:p>
            <a:pPr marL="285750" indent="-285750">
              <a:buFont typeface="Arial" panose="020B0604020202020204" pitchFamily="34" charset="0"/>
              <a:buChar char="•"/>
            </a:pPr>
            <a:r>
              <a:rPr lang="en-IE" dirty="0">
                <a:solidFill>
                  <a:srgbClr val="000000"/>
                </a:solidFill>
                <a:latin typeface="Arial" panose="020B0604020202020204" pitchFamily="34" charset="0"/>
                <a:cs typeface="Arial" panose="020B0604020202020204" pitchFamily="34" charset="0"/>
              </a:rPr>
              <a:t>There are 37 distinct products in the dataset. They are below:</a:t>
            </a:r>
          </a:p>
          <a:p>
            <a:r>
              <a:rPr lang="en-IE" i="1" dirty="0">
                <a:solidFill>
                  <a:srgbClr val="000000"/>
                </a:solidFill>
                <a:latin typeface="Arial" panose="020B0604020202020204" pitchFamily="34" charset="0"/>
                <a:cs typeface="Arial" panose="020B0604020202020204" pitchFamily="34" charset="0"/>
              </a:rPr>
              <a:t>['yogurt', 'pork', 'sandwich bags', 'lunch meat', 'all- </a:t>
            </a:r>
            <a:r>
              <a:rPr lang="en-IE" i="1" dirty="0" err="1">
                <a:solidFill>
                  <a:srgbClr val="000000"/>
                </a:solidFill>
                <a:latin typeface="Arial" panose="020B0604020202020204" pitchFamily="34" charset="0"/>
                <a:cs typeface="Arial" panose="020B0604020202020204" pitchFamily="34" charset="0"/>
              </a:rPr>
              <a:t>purpose','flour</a:t>
            </a:r>
            <a:r>
              <a:rPr lang="en-IE" i="1" dirty="0">
                <a:solidFill>
                  <a:srgbClr val="000000"/>
                </a:solidFill>
                <a:latin typeface="Arial" panose="020B0604020202020204" pitchFamily="34" charset="0"/>
                <a:cs typeface="Arial" panose="020B0604020202020204" pitchFamily="34" charset="0"/>
              </a:rPr>
              <a:t>', 'soda', 'butter', 'beef', '</a:t>
            </a:r>
            <a:r>
              <a:rPr lang="en-IE" i="1" dirty="0" err="1">
                <a:solidFill>
                  <a:srgbClr val="000000"/>
                </a:solidFill>
                <a:latin typeface="Arial" panose="020B0604020202020204" pitchFamily="34" charset="0"/>
                <a:cs typeface="Arial" panose="020B0604020202020204" pitchFamily="34" charset="0"/>
              </a:rPr>
              <a:t>aluminum</a:t>
            </a:r>
            <a:r>
              <a:rPr lang="en-IE" i="1" dirty="0">
                <a:solidFill>
                  <a:srgbClr val="000000"/>
                </a:solidFill>
                <a:latin typeface="Arial" panose="020B0604020202020204" pitchFamily="34" charset="0"/>
                <a:cs typeface="Arial" panose="020B0604020202020204" pitchFamily="34" charset="0"/>
              </a:rPr>
              <a:t> foil', 'dinner rolls', 'shampoo', 'mixes', 'soap', 'laundry detergent', 'ice cream', 'toilet paper', 'hand soap', 'waffles', 'cheeses', 'milk', 'dishwashing liquid/detergent', 'individual meals', 'cereals', 'tortillas', 'spaghetti sauce', 'ketchup', 'sandwich loaves', 'poultry', 'bagels', 'eggs', 'juice', 'pasta', 'paper towels', 'coffee/tea', 'fruits', 'sugar']</a:t>
            </a:r>
          </a:p>
          <a:p>
            <a:pPr marL="285750" indent="-285750">
              <a:buFont typeface="Arial" panose="020B0604020202020204" pitchFamily="34" charset="0"/>
              <a:buChar char="•"/>
            </a:pPr>
            <a:endParaRPr lang="en-IE" sz="1800" dirty="0">
              <a:solidFill>
                <a:srgbClr val="000000"/>
              </a:solidFill>
              <a:latin typeface="Arial" panose="020B0604020202020204" pitchFamily="34" charset="0"/>
              <a:cs typeface="Arial" panose="020B0604020202020204" pitchFamily="34" charset="0"/>
            </a:endParaRPr>
          </a:p>
          <a:p>
            <a:r>
              <a:rPr lang="en-IE" dirty="0">
                <a:solidFill>
                  <a:srgbClr val="000000"/>
                </a:solidFill>
                <a:latin typeface="Arial" panose="020B0604020202020204" pitchFamily="34" charset="0"/>
                <a:cs typeface="Arial" panose="020B0604020202020204" pitchFamily="34" charset="0"/>
              </a:rPr>
              <a:t>Duplicates:</a:t>
            </a:r>
          </a:p>
          <a:p>
            <a:pPr marL="285750" indent="-285750">
              <a:buFont typeface="Arial" panose="020B0604020202020204" pitchFamily="34" charset="0"/>
              <a:buChar char="•"/>
            </a:pPr>
            <a:r>
              <a:rPr lang="en-IE" sz="1800" dirty="0">
                <a:solidFill>
                  <a:srgbClr val="000000"/>
                </a:solidFill>
                <a:latin typeface="Arial" panose="020B0604020202020204" pitchFamily="34" charset="0"/>
                <a:cs typeface="Arial" panose="020B0604020202020204" pitchFamily="34" charset="0"/>
              </a:rPr>
              <a:t>There are 4,730 duplicate values present in the dataset.</a:t>
            </a:r>
            <a:r>
              <a:rPr lang="en-IE" sz="1800" b="1" dirty="0">
                <a:solidFill>
                  <a:srgbClr val="000000"/>
                </a:solidFill>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IE" sz="1800" dirty="0">
                <a:solidFill>
                  <a:srgbClr val="000000"/>
                </a:solidFill>
                <a:latin typeface="Arial" panose="020B0604020202020204" pitchFamily="34" charset="0"/>
                <a:cs typeface="Arial" panose="020B0604020202020204" pitchFamily="34" charset="0"/>
              </a:rPr>
              <a:t>Although there are duplicate values in the dataset, it is not necessary to remove them. </a:t>
            </a:r>
          </a:p>
          <a:p>
            <a:pPr marL="285750" indent="-285750">
              <a:buFont typeface="Arial" panose="020B0604020202020204" pitchFamily="34" charset="0"/>
              <a:buChar char="•"/>
            </a:pPr>
            <a:r>
              <a:rPr lang="en-IE" sz="1800" dirty="0">
                <a:solidFill>
                  <a:srgbClr val="000000"/>
                </a:solidFill>
                <a:latin typeface="Arial" panose="020B0604020202020204" pitchFamily="34" charset="0"/>
                <a:cs typeface="Arial" panose="020B0604020202020204" pitchFamily="34" charset="0"/>
              </a:rPr>
              <a:t>Each duplicate order ID may correspond to </a:t>
            </a:r>
            <a:r>
              <a:rPr lang="en-IE" sz="1800" dirty="0" err="1">
                <a:solidFill>
                  <a:srgbClr val="000000"/>
                </a:solidFill>
                <a:latin typeface="Arial" panose="020B0604020202020204" pitchFamily="34" charset="0"/>
                <a:cs typeface="Arial" panose="020B0604020202020204" pitchFamily="34" charset="0"/>
              </a:rPr>
              <a:t>purchanse</a:t>
            </a:r>
            <a:r>
              <a:rPr lang="en-IE" sz="1800" dirty="0">
                <a:solidFill>
                  <a:srgbClr val="000000"/>
                </a:solidFill>
                <a:latin typeface="Arial" panose="020B0604020202020204" pitchFamily="34" charset="0"/>
                <a:cs typeface="Arial" panose="020B0604020202020204" pitchFamily="34" charset="0"/>
              </a:rPr>
              <a:t> multiply quantity of the same product, indicating that these duplicates represent unique transactions.</a:t>
            </a:r>
          </a:p>
          <a:p>
            <a:pPr marL="285750" indent="-285750">
              <a:buFont typeface="Arial" panose="020B0604020202020204" pitchFamily="34" charset="0"/>
              <a:buChar char="•"/>
            </a:pPr>
            <a:r>
              <a:rPr lang="en-IE" sz="1800" dirty="0">
                <a:solidFill>
                  <a:srgbClr val="000000"/>
                </a:solidFill>
                <a:latin typeface="Arial" panose="020B0604020202020204" pitchFamily="34" charset="0"/>
                <a:cs typeface="Arial" panose="020B0604020202020204" pitchFamily="34" charset="0"/>
              </a:rPr>
              <a:t>Therefore, the duplicate values do not need to be removed as they provide valuable insights into customer purchasing behaviour.</a:t>
            </a:r>
          </a:p>
          <a:p>
            <a:endParaRPr lang="en-IE" dirty="0">
              <a:solidFill>
                <a:srgbClr val="000000"/>
              </a:solidFill>
              <a:latin typeface="Arial" panose="020B0604020202020204" pitchFamily="34" charset="0"/>
              <a:cs typeface="Arial" panose="020B0604020202020204" pitchFamily="34" charset="0"/>
            </a:endParaRPr>
          </a:p>
          <a:p>
            <a:endParaRPr lang="en-IE" sz="1800" dirty="0">
              <a:solidFill>
                <a:srgbClr val="000000"/>
              </a:solidFill>
              <a:latin typeface="Arial" panose="020B0604020202020204" pitchFamily="34" charset="0"/>
              <a:cs typeface="Arial" panose="020B0604020202020204" pitchFamily="34" charset="0"/>
            </a:endParaRPr>
          </a:p>
          <a:p>
            <a:endParaRPr lang="en-IE" sz="1800" dirty="0">
              <a:solidFill>
                <a:srgbClr val="000000"/>
              </a:solidFill>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7606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B501748-BD72-2E07-E0FB-A50ED158B760}"/>
              </a:ext>
            </a:extLst>
          </p:cNvPr>
          <p:cNvSpPr>
            <a:spLocks noGrp="1"/>
          </p:cNvSpPr>
          <p:nvPr>
            <p:ph type="title"/>
          </p:nvPr>
        </p:nvSpPr>
        <p:spPr>
          <a:xfrm>
            <a:off x="-3159265" y="-498339"/>
            <a:ext cx="11430000" cy="1941577"/>
          </a:xfrm>
        </p:spPr>
        <p:txBody>
          <a:bodyPr/>
          <a:lstStyle/>
          <a:p>
            <a:r>
              <a:rPr lang="en-IN" dirty="0"/>
              <a:t>Data assumptions:</a:t>
            </a:r>
          </a:p>
        </p:txBody>
      </p:sp>
      <p:sp>
        <p:nvSpPr>
          <p:cNvPr id="3" name="Slide Number Placeholder 2">
            <a:extLst>
              <a:ext uri="{FF2B5EF4-FFF2-40B4-BE49-F238E27FC236}">
                <a16:creationId xmlns:a16="http://schemas.microsoft.com/office/drawing/2014/main" id="{83DBDDDA-99A1-41E2-FC16-37E042566824}"/>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5" name="TextBox 4">
            <a:extLst>
              <a:ext uri="{FF2B5EF4-FFF2-40B4-BE49-F238E27FC236}">
                <a16:creationId xmlns:a16="http://schemas.microsoft.com/office/drawing/2014/main" id="{958859B5-0374-7562-8733-42A0B203BDDB}"/>
              </a:ext>
            </a:extLst>
          </p:cNvPr>
          <p:cNvSpPr txBox="1"/>
          <p:nvPr/>
        </p:nvSpPr>
        <p:spPr>
          <a:xfrm>
            <a:off x="502444" y="1443238"/>
            <a:ext cx="10851356" cy="2308324"/>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The data represents a list of items purchased at a grocery store on various dates.</a:t>
            </a:r>
          </a:p>
          <a:p>
            <a:pPr marL="285750" indent="-285750">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Each entry in the data represents a single item purchased.</a:t>
            </a:r>
          </a:p>
          <a:p>
            <a:pPr marL="285750" indent="-285750">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The first column in the data represents the date the item was purchased.</a:t>
            </a:r>
          </a:p>
          <a:p>
            <a:pPr marL="285750" indent="-285750">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The second column represents the customer who made the purchase.</a:t>
            </a:r>
          </a:p>
          <a:p>
            <a:pPr marL="285750" indent="-285750">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The third column represents the item purchased.</a:t>
            </a:r>
          </a:p>
          <a:p>
            <a:pPr marL="285750" indent="-285750">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The same item can be purchased by multiple customers on different dates.</a:t>
            </a:r>
          </a:p>
          <a:p>
            <a:pPr marL="285750" indent="-285750">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There is no information provided about the quantity or price of each item.</a:t>
            </a:r>
          </a:p>
          <a:p>
            <a:pPr marL="285750" indent="-285750">
              <a:buFont typeface="Arial" panose="020B0604020202020204" pitchFamily="34" charset="0"/>
              <a:buChar char="•"/>
            </a:pPr>
            <a:r>
              <a:rPr lang="en-US" sz="1800" b="0" i="0" u="none" strike="noStrike" dirty="0">
                <a:effectLst/>
                <a:latin typeface="Arial" panose="020B0604020202020204" pitchFamily="34" charset="0"/>
                <a:cs typeface="Arial" panose="020B0604020202020204" pitchFamily="34" charset="0"/>
              </a:rPr>
              <a:t>We have not dropped the duplicated values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7410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47D5AC-B956-C28E-70B3-4272C8158516}"/>
              </a:ext>
            </a:extLst>
          </p:cNvPr>
          <p:cNvSpPr>
            <a:spLocks noGrp="1"/>
          </p:cNvSpPr>
          <p:nvPr>
            <p:ph type="title"/>
          </p:nvPr>
        </p:nvSpPr>
        <p:spPr/>
        <p:txBody>
          <a:bodyPr/>
          <a:lstStyle/>
          <a:p>
            <a:r>
              <a:rPr lang="en-US" dirty="0"/>
              <a:t>Exploratory Data Analysis</a:t>
            </a:r>
          </a:p>
        </p:txBody>
      </p:sp>
      <p:pic>
        <p:nvPicPr>
          <p:cNvPr id="6" name="Picture Placeholder 5">
            <a:extLst>
              <a:ext uri="{FF2B5EF4-FFF2-40B4-BE49-F238E27FC236}">
                <a16:creationId xmlns:a16="http://schemas.microsoft.com/office/drawing/2014/main" id="{9DABB285-64DD-73C5-F600-D7E6D4028322}"/>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154" r="18154"/>
          <a:stretch>
            <a:fillRect/>
          </a:stretch>
        </p:blipFill>
        <p:spPr/>
      </p:pic>
    </p:spTree>
    <p:extLst>
      <p:ext uri="{BB962C8B-B14F-4D97-AF65-F5344CB8AC3E}">
        <p14:creationId xmlns:p14="http://schemas.microsoft.com/office/powerpoint/2010/main" val="2529956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011F84-A994-A360-8A31-84EC44202A7B}"/>
              </a:ext>
            </a:extLst>
          </p:cNvPr>
          <p:cNvSpPr>
            <a:spLocks noGrp="1"/>
          </p:cNvSpPr>
          <p:nvPr>
            <p:ph type="title"/>
          </p:nvPr>
        </p:nvSpPr>
        <p:spPr>
          <a:xfrm>
            <a:off x="-628651" y="0"/>
            <a:ext cx="6181725" cy="879349"/>
          </a:xfrm>
        </p:spPr>
        <p:txBody>
          <a:bodyPr/>
          <a:lstStyle/>
          <a:p>
            <a:r>
              <a:rPr lang="en-US" dirty="0"/>
              <a:t>Univariate Analysis</a:t>
            </a:r>
          </a:p>
        </p:txBody>
      </p:sp>
      <p:sp>
        <p:nvSpPr>
          <p:cNvPr id="14" name="Rectangle 1">
            <a:extLst>
              <a:ext uri="{FF2B5EF4-FFF2-40B4-BE49-F238E27FC236}">
                <a16:creationId xmlns:a16="http://schemas.microsoft.com/office/drawing/2014/main" id="{9190C6BC-6474-61A2-D076-D6A40F0CB778}"/>
              </a:ext>
            </a:extLst>
          </p:cNvPr>
          <p:cNvSpPr>
            <a:spLocks noGrp="1" noChangeArrowheads="1"/>
          </p:cNvSpPr>
          <p:nvPr>
            <p:ph idx="1"/>
          </p:nvPr>
        </p:nvSpPr>
        <p:spPr bwMode="auto">
          <a:xfrm>
            <a:off x="1456624" y="4253465"/>
            <a:ext cx="35512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Slide Number Placeholder 1">
            <a:extLst>
              <a:ext uri="{FF2B5EF4-FFF2-40B4-BE49-F238E27FC236}">
                <a16:creationId xmlns:a16="http://schemas.microsoft.com/office/drawing/2014/main" id="{9F3708A8-BCAC-60A0-82E6-19E17CE921FE}"/>
              </a:ext>
            </a:extLst>
          </p:cNvPr>
          <p:cNvSpPr>
            <a:spLocks noGrp="1"/>
          </p:cNvSpPr>
          <p:nvPr>
            <p:ph type="sldNum" sz="quarter" idx="12"/>
          </p:nvPr>
        </p:nvSpPr>
        <p:spPr/>
        <p:txBody>
          <a:bodyPr/>
          <a:lstStyle/>
          <a:p>
            <a:fld id="{294A09A9-5501-47C1-A89A-A340965A2BE2}" type="slidenum">
              <a:rPr lang="en-US" smtClean="0"/>
              <a:pPr/>
              <a:t>8</a:t>
            </a:fld>
            <a:endParaRPr lang="en-US" dirty="0"/>
          </a:p>
        </p:txBody>
      </p:sp>
      <p:pic>
        <p:nvPicPr>
          <p:cNvPr id="5" name="Picture 4">
            <a:extLst>
              <a:ext uri="{FF2B5EF4-FFF2-40B4-BE49-F238E27FC236}">
                <a16:creationId xmlns:a16="http://schemas.microsoft.com/office/drawing/2014/main" id="{2F25368D-7B25-376E-08C7-5BE5DD3C0887}"/>
              </a:ext>
            </a:extLst>
          </p:cNvPr>
          <p:cNvPicPr>
            <a:picLocks noChangeAspect="1"/>
          </p:cNvPicPr>
          <p:nvPr/>
        </p:nvPicPr>
        <p:blipFill>
          <a:blip r:embed="rId3"/>
          <a:stretch>
            <a:fillRect/>
          </a:stretch>
        </p:blipFill>
        <p:spPr>
          <a:xfrm>
            <a:off x="532928" y="1493181"/>
            <a:ext cx="6850082" cy="3653377"/>
          </a:xfrm>
          <a:prstGeom prst="rect">
            <a:avLst/>
          </a:prstGeom>
        </p:spPr>
      </p:pic>
      <p:sp>
        <p:nvSpPr>
          <p:cNvPr id="7" name="TextBox 6">
            <a:extLst>
              <a:ext uri="{FF2B5EF4-FFF2-40B4-BE49-F238E27FC236}">
                <a16:creationId xmlns:a16="http://schemas.microsoft.com/office/drawing/2014/main" id="{4592F2AA-6C7E-D563-3CB6-4A0351F5F81F}"/>
              </a:ext>
            </a:extLst>
          </p:cNvPr>
          <p:cNvSpPr txBox="1"/>
          <p:nvPr/>
        </p:nvSpPr>
        <p:spPr>
          <a:xfrm>
            <a:off x="7820601" y="1778176"/>
            <a:ext cx="3838471" cy="2862322"/>
          </a:xfrm>
          <a:prstGeom prst="rect">
            <a:avLst/>
          </a:prstGeom>
          <a:noFill/>
        </p:spPr>
        <p:txBody>
          <a:bodyPr wrap="square">
            <a:spAutoFit/>
          </a:bodyPr>
          <a:lstStyle/>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top 10 products purchased include poultry, soda, and cereals, indicating a diverse range of essential and indulgent items.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Ice cream, cheeses, and waffles also feature prominently, suggesting a mix of everyday staples and treats.</a:t>
            </a:r>
          </a:p>
        </p:txBody>
      </p:sp>
    </p:spTree>
    <p:extLst>
      <p:ext uri="{BB962C8B-B14F-4D97-AF65-F5344CB8AC3E}">
        <p14:creationId xmlns:p14="http://schemas.microsoft.com/office/powerpoint/2010/main" val="1718859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011F84-A994-A360-8A31-84EC44202A7B}"/>
              </a:ext>
            </a:extLst>
          </p:cNvPr>
          <p:cNvSpPr>
            <a:spLocks noGrp="1"/>
          </p:cNvSpPr>
          <p:nvPr>
            <p:ph type="title"/>
          </p:nvPr>
        </p:nvSpPr>
        <p:spPr>
          <a:xfrm>
            <a:off x="-628651" y="0"/>
            <a:ext cx="6181725" cy="879349"/>
          </a:xfrm>
        </p:spPr>
        <p:txBody>
          <a:bodyPr/>
          <a:lstStyle/>
          <a:p>
            <a:r>
              <a:rPr lang="en-US" dirty="0"/>
              <a:t>Univariate Analysis</a:t>
            </a:r>
          </a:p>
        </p:txBody>
      </p:sp>
      <p:sp>
        <p:nvSpPr>
          <p:cNvPr id="15" name="Rectangle 3">
            <a:extLst>
              <a:ext uri="{FF2B5EF4-FFF2-40B4-BE49-F238E27FC236}">
                <a16:creationId xmlns:a16="http://schemas.microsoft.com/office/drawing/2014/main" id="{8AD36AF5-C6CE-AAFA-E96E-FF42BE76E6B7}"/>
              </a:ext>
            </a:extLst>
          </p:cNvPr>
          <p:cNvSpPr>
            <a:spLocks noGrp="1" noChangeArrowheads="1"/>
          </p:cNvSpPr>
          <p:nvPr>
            <p:ph idx="1"/>
          </p:nvPr>
        </p:nvSpPr>
        <p:spPr bwMode="auto">
          <a:xfrm>
            <a:off x="7043895" y="1829907"/>
            <a:ext cx="480997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Arial" panose="020B0604020202020204" pitchFamily="34" charset="0"/>
                <a:cs typeface="Arial" panose="020B0604020202020204" pitchFamily="34" charset="0"/>
              </a:rPr>
              <a:t>The top 10 products in 2018 are led by cereals with 291 sales, followed closely by poultry and flour.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Arial" panose="020B0604020202020204" pitchFamily="34" charset="0"/>
                <a:cs typeface="Arial" panose="020B0604020202020204" pitchFamily="34" charset="0"/>
              </a:rPr>
              <a:t>Items like shampoo, lunch meat, and beef also feature prominently, reflecting a mix of food staples and personal care products.</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9F3708A8-BCAC-60A0-82E6-19E17CE921FE}"/>
              </a:ext>
            </a:extLst>
          </p:cNvPr>
          <p:cNvSpPr>
            <a:spLocks noGrp="1"/>
          </p:cNvSpPr>
          <p:nvPr>
            <p:ph type="sldNum" sz="quarter" idx="12"/>
          </p:nvPr>
        </p:nvSpPr>
        <p:spPr/>
        <p:txBody>
          <a:bodyPr/>
          <a:lstStyle/>
          <a:p>
            <a:fld id="{294A09A9-5501-47C1-A89A-A340965A2BE2}" type="slidenum">
              <a:rPr lang="en-US" smtClean="0"/>
              <a:pPr/>
              <a:t>9</a:t>
            </a:fld>
            <a:endParaRPr lang="en-US" dirty="0"/>
          </a:p>
        </p:txBody>
      </p:sp>
      <p:pic>
        <p:nvPicPr>
          <p:cNvPr id="5" name="Picture 4">
            <a:extLst>
              <a:ext uri="{FF2B5EF4-FFF2-40B4-BE49-F238E27FC236}">
                <a16:creationId xmlns:a16="http://schemas.microsoft.com/office/drawing/2014/main" id="{92CEFBAF-7214-DF1D-392B-1A6F069EA7E3}"/>
              </a:ext>
            </a:extLst>
          </p:cNvPr>
          <p:cNvPicPr>
            <a:picLocks noChangeAspect="1"/>
          </p:cNvPicPr>
          <p:nvPr/>
        </p:nvPicPr>
        <p:blipFill>
          <a:blip r:embed="rId3"/>
          <a:stretch>
            <a:fillRect/>
          </a:stretch>
        </p:blipFill>
        <p:spPr>
          <a:xfrm>
            <a:off x="338131" y="1443753"/>
            <a:ext cx="6500678" cy="4123033"/>
          </a:xfrm>
          <a:prstGeom prst="rect">
            <a:avLst/>
          </a:prstGeom>
        </p:spPr>
      </p:pic>
    </p:spTree>
    <p:extLst>
      <p:ext uri="{BB962C8B-B14F-4D97-AF65-F5344CB8AC3E}">
        <p14:creationId xmlns:p14="http://schemas.microsoft.com/office/powerpoint/2010/main" val="4232754509"/>
      </p:ext>
    </p:extLst>
  </p:cSld>
  <p:clrMapOvr>
    <a:masterClrMapping/>
  </p:clrMapOvr>
</p:sld>
</file>

<file path=ppt/theme/theme1.xml><?xml version="1.0" encoding="utf-8"?>
<a:theme xmlns:a="http://schemas.openxmlformats.org/drawingml/2006/main" name="Custom Design">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98E2AA-96EA-44F8-9A2C-8D407107E61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D120E86-8EBF-4A45-BB42-6385F45559D7}">
  <ds:schemaRefs>
    <ds:schemaRef ds:uri="http://schemas.microsoft.com/sharepoint/v3/contenttype/forms"/>
  </ds:schemaRefs>
</ds:datastoreItem>
</file>

<file path=customXml/itemProps3.xml><?xml version="1.0" encoding="utf-8"?>
<ds:datastoreItem xmlns:ds="http://schemas.openxmlformats.org/officeDocument/2006/customXml" ds:itemID="{B31796BC-EFB4-4758-9E84-D19E82556C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860</TotalTime>
  <Words>2612</Words>
  <Application>Microsoft Office PowerPoint</Application>
  <PresentationFormat>Widescreen</PresentationFormat>
  <Paragraphs>210</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APPLE CHANCERY</vt:lpstr>
      <vt:lpstr>Aptos</vt:lpstr>
      <vt:lpstr>Arial</vt:lpstr>
      <vt:lpstr>Bookman Old Style</vt:lpstr>
      <vt:lpstr>Calibri</vt:lpstr>
      <vt:lpstr>Calibri Light</vt:lpstr>
      <vt:lpstr>Inter</vt:lpstr>
      <vt:lpstr>Custom Design</vt:lpstr>
      <vt:lpstr>PowerPoint Presentation</vt:lpstr>
      <vt:lpstr>Contents</vt:lpstr>
      <vt:lpstr>Problem Statement: </vt:lpstr>
      <vt:lpstr>Overview</vt:lpstr>
      <vt:lpstr>Summary of Data</vt:lpstr>
      <vt:lpstr>Data assumptions:</vt:lpstr>
      <vt:lpstr>Exploratory Data Analysis</vt:lpstr>
      <vt:lpstr>Univariate Analysis</vt:lpstr>
      <vt:lpstr>Univariate Analysis</vt:lpstr>
      <vt:lpstr>Univariate Analysis</vt:lpstr>
      <vt:lpstr>Univariate Analysis</vt:lpstr>
      <vt:lpstr>Trend Analysis - Yearly</vt:lpstr>
      <vt:lpstr>Trend Analysis - Quarterly</vt:lpstr>
      <vt:lpstr>Trend Analysis - Monthly</vt:lpstr>
      <vt:lpstr>Sum of Sales by year- </vt:lpstr>
      <vt:lpstr>Sum of Sales by Month- </vt:lpstr>
      <vt:lpstr>Sum of Sales by Day of the week- </vt:lpstr>
      <vt:lpstr>Summary of Insights:</vt:lpstr>
      <vt:lpstr>Market Basket Analysis</vt:lpstr>
      <vt:lpstr>Association Rules : </vt:lpstr>
      <vt:lpstr>Knime Workflow : </vt:lpstr>
      <vt:lpstr>Output Table: </vt:lpstr>
      <vt:lpstr>Threshold values of Support and Confidence</vt:lpstr>
      <vt:lpstr>Association Identified</vt:lpstr>
      <vt:lpstr>Metrics Used:</vt:lpstr>
      <vt:lpstr>Inferences and Recommendation</vt:lpstr>
      <vt:lpstr>Top 10 Items by support: </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Abdul Khaliq</dc:creator>
  <cp:lastModifiedBy>Abdul Khaliq</cp:lastModifiedBy>
  <cp:revision>5</cp:revision>
  <dcterms:created xsi:type="dcterms:W3CDTF">2024-07-06T12:12:09Z</dcterms:created>
  <dcterms:modified xsi:type="dcterms:W3CDTF">2024-07-07T17:11:30Z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